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1" r:id="rId3"/>
    <p:sldId id="257" r:id="rId4"/>
    <p:sldId id="292" r:id="rId5"/>
    <p:sldId id="258" r:id="rId6"/>
    <p:sldId id="259" r:id="rId7"/>
    <p:sldId id="314" r:id="rId8"/>
    <p:sldId id="261" r:id="rId9"/>
    <p:sldId id="260" r:id="rId10"/>
    <p:sldId id="315" r:id="rId11"/>
    <p:sldId id="316" r:id="rId12"/>
    <p:sldId id="263" r:id="rId13"/>
    <p:sldId id="320" r:id="rId14"/>
    <p:sldId id="324" r:id="rId15"/>
    <p:sldId id="323" r:id="rId16"/>
    <p:sldId id="322" r:id="rId17"/>
    <p:sldId id="317" r:id="rId18"/>
    <p:sldId id="319" r:id="rId19"/>
    <p:sldId id="272" r:id="rId20"/>
    <p:sldId id="265" r:id="rId21"/>
    <p:sldId id="288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C88175-3853-4EC7-A373-A4824E6FF190}">
  <a:tblStyle styleId="{4FC88175-3853-4EC7-A373-A4824E6FF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D85AAC59-8324-256E-03FD-98FD4C9D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36D88DC2-9B09-EE0B-99C1-691ADD826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A3452397-BF9F-C0B0-B950-8C2F3A8CC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1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f72ba2fa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f72ba2fa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>
          <a:extLst>
            <a:ext uri="{FF2B5EF4-FFF2-40B4-BE49-F238E27FC236}">
              <a16:creationId xmlns:a16="http://schemas.microsoft.com/office/drawing/2014/main" id="{A2C9AB1B-B916-C5E9-3F3B-1B08B3E1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>
            <a:extLst>
              <a:ext uri="{FF2B5EF4-FFF2-40B4-BE49-F238E27FC236}">
                <a16:creationId xmlns:a16="http://schemas.microsoft.com/office/drawing/2014/main" id="{B29853EB-87E3-C915-722A-9DC95AD4F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>
            <a:extLst>
              <a:ext uri="{FF2B5EF4-FFF2-40B4-BE49-F238E27FC236}">
                <a16:creationId xmlns:a16="http://schemas.microsoft.com/office/drawing/2014/main" id="{8A71FA71-1E46-CA4E-9D0B-CEDC88D11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3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>
          <a:extLst>
            <a:ext uri="{FF2B5EF4-FFF2-40B4-BE49-F238E27FC236}">
              <a16:creationId xmlns:a16="http://schemas.microsoft.com/office/drawing/2014/main" id="{22FEB292-0F7B-740B-919D-AE8DEB129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>
            <a:extLst>
              <a:ext uri="{FF2B5EF4-FFF2-40B4-BE49-F238E27FC236}">
                <a16:creationId xmlns:a16="http://schemas.microsoft.com/office/drawing/2014/main" id="{B832AAC9-63A7-6FE6-7B11-E97E0DD5E8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>
            <a:extLst>
              <a:ext uri="{FF2B5EF4-FFF2-40B4-BE49-F238E27FC236}">
                <a16:creationId xmlns:a16="http://schemas.microsoft.com/office/drawing/2014/main" id="{9D649812-26C9-4B3A-401E-9AB68D58ED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1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2256459" flipH="1">
            <a:off x="-1314778" y="2364914"/>
            <a:ext cx="2210833" cy="214277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62279" y="612607"/>
            <a:ext cx="1607998" cy="201135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00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13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8432226" y="-375650"/>
            <a:ext cx="1395293" cy="174529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738071" y="2310738"/>
            <a:ext cx="1257907" cy="118111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4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5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6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7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8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64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rot="-1442292" flipH="1">
            <a:off x="-1773956" y="1176021"/>
            <a:ext cx="2259372" cy="2189821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rot="-360521">
            <a:off x="8538329" y="2293726"/>
            <a:ext cx="1649783" cy="206357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152" name="Google Shape;152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75872" y="1344171"/>
            <a:ext cx="234196" cy="188409"/>
            <a:chOff x="5151797" y="479071"/>
            <a:chExt cx="234196" cy="188409"/>
          </a:xfrm>
        </p:grpSpPr>
        <p:sp>
          <p:nvSpPr>
            <p:cNvPr id="156" name="Google Shape;156;p17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159" name="Google Shape;159;p1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7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624177" y="544282"/>
            <a:ext cx="4309595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Malicious URL Classification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35ADD7C-3020-76B6-34A4-949122399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>
            <a:extLst>
              <a:ext uri="{FF2B5EF4-FFF2-40B4-BE49-F238E27FC236}">
                <a16:creationId xmlns:a16="http://schemas.microsoft.com/office/drawing/2014/main" id="{3232C531-002E-77DD-E9B9-2EBA8112DB52}"/>
              </a:ext>
            </a:extLst>
          </p:cNvPr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>
            <a:extLst>
              <a:ext uri="{FF2B5EF4-FFF2-40B4-BE49-F238E27FC236}">
                <a16:creationId xmlns:a16="http://schemas.microsoft.com/office/drawing/2014/main" id="{4795EFB4-FC55-1A4D-AEEE-49F54C455AFB}"/>
              </a:ext>
            </a:extLst>
          </p:cNvPr>
          <p:cNvSpPr/>
          <p:nvPr/>
        </p:nvSpPr>
        <p:spPr>
          <a:xfrm>
            <a:off x="165531" y="2574499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19">
            <a:extLst>
              <a:ext uri="{FF2B5EF4-FFF2-40B4-BE49-F238E27FC236}">
                <a16:creationId xmlns:a16="http://schemas.microsoft.com/office/drawing/2014/main" id="{0838E28A-7E50-AD8E-5539-FA2BC087B898}"/>
              </a:ext>
            </a:extLst>
          </p:cNvPr>
          <p:cNvGrpSpPr/>
          <p:nvPr/>
        </p:nvGrpSpPr>
        <p:grpSpPr>
          <a:xfrm>
            <a:off x="294980" y="2577602"/>
            <a:ext cx="949783" cy="995673"/>
            <a:chOff x="-2429875" y="2285350"/>
            <a:chExt cx="949783" cy="995673"/>
          </a:xfrm>
        </p:grpSpPr>
        <p:sp>
          <p:nvSpPr>
            <p:cNvPr id="476" name="Google Shape;476;p19">
              <a:extLst>
                <a:ext uri="{FF2B5EF4-FFF2-40B4-BE49-F238E27FC236}">
                  <a16:creationId xmlns:a16="http://schemas.microsoft.com/office/drawing/2014/main" id="{794B5F32-4A84-13AD-9EBA-C1E1749F20C4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>
              <a:extLst>
                <a:ext uri="{FF2B5EF4-FFF2-40B4-BE49-F238E27FC236}">
                  <a16:creationId xmlns:a16="http://schemas.microsoft.com/office/drawing/2014/main" id="{5FE14565-C503-80AE-2AE8-C92C1692C911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>
              <a:extLst>
                <a:ext uri="{FF2B5EF4-FFF2-40B4-BE49-F238E27FC236}">
                  <a16:creationId xmlns:a16="http://schemas.microsoft.com/office/drawing/2014/main" id="{B85A2010-4FE2-90CF-D3D5-0253B9FD2DC7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>
              <a:extLst>
                <a:ext uri="{FF2B5EF4-FFF2-40B4-BE49-F238E27FC236}">
                  <a16:creationId xmlns:a16="http://schemas.microsoft.com/office/drawing/2014/main" id="{97ECC71D-A732-A697-5CCA-CA575FE59154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>
              <a:extLst>
                <a:ext uri="{FF2B5EF4-FFF2-40B4-BE49-F238E27FC236}">
                  <a16:creationId xmlns:a16="http://schemas.microsoft.com/office/drawing/2014/main" id="{9AEC26DD-78A7-68EE-5C40-DA12968C5C32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>
              <a:extLst>
                <a:ext uri="{FF2B5EF4-FFF2-40B4-BE49-F238E27FC236}">
                  <a16:creationId xmlns:a16="http://schemas.microsoft.com/office/drawing/2014/main" id="{24757E35-D812-3233-DAF1-9E57A7F994C7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>
              <a:extLst>
                <a:ext uri="{FF2B5EF4-FFF2-40B4-BE49-F238E27FC236}">
                  <a16:creationId xmlns:a16="http://schemas.microsoft.com/office/drawing/2014/main" id="{99681E48-1442-92B1-1101-D3AFAAA38830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>
              <a:extLst>
                <a:ext uri="{FF2B5EF4-FFF2-40B4-BE49-F238E27FC236}">
                  <a16:creationId xmlns:a16="http://schemas.microsoft.com/office/drawing/2014/main" id="{E3149DD8-5D54-24F5-C3E0-4B4F7C8E0405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>
              <a:extLst>
                <a:ext uri="{FF2B5EF4-FFF2-40B4-BE49-F238E27FC236}">
                  <a16:creationId xmlns:a16="http://schemas.microsoft.com/office/drawing/2014/main" id="{8A9D5D9D-86AE-9CDB-54D4-472773CAD1B5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9">
            <a:extLst>
              <a:ext uri="{FF2B5EF4-FFF2-40B4-BE49-F238E27FC236}">
                <a16:creationId xmlns:a16="http://schemas.microsoft.com/office/drawing/2014/main" id="{A711B9C2-7FB2-60F1-7C65-C28D4FF4C0AE}"/>
              </a:ext>
            </a:extLst>
          </p:cNvPr>
          <p:cNvSpPr/>
          <p:nvPr/>
        </p:nvSpPr>
        <p:spPr>
          <a:xfrm>
            <a:off x="318527" y="1204454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89" name="Google Shape;489;p19">
            <a:extLst>
              <a:ext uri="{FF2B5EF4-FFF2-40B4-BE49-F238E27FC236}">
                <a16:creationId xmlns:a16="http://schemas.microsoft.com/office/drawing/2014/main" id="{EC7BEF0B-B5E7-4DB6-5797-B580876D52A3}"/>
              </a:ext>
            </a:extLst>
          </p:cNvPr>
          <p:cNvGrpSpPr/>
          <p:nvPr/>
        </p:nvGrpSpPr>
        <p:grpSpPr>
          <a:xfrm>
            <a:off x="4197486" y="2488458"/>
            <a:ext cx="2777322" cy="2282988"/>
            <a:chOff x="6374785" y="2448975"/>
            <a:chExt cx="2777322" cy="2282988"/>
          </a:xfrm>
        </p:grpSpPr>
        <p:sp>
          <p:nvSpPr>
            <p:cNvPr id="490" name="Google Shape;490;p19">
              <a:extLst>
                <a:ext uri="{FF2B5EF4-FFF2-40B4-BE49-F238E27FC236}">
                  <a16:creationId xmlns:a16="http://schemas.microsoft.com/office/drawing/2014/main" id="{79A6D4E8-AF96-0779-7710-8B606DC1E46C}"/>
                </a:ext>
              </a:extLst>
            </p:cNvPr>
            <p:cNvSpPr txBox="1"/>
            <p:nvPr/>
          </p:nvSpPr>
          <p:spPr>
            <a:xfrm>
              <a:off x="7170907" y="24489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</a:rPr>
                <a:t>Data Exploration and Feature Extraction</a:t>
              </a:r>
              <a:endParaRPr lang="en-US" sz="1800" b="1" dirty="0">
                <a:latin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>
              <a:extLst>
                <a:ext uri="{FF2B5EF4-FFF2-40B4-BE49-F238E27FC236}">
                  <a16:creationId xmlns:a16="http://schemas.microsoft.com/office/drawing/2014/main" id="{33068388-EBFB-BCCB-2C89-DB554123F643}"/>
                </a:ext>
              </a:extLst>
            </p:cNvPr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19">
            <a:extLst>
              <a:ext uri="{FF2B5EF4-FFF2-40B4-BE49-F238E27FC236}">
                <a16:creationId xmlns:a16="http://schemas.microsoft.com/office/drawing/2014/main" id="{65F866C4-54C1-3715-7BF9-8C5FF201B2A2}"/>
              </a:ext>
            </a:extLst>
          </p:cNvPr>
          <p:cNvGrpSpPr/>
          <p:nvPr/>
        </p:nvGrpSpPr>
        <p:grpSpPr>
          <a:xfrm>
            <a:off x="1992139" y="1092058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>
              <a:extLst>
                <a:ext uri="{FF2B5EF4-FFF2-40B4-BE49-F238E27FC236}">
                  <a16:creationId xmlns:a16="http://schemas.microsoft.com/office/drawing/2014/main" id="{2A349455-C6B7-339B-3110-6E4D414BDC1C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>
                <a:extLst>
                  <a:ext uri="{FF2B5EF4-FFF2-40B4-BE49-F238E27FC236}">
                    <a16:creationId xmlns:a16="http://schemas.microsoft.com/office/drawing/2014/main" id="{1D7FB936-895E-50CF-22B0-B492ACE88E83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>
                <a:extLst>
                  <a:ext uri="{FF2B5EF4-FFF2-40B4-BE49-F238E27FC236}">
                    <a16:creationId xmlns:a16="http://schemas.microsoft.com/office/drawing/2014/main" id="{D3967095-0865-95D3-5042-B48646F628CF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>
                <a:extLst>
                  <a:ext uri="{FF2B5EF4-FFF2-40B4-BE49-F238E27FC236}">
                    <a16:creationId xmlns:a16="http://schemas.microsoft.com/office/drawing/2014/main" id="{C3F06E05-8BA6-768A-2232-3815B6C79FE0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>
                <a:extLst>
                  <a:ext uri="{FF2B5EF4-FFF2-40B4-BE49-F238E27FC236}">
                    <a16:creationId xmlns:a16="http://schemas.microsoft.com/office/drawing/2014/main" id="{E7D28EAF-ED35-2FA1-0112-6B15E08E521E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>
                <a:extLst>
                  <a:ext uri="{FF2B5EF4-FFF2-40B4-BE49-F238E27FC236}">
                    <a16:creationId xmlns:a16="http://schemas.microsoft.com/office/drawing/2014/main" id="{8C9419A1-B394-0F82-D8AD-C3B4C16A8965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>
                <a:extLst>
                  <a:ext uri="{FF2B5EF4-FFF2-40B4-BE49-F238E27FC236}">
                    <a16:creationId xmlns:a16="http://schemas.microsoft.com/office/drawing/2014/main" id="{4016AEAB-35DA-F975-3779-79758E40864F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>
                <a:extLst>
                  <a:ext uri="{FF2B5EF4-FFF2-40B4-BE49-F238E27FC236}">
                    <a16:creationId xmlns:a16="http://schemas.microsoft.com/office/drawing/2014/main" id="{55B3D262-114A-45CF-1663-1928619AF503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>
                <a:extLst>
                  <a:ext uri="{FF2B5EF4-FFF2-40B4-BE49-F238E27FC236}">
                    <a16:creationId xmlns:a16="http://schemas.microsoft.com/office/drawing/2014/main" id="{8A8EFBEA-1884-BA71-EC47-3241EA599E59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>
                <a:extLst>
                  <a:ext uri="{FF2B5EF4-FFF2-40B4-BE49-F238E27FC236}">
                    <a16:creationId xmlns:a16="http://schemas.microsoft.com/office/drawing/2014/main" id="{FD5FCFFB-4821-2AF0-B3C7-1853C8CFF771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>
                <a:extLst>
                  <a:ext uri="{FF2B5EF4-FFF2-40B4-BE49-F238E27FC236}">
                    <a16:creationId xmlns:a16="http://schemas.microsoft.com/office/drawing/2014/main" id="{1873AED2-15A7-7271-B534-B53423C21A24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>
                <a:extLst>
                  <a:ext uri="{FF2B5EF4-FFF2-40B4-BE49-F238E27FC236}">
                    <a16:creationId xmlns:a16="http://schemas.microsoft.com/office/drawing/2014/main" id="{2DAC6166-8499-FE55-9D52-CEC58666EE5F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>
                <a:extLst>
                  <a:ext uri="{FF2B5EF4-FFF2-40B4-BE49-F238E27FC236}">
                    <a16:creationId xmlns:a16="http://schemas.microsoft.com/office/drawing/2014/main" id="{7BFF8B0F-D6B3-FA99-E4EF-FAE663621932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>
                <a:extLst>
                  <a:ext uri="{FF2B5EF4-FFF2-40B4-BE49-F238E27FC236}">
                    <a16:creationId xmlns:a16="http://schemas.microsoft.com/office/drawing/2014/main" id="{D6189CA4-5101-DFE3-B9C3-701713DFF7CC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>
                <a:extLst>
                  <a:ext uri="{FF2B5EF4-FFF2-40B4-BE49-F238E27FC236}">
                    <a16:creationId xmlns:a16="http://schemas.microsoft.com/office/drawing/2014/main" id="{447919B6-32CC-3DBB-5274-3811EEC56AA2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>
                <a:extLst>
                  <a:ext uri="{FF2B5EF4-FFF2-40B4-BE49-F238E27FC236}">
                    <a16:creationId xmlns:a16="http://schemas.microsoft.com/office/drawing/2014/main" id="{77A05627-E0E0-6463-CFC3-B316D71A16BB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>
                <a:extLst>
                  <a:ext uri="{FF2B5EF4-FFF2-40B4-BE49-F238E27FC236}">
                    <a16:creationId xmlns:a16="http://schemas.microsoft.com/office/drawing/2014/main" id="{1DD36CD6-0447-8237-3A5A-4F8571DB568C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>
                <a:extLst>
                  <a:ext uri="{FF2B5EF4-FFF2-40B4-BE49-F238E27FC236}">
                    <a16:creationId xmlns:a16="http://schemas.microsoft.com/office/drawing/2014/main" id="{B7FE6EFA-B218-F6A2-E8E3-8F9030654E2A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>
                <a:extLst>
                  <a:ext uri="{FF2B5EF4-FFF2-40B4-BE49-F238E27FC236}">
                    <a16:creationId xmlns:a16="http://schemas.microsoft.com/office/drawing/2014/main" id="{53D4EC06-717E-92D2-D9B6-9A520BDD8282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>
              <a:extLst>
                <a:ext uri="{FF2B5EF4-FFF2-40B4-BE49-F238E27FC236}">
                  <a16:creationId xmlns:a16="http://schemas.microsoft.com/office/drawing/2014/main" id="{0929288C-4F81-E127-9A44-96973B312E35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>
              <a:extLst>
                <a:ext uri="{FF2B5EF4-FFF2-40B4-BE49-F238E27FC236}">
                  <a16:creationId xmlns:a16="http://schemas.microsoft.com/office/drawing/2014/main" id="{CC575434-5877-D3CD-D9A2-FCEB798B16FB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>
            <a:extLst>
              <a:ext uri="{FF2B5EF4-FFF2-40B4-BE49-F238E27FC236}">
                <a16:creationId xmlns:a16="http://schemas.microsoft.com/office/drawing/2014/main" id="{941DE6CE-DB2F-DD27-D6CD-CE3D0473ED3F}"/>
              </a:ext>
            </a:extLst>
          </p:cNvPr>
          <p:cNvCxnSpPr>
            <a:cxnSpLocks/>
            <a:stCxn id="488" idx="6"/>
          </p:cNvCxnSpPr>
          <p:nvPr/>
        </p:nvCxnSpPr>
        <p:spPr>
          <a:xfrm flipV="1">
            <a:off x="1103327" y="1590166"/>
            <a:ext cx="847228" cy="6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>
            <a:extLst>
              <a:ext uri="{FF2B5EF4-FFF2-40B4-BE49-F238E27FC236}">
                <a16:creationId xmlns:a16="http://schemas.microsoft.com/office/drawing/2014/main" id="{03C08F4E-329B-4F4F-CFCA-E3212287A287}"/>
              </a:ext>
            </a:extLst>
          </p:cNvPr>
          <p:cNvCxnSpPr>
            <a:cxnSpLocks/>
          </p:cNvCxnSpPr>
          <p:nvPr/>
        </p:nvCxnSpPr>
        <p:spPr>
          <a:xfrm flipH="1" flipV="1">
            <a:off x="2848304" y="1560171"/>
            <a:ext cx="2924682" cy="476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>
            <a:extLst>
              <a:ext uri="{FF2B5EF4-FFF2-40B4-BE49-F238E27FC236}">
                <a16:creationId xmlns:a16="http://schemas.microsoft.com/office/drawing/2014/main" id="{4E2F9411-21AC-9A57-24F8-F99B6254B49F}"/>
              </a:ext>
            </a:extLst>
          </p:cNvPr>
          <p:cNvCxnSpPr>
            <a:stCxn id="488" idx="4"/>
            <a:endCxn id="451" idx="0"/>
          </p:cNvCxnSpPr>
          <p:nvPr/>
        </p:nvCxnSpPr>
        <p:spPr>
          <a:xfrm>
            <a:off x="710927" y="1989254"/>
            <a:ext cx="56404" cy="585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71;p20">
            <a:extLst>
              <a:ext uri="{FF2B5EF4-FFF2-40B4-BE49-F238E27FC236}">
                <a16:creationId xmlns:a16="http://schemas.microsoft.com/office/drawing/2014/main" id="{3EBBF538-16BF-06A9-702A-559255318AFB}"/>
              </a:ext>
            </a:extLst>
          </p:cNvPr>
          <p:cNvSpPr/>
          <p:nvPr/>
        </p:nvSpPr>
        <p:spPr>
          <a:xfrm>
            <a:off x="5509070" y="1204454"/>
            <a:ext cx="841355" cy="7853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487;p19">
            <a:extLst>
              <a:ext uri="{FF2B5EF4-FFF2-40B4-BE49-F238E27FC236}">
                <a16:creationId xmlns:a16="http://schemas.microsoft.com/office/drawing/2014/main" id="{90E188CC-D622-BC82-7230-705264515DF8}"/>
              </a:ext>
            </a:extLst>
          </p:cNvPr>
          <p:cNvSpPr txBox="1"/>
          <p:nvPr/>
        </p:nvSpPr>
        <p:spPr>
          <a:xfrm>
            <a:off x="4430921" y="3700917"/>
            <a:ext cx="364256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Import ML libraries, load labeled dataset, clean redundancies, and perform feature extraction for key URL characteristics essential for model comprehension.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31422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b="1" dirty="0">
                <a:latin typeface="Fira Sans Extra Condensed"/>
              </a:rPr>
              <a:t>Data Exploration and Feature Extraction</a:t>
            </a:r>
            <a:endParaRPr lang="en-US" sz="5400" b="1" dirty="0">
              <a:latin typeface="Fira Sans Extra Condensed"/>
              <a:sym typeface="Fira Sans Extra Condensed"/>
            </a:endParaRPr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2"/>
          </p:nvPr>
        </p:nvSpPr>
        <p:spPr>
          <a:xfrm>
            <a:off x="4053460" y="9079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90" name="Google Shape;1890;p52"/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272;p73">
            <a:extLst>
              <a:ext uri="{FF2B5EF4-FFF2-40B4-BE49-F238E27FC236}">
                <a16:creationId xmlns:a16="http://schemas.microsoft.com/office/drawing/2014/main" id="{576BC805-50B3-98DE-BA19-BF1ABE0B7482}"/>
              </a:ext>
            </a:extLst>
          </p:cNvPr>
          <p:cNvGrpSpPr/>
          <p:nvPr/>
        </p:nvGrpSpPr>
        <p:grpSpPr>
          <a:xfrm>
            <a:off x="1231634" y="709363"/>
            <a:ext cx="2264483" cy="3877505"/>
            <a:chOff x="7363276" y="1232754"/>
            <a:chExt cx="1821553" cy="3591546"/>
          </a:xfrm>
        </p:grpSpPr>
        <p:sp>
          <p:nvSpPr>
            <p:cNvPr id="3" name="Google Shape;3273;p73">
              <a:extLst>
                <a:ext uri="{FF2B5EF4-FFF2-40B4-BE49-F238E27FC236}">
                  <a16:creationId xmlns:a16="http://schemas.microsoft.com/office/drawing/2014/main" id="{2BBE09B9-BFED-C4D0-C768-78C64879AAA2}"/>
                </a:ext>
              </a:extLst>
            </p:cNvPr>
            <p:cNvSpPr/>
            <p:nvPr/>
          </p:nvSpPr>
          <p:spPr>
            <a:xfrm rot="-3001744">
              <a:off x="7939804" y="2771001"/>
              <a:ext cx="292809" cy="4316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74;p73">
              <a:extLst>
                <a:ext uri="{FF2B5EF4-FFF2-40B4-BE49-F238E27FC236}">
                  <a16:creationId xmlns:a16="http://schemas.microsoft.com/office/drawing/2014/main" id="{B5110279-2B15-4505-6662-263A9D38E32A}"/>
                </a:ext>
              </a:extLst>
            </p:cNvPr>
            <p:cNvSpPr/>
            <p:nvPr/>
          </p:nvSpPr>
          <p:spPr>
            <a:xfrm>
              <a:off x="7959275" y="4488300"/>
              <a:ext cx="240300" cy="240850"/>
            </a:xfrm>
            <a:custGeom>
              <a:avLst/>
              <a:gdLst/>
              <a:ahLst/>
              <a:cxnLst/>
              <a:rect l="l" t="t" r="r" b="b"/>
              <a:pathLst>
                <a:path w="1608" h="1644" extrusionOk="0">
                  <a:moveTo>
                    <a:pt x="1539" y="0"/>
                  </a:moveTo>
                  <a:lnTo>
                    <a:pt x="793" y="286"/>
                  </a:lnTo>
                  <a:lnTo>
                    <a:pt x="878" y="841"/>
                  </a:lnTo>
                  <a:lnTo>
                    <a:pt x="550" y="1057"/>
                  </a:lnTo>
                  <a:cubicBezTo>
                    <a:pt x="550" y="1057"/>
                    <a:pt x="0" y="1343"/>
                    <a:pt x="217" y="1544"/>
                  </a:cubicBezTo>
                  <a:cubicBezTo>
                    <a:pt x="312" y="1620"/>
                    <a:pt x="543" y="1643"/>
                    <a:pt x="791" y="1643"/>
                  </a:cubicBezTo>
                  <a:cubicBezTo>
                    <a:pt x="1180" y="1643"/>
                    <a:pt x="1607" y="1586"/>
                    <a:pt x="1607" y="1586"/>
                  </a:cubicBez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75;p73">
              <a:extLst>
                <a:ext uri="{FF2B5EF4-FFF2-40B4-BE49-F238E27FC236}">
                  <a16:creationId xmlns:a16="http://schemas.microsoft.com/office/drawing/2014/main" id="{4969CFFD-C362-83A0-F991-7F147F6CE092}"/>
                </a:ext>
              </a:extLst>
            </p:cNvPr>
            <p:cNvSpPr/>
            <p:nvPr/>
          </p:nvSpPr>
          <p:spPr>
            <a:xfrm>
              <a:off x="8186828" y="4571126"/>
              <a:ext cx="405818" cy="162551"/>
            </a:xfrm>
            <a:custGeom>
              <a:avLst/>
              <a:gdLst/>
              <a:ahLst/>
              <a:cxnLst/>
              <a:rect l="l" t="t" r="r" b="b"/>
              <a:pathLst>
                <a:path w="2866" h="1148" extrusionOk="0">
                  <a:moveTo>
                    <a:pt x="1586" y="1"/>
                  </a:moveTo>
                  <a:lnTo>
                    <a:pt x="0" y="112"/>
                  </a:lnTo>
                  <a:lnTo>
                    <a:pt x="21" y="1106"/>
                  </a:lnTo>
                  <a:lnTo>
                    <a:pt x="2644" y="1148"/>
                  </a:lnTo>
                  <a:cubicBezTo>
                    <a:pt x="2818" y="1148"/>
                    <a:pt x="2866" y="926"/>
                    <a:pt x="2734" y="815"/>
                  </a:cubicBezTo>
                  <a:cubicBezTo>
                    <a:pt x="2707" y="794"/>
                    <a:pt x="2665" y="751"/>
                    <a:pt x="2602" y="730"/>
                  </a:cubicBezTo>
                  <a:cubicBezTo>
                    <a:pt x="2374" y="606"/>
                    <a:pt x="1718" y="464"/>
                    <a:pt x="1567" y="464"/>
                  </a:cubicBezTo>
                  <a:cubicBezTo>
                    <a:pt x="1557" y="464"/>
                    <a:pt x="1549" y="465"/>
                    <a:pt x="1544" y="466"/>
                  </a:cubicBezTo>
                  <a:cubicBezTo>
                    <a:pt x="1608" y="265"/>
                    <a:pt x="1586" y="154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6;p73">
              <a:extLst>
                <a:ext uri="{FF2B5EF4-FFF2-40B4-BE49-F238E27FC236}">
                  <a16:creationId xmlns:a16="http://schemas.microsoft.com/office/drawing/2014/main" id="{32CDE937-5E14-E80C-3B51-8317DE779A6C}"/>
                </a:ext>
              </a:extLst>
            </p:cNvPr>
            <p:cNvSpPr/>
            <p:nvPr/>
          </p:nvSpPr>
          <p:spPr>
            <a:xfrm>
              <a:off x="8289348" y="4615305"/>
              <a:ext cx="122199" cy="24921"/>
            </a:xfrm>
            <a:custGeom>
              <a:avLst/>
              <a:gdLst/>
              <a:ahLst/>
              <a:cxnLst/>
              <a:rect l="l" t="t" r="r" b="b"/>
              <a:pathLst>
                <a:path w="863" h="176" extrusionOk="0">
                  <a:moveTo>
                    <a:pt x="424" y="1"/>
                  </a:moveTo>
                  <a:cubicBezTo>
                    <a:pt x="313" y="1"/>
                    <a:pt x="159" y="22"/>
                    <a:pt x="27" y="106"/>
                  </a:cubicBezTo>
                  <a:cubicBezTo>
                    <a:pt x="1" y="106"/>
                    <a:pt x="1" y="133"/>
                    <a:pt x="1" y="154"/>
                  </a:cubicBezTo>
                  <a:cubicBezTo>
                    <a:pt x="18" y="154"/>
                    <a:pt x="34" y="163"/>
                    <a:pt x="42" y="163"/>
                  </a:cubicBezTo>
                  <a:cubicBezTo>
                    <a:pt x="46" y="163"/>
                    <a:pt x="48" y="161"/>
                    <a:pt x="48" y="154"/>
                  </a:cubicBezTo>
                  <a:cubicBezTo>
                    <a:pt x="180" y="85"/>
                    <a:pt x="313" y="64"/>
                    <a:pt x="424" y="64"/>
                  </a:cubicBezTo>
                  <a:cubicBezTo>
                    <a:pt x="529" y="64"/>
                    <a:pt x="619" y="85"/>
                    <a:pt x="688" y="106"/>
                  </a:cubicBezTo>
                  <a:cubicBezTo>
                    <a:pt x="730" y="133"/>
                    <a:pt x="751" y="154"/>
                    <a:pt x="773" y="154"/>
                  </a:cubicBezTo>
                  <a:lnTo>
                    <a:pt x="794" y="175"/>
                  </a:lnTo>
                  <a:lnTo>
                    <a:pt x="841" y="175"/>
                  </a:lnTo>
                  <a:cubicBezTo>
                    <a:pt x="862" y="154"/>
                    <a:pt x="841" y="133"/>
                    <a:pt x="841" y="133"/>
                  </a:cubicBezTo>
                  <a:cubicBezTo>
                    <a:pt x="841" y="106"/>
                    <a:pt x="662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77;p73">
              <a:extLst>
                <a:ext uri="{FF2B5EF4-FFF2-40B4-BE49-F238E27FC236}">
                  <a16:creationId xmlns:a16="http://schemas.microsoft.com/office/drawing/2014/main" id="{18D2B307-DF30-6D2B-EF44-B24A5AE523B1}"/>
                </a:ext>
              </a:extLst>
            </p:cNvPr>
            <p:cNvSpPr/>
            <p:nvPr/>
          </p:nvSpPr>
          <p:spPr>
            <a:xfrm>
              <a:off x="8096204" y="4602561"/>
              <a:ext cx="93738" cy="21947"/>
            </a:xfrm>
            <a:custGeom>
              <a:avLst/>
              <a:gdLst/>
              <a:ahLst/>
              <a:cxnLst/>
              <a:rect l="l" t="t" r="r" b="b"/>
              <a:pathLst>
                <a:path w="662" h="155" extrusionOk="0">
                  <a:moveTo>
                    <a:pt x="355" y="1"/>
                  </a:moveTo>
                  <a:cubicBezTo>
                    <a:pt x="175" y="1"/>
                    <a:pt x="22" y="91"/>
                    <a:pt x="22" y="91"/>
                  </a:cubicBezTo>
                  <a:cubicBezTo>
                    <a:pt x="1" y="91"/>
                    <a:pt x="1" y="112"/>
                    <a:pt x="1" y="133"/>
                  </a:cubicBezTo>
                  <a:cubicBezTo>
                    <a:pt x="22" y="154"/>
                    <a:pt x="43" y="154"/>
                    <a:pt x="43" y="154"/>
                  </a:cubicBezTo>
                  <a:lnTo>
                    <a:pt x="69" y="133"/>
                  </a:lnTo>
                  <a:cubicBezTo>
                    <a:pt x="90" y="133"/>
                    <a:pt x="201" y="64"/>
                    <a:pt x="355" y="64"/>
                  </a:cubicBezTo>
                  <a:cubicBezTo>
                    <a:pt x="439" y="64"/>
                    <a:pt x="529" y="91"/>
                    <a:pt x="619" y="133"/>
                  </a:cubicBezTo>
                  <a:cubicBezTo>
                    <a:pt x="619" y="144"/>
                    <a:pt x="624" y="149"/>
                    <a:pt x="632" y="149"/>
                  </a:cubicBezTo>
                  <a:cubicBezTo>
                    <a:pt x="640" y="149"/>
                    <a:pt x="651" y="144"/>
                    <a:pt x="661" y="133"/>
                  </a:cubicBezTo>
                  <a:cubicBezTo>
                    <a:pt x="661" y="112"/>
                    <a:pt x="661" y="91"/>
                    <a:pt x="640" y="91"/>
                  </a:cubicBezTo>
                  <a:cubicBezTo>
                    <a:pt x="550" y="22"/>
                    <a:pt x="439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8;p73">
              <a:extLst>
                <a:ext uri="{FF2B5EF4-FFF2-40B4-BE49-F238E27FC236}">
                  <a16:creationId xmlns:a16="http://schemas.microsoft.com/office/drawing/2014/main" id="{F57E1AFE-68DD-5F28-2640-0343B4F124D2}"/>
                </a:ext>
              </a:extLst>
            </p:cNvPr>
            <p:cNvSpPr/>
            <p:nvPr/>
          </p:nvSpPr>
          <p:spPr>
            <a:xfrm>
              <a:off x="8183855" y="4602561"/>
              <a:ext cx="12036" cy="99683"/>
            </a:xfrm>
            <a:custGeom>
              <a:avLst/>
              <a:gdLst/>
              <a:ahLst/>
              <a:cxnLst/>
              <a:rect l="l" t="t" r="r" b="b"/>
              <a:pathLst>
                <a:path w="85" h="704" extrusionOk="0">
                  <a:moveTo>
                    <a:pt x="21" y="1"/>
                  </a:moveTo>
                  <a:cubicBezTo>
                    <a:pt x="0" y="1"/>
                    <a:pt x="0" y="22"/>
                    <a:pt x="0" y="43"/>
                  </a:cubicBezTo>
                  <a:lnTo>
                    <a:pt x="21" y="683"/>
                  </a:lnTo>
                  <a:cubicBezTo>
                    <a:pt x="21" y="683"/>
                    <a:pt x="42" y="704"/>
                    <a:pt x="64" y="704"/>
                  </a:cubicBezTo>
                  <a:cubicBezTo>
                    <a:pt x="85" y="704"/>
                    <a:pt x="85" y="683"/>
                    <a:pt x="85" y="662"/>
                  </a:cubicBezTo>
                  <a:lnTo>
                    <a:pt x="64" y="22"/>
                  </a:lnTo>
                  <a:cubicBezTo>
                    <a:pt x="64" y="22"/>
                    <a:pt x="42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79;p73">
              <a:extLst>
                <a:ext uri="{FF2B5EF4-FFF2-40B4-BE49-F238E27FC236}">
                  <a16:creationId xmlns:a16="http://schemas.microsoft.com/office/drawing/2014/main" id="{97A4DC29-CC49-4C2D-4221-69000551B2EA}"/>
                </a:ext>
              </a:extLst>
            </p:cNvPr>
            <p:cNvSpPr/>
            <p:nvPr/>
          </p:nvSpPr>
          <p:spPr>
            <a:xfrm>
              <a:off x="8735533" y="2883673"/>
              <a:ext cx="433572" cy="1937869"/>
            </a:xfrm>
            <a:custGeom>
              <a:avLst/>
              <a:gdLst/>
              <a:ahLst/>
              <a:cxnLst/>
              <a:rect l="l" t="t" r="r" b="b"/>
              <a:pathLst>
                <a:path w="3062" h="13686" extrusionOk="0">
                  <a:moveTo>
                    <a:pt x="1106" y="1"/>
                  </a:moveTo>
                  <a:cubicBezTo>
                    <a:pt x="1106" y="1"/>
                    <a:pt x="1037" y="223"/>
                    <a:pt x="862" y="1413"/>
                  </a:cubicBezTo>
                  <a:cubicBezTo>
                    <a:pt x="751" y="2137"/>
                    <a:pt x="529" y="3506"/>
                    <a:pt x="418" y="4606"/>
                  </a:cubicBezTo>
                  <a:cubicBezTo>
                    <a:pt x="69" y="8175"/>
                    <a:pt x="1" y="12515"/>
                    <a:pt x="1" y="12515"/>
                  </a:cubicBezTo>
                  <a:cubicBezTo>
                    <a:pt x="1" y="12515"/>
                    <a:pt x="774" y="13686"/>
                    <a:pt x="999" y="13686"/>
                  </a:cubicBezTo>
                  <a:cubicBezTo>
                    <a:pt x="1005" y="13686"/>
                    <a:pt x="1011" y="13685"/>
                    <a:pt x="1016" y="13684"/>
                  </a:cubicBezTo>
                  <a:cubicBezTo>
                    <a:pt x="1190" y="13615"/>
                    <a:pt x="1920" y="12446"/>
                    <a:pt x="1920" y="12446"/>
                  </a:cubicBezTo>
                  <a:lnTo>
                    <a:pt x="2908" y="1545"/>
                  </a:lnTo>
                  <a:lnTo>
                    <a:pt x="3062" y="265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80;p73">
              <a:extLst>
                <a:ext uri="{FF2B5EF4-FFF2-40B4-BE49-F238E27FC236}">
                  <a16:creationId xmlns:a16="http://schemas.microsoft.com/office/drawing/2014/main" id="{065365A2-63E7-0C43-4186-089CF783D08E}"/>
                </a:ext>
              </a:extLst>
            </p:cNvPr>
            <p:cNvSpPr/>
            <p:nvPr/>
          </p:nvSpPr>
          <p:spPr>
            <a:xfrm>
              <a:off x="8735533" y="4646032"/>
              <a:ext cx="271867" cy="175578"/>
            </a:xfrm>
            <a:custGeom>
              <a:avLst/>
              <a:gdLst/>
              <a:ahLst/>
              <a:cxnLst/>
              <a:rect l="l" t="t" r="r" b="b"/>
              <a:pathLst>
                <a:path w="1920" h="1240" extrusionOk="0">
                  <a:moveTo>
                    <a:pt x="1920" y="0"/>
                  </a:moveTo>
                  <a:lnTo>
                    <a:pt x="1502" y="222"/>
                  </a:lnTo>
                  <a:cubicBezTo>
                    <a:pt x="1474" y="247"/>
                    <a:pt x="1441" y="257"/>
                    <a:pt x="1409" y="257"/>
                  </a:cubicBezTo>
                  <a:cubicBezTo>
                    <a:pt x="1386" y="257"/>
                    <a:pt x="1363" y="252"/>
                    <a:pt x="1344" y="244"/>
                  </a:cubicBezTo>
                  <a:lnTo>
                    <a:pt x="947" y="111"/>
                  </a:lnTo>
                  <a:lnTo>
                    <a:pt x="529" y="265"/>
                  </a:lnTo>
                  <a:cubicBezTo>
                    <a:pt x="498" y="275"/>
                    <a:pt x="465" y="281"/>
                    <a:pt x="434" y="281"/>
                  </a:cubicBezTo>
                  <a:cubicBezTo>
                    <a:pt x="404" y="281"/>
                    <a:pt x="376" y="275"/>
                    <a:pt x="355" y="265"/>
                  </a:cubicBezTo>
                  <a:lnTo>
                    <a:pt x="1" y="69"/>
                  </a:lnTo>
                  <a:lnTo>
                    <a:pt x="1" y="69"/>
                  </a:lnTo>
                  <a:cubicBezTo>
                    <a:pt x="1" y="69"/>
                    <a:pt x="775" y="1240"/>
                    <a:pt x="999" y="1240"/>
                  </a:cubicBezTo>
                  <a:cubicBezTo>
                    <a:pt x="1005" y="1240"/>
                    <a:pt x="1011" y="1239"/>
                    <a:pt x="1016" y="1238"/>
                  </a:cubicBezTo>
                  <a:cubicBezTo>
                    <a:pt x="1190" y="1169"/>
                    <a:pt x="1920" y="1"/>
                    <a:pt x="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1;p73">
              <a:extLst>
                <a:ext uri="{FF2B5EF4-FFF2-40B4-BE49-F238E27FC236}">
                  <a16:creationId xmlns:a16="http://schemas.microsoft.com/office/drawing/2014/main" id="{D13C3582-F93F-0B82-17B3-CD339470CEEC}"/>
                </a:ext>
              </a:extLst>
            </p:cNvPr>
            <p:cNvSpPr/>
            <p:nvPr/>
          </p:nvSpPr>
          <p:spPr>
            <a:xfrm>
              <a:off x="8857593" y="2883673"/>
              <a:ext cx="311515" cy="226410"/>
            </a:xfrm>
            <a:custGeom>
              <a:avLst/>
              <a:gdLst/>
              <a:ahLst/>
              <a:cxnLst/>
              <a:rect l="l" t="t" r="r" b="b"/>
              <a:pathLst>
                <a:path w="2200" h="1599" extrusionOk="0">
                  <a:moveTo>
                    <a:pt x="244" y="1"/>
                  </a:moveTo>
                  <a:cubicBezTo>
                    <a:pt x="244" y="1"/>
                    <a:pt x="175" y="223"/>
                    <a:pt x="0" y="1413"/>
                  </a:cubicBezTo>
                  <a:cubicBezTo>
                    <a:pt x="0" y="1413"/>
                    <a:pt x="439" y="1566"/>
                    <a:pt x="947" y="1587"/>
                  </a:cubicBezTo>
                  <a:cubicBezTo>
                    <a:pt x="1065" y="1595"/>
                    <a:pt x="1180" y="1599"/>
                    <a:pt x="1289" y="1599"/>
                  </a:cubicBezTo>
                  <a:cubicBezTo>
                    <a:pt x="1722" y="1599"/>
                    <a:pt x="2046" y="1545"/>
                    <a:pt x="2046" y="1545"/>
                  </a:cubicBezTo>
                  <a:lnTo>
                    <a:pt x="2200" y="265"/>
                  </a:lnTo>
                  <a:cubicBezTo>
                    <a:pt x="2200" y="265"/>
                    <a:pt x="1914" y="223"/>
                    <a:pt x="1253" y="154"/>
                  </a:cubicBezTo>
                  <a:cubicBezTo>
                    <a:pt x="593" y="70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82;p73">
              <a:extLst>
                <a:ext uri="{FF2B5EF4-FFF2-40B4-BE49-F238E27FC236}">
                  <a16:creationId xmlns:a16="http://schemas.microsoft.com/office/drawing/2014/main" id="{95717C22-A25D-EFE1-E57B-3875636C5CD6}"/>
                </a:ext>
              </a:extLst>
            </p:cNvPr>
            <p:cNvSpPr/>
            <p:nvPr/>
          </p:nvSpPr>
          <p:spPr>
            <a:xfrm>
              <a:off x="8860567" y="2716585"/>
              <a:ext cx="321285" cy="204746"/>
            </a:xfrm>
            <a:custGeom>
              <a:avLst/>
              <a:gdLst/>
              <a:ahLst/>
              <a:cxnLst/>
              <a:rect l="l" t="t" r="r" b="b"/>
              <a:pathLst>
                <a:path w="2269" h="1446" extrusionOk="0">
                  <a:moveTo>
                    <a:pt x="925" y="0"/>
                  </a:moveTo>
                  <a:cubicBezTo>
                    <a:pt x="593" y="0"/>
                    <a:pt x="474" y="84"/>
                    <a:pt x="355" y="192"/>
                  </a:cubicBezTo>
                  <a:cubicBezTo>
                    <a:pt x="223" y="324"/>
                    <a:pt x="1" y="938"/>
                    <a:pt x="223" y="1181"/>
                  </a:cubicBezTo>
                  <a:cubicBezTo>
                    <a:pt x="439" y="1424"/>
                    <a:pt x="2179" y="1445"/>
                    <a:pt x="2179" y="1445"/>
                  </a:cubicBezTo>
                  <a:cubicBezTo>
                    <a:pt x="2179" y="1445"/>
                    <a:pt x="2269" y="457"/>
                    <a:pt x="2226" y="324"/>
                  </a:cubicBezTo>
                  <a:cubicBezTo>
                    <a:pt x="2158" y="192"/>
                    <a:pt x="1941" y="102"/>
                    <a:pt x="1544" y="60"/>
                  </a:cubicBezTo>
                  <a:cubicBezTo>
                    <a:pt x="1278" y="18"/>
                    <a:pt x="1079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83;p73">
              <a:extLst>
                <a:ext uri="{FF2B5EF4-FFF2-40B4-BE49-F238E27FC236}">
                  <a16:creationId xmlns:a16="http://schemas.microsoft.com/office/drawing/2014/main" id="{783E093D-B967-8FF4-F561-9293CE6886DC}"/>
                </a:ext>
              </a:extLst>
            </p:cNvPr>
            <p:cNvSpPr/>
            <p:nvPr/>
          </p:nvSpPr>
          <p:spPr>
            <a:xfrm>
              <a:off x="8729586" y="4643059"/>
              <a:ext cx="280788" cy="181242"/>
            </a:xfrm>
            <a:custGeom>
              <a:avLst/>
              <a:gdLst/>
              <a:ahLst/>
              <a:cxnLst/>
              <a:rect l="l" t="t" r="r" b="b"/>
              <a:pathLst>
                <a:path w="1983" h="1280" extrusionOk="0">
                  <a:moveTo>
                    <a:pt x="1962" y="0"/>
                  </a:moveTo>
                  <a:cubicBezTo>
                    <a:pt x="1962" y="0"/>
                    <a:pt x="1941" y="0"/>
                    <a:pt x="1914" y="21"/>
                  </a:cubicBezTo>
                  <a:cubicBezTo>
                    <a:pt x="1914" y="21"/>
                    <a:pt x="1893" y="69"/>
                    <a:pt x="1872" y="132"/>
                  </a:cubicBezTo>
                  <a:cubicBezTo>
                    <a:pt x="1761" y="333"/>
                    <a:pt x="1497" y="793"/>
                    <a:pt x="1280" y="1036"/>
                  </a:cubicBezTo>
                  <a:cubicBezTo>
                    <a:pt x="1232" y="1100"/>
                    <a:pt x="1190" y="1148"/>
                    <a:pt x="1148" y="1169"/>
                  </a:cubicBezTo>
                  <a:cubicBezTo>
                    <a:pt x="1100" y="1211"/>
                    <a:pt x="1079" y="1232"/>
                    <a:pt x="1058" y="1232"/>
                  </a:cubicBezTo>
                  <a:cubicBezTo>
                    <a:pt x="1015" y="1232"/>
                    <a:pt x="989" y="1211"/>
                    <a:pt x="947" y="1190"/>
                  </a:cubicBezTo>
                  <a:cubicBezTo>
                    <a:pt x="904" y="1148"/>
                    <a:pt x="857" y="1100"/>
                    <a:pt x="793" y="1058"/>
                  </a:cubicBezTo>
                  <a:cubicBezTo>
                    <a:pt x="640" y="904"/>
                    <a:pt x="460" y="661"/>
                    <a:pt x="307" y="439"/>
                  </a:cubicBezTo>
                  <a:cubicBezTo>
                    <a:pt x="244" y="354"/>
                    <a:pt x="175" y="243"/>
                    <a:pt x="133" y="175"/>
                  </a:cubicBezTo>
                  <a:cubicBezTo>
                    <a:pt x="90" y="111"/>
                    <a:pt x="64" y="90"/>
                    <a:pt x="64" y="90"/>
                  </a:cubicBezTo>
                  <a:cubicBezTo>
                    <a:pt x="64" y="69"/>
                    <a:pt x="43" y="69"/>
                    <a:pt x="22" y="69"/>
                  </a:cubicBezTo>
                  <a:cubicBezTo>
                    <a:pt x="22" y="90"/>
                    <a:pt x="0" y="90"/>
                    <a:pt x="22" y="111"/>
                  </a:cubicBezTo>
                  <a:cubicBezTo>
                    <a:pt x="22" y="111"/>
                    <a:pt x="418" y="772"/>
                    <a:pt x="751" y="1100"/>
                  </a:cubicBezTo>
                  <a:cubicBezTo>
                    <a:pt x="815" y="1148"/>
                    <a:pt x="857" y="1211"/>
                    <a:pt x="904" y="1232"/>
                  </a:cubicBezTo>
                  <a:cubicBezTo>
                    <a:pt x="947" y="1280"/>
                    <a:pt x="989" y="1280"/>
                    <a:pt x="1058" y="1280"/>
                  </a:cubicBezTo>
                  <a:cubicBezTo>
                    <a:pt x="1100" y="1280"/>
                    <a:pt x="1148" y="1259"/>
                    <a:pt x="1190" y="1232"/>
                  </a:cubicBezTo>
                  <a:cubicBezTo>
                    <a:pt x="1232" y="1190"/>
                    <a:pt x="1280" y="1148"/>
                    <a:pt x="1343" y="1079"/>
                  </a:cubicBezTo>
                  <a:cubicBezTo>
                    <a:pt x="1629" y="730"/>
                    <a:pt x="1983" y="43"/>
                    <a:pt x="1983" y="43"/>
                  </a:cubicBezTo>
                  <a:cubicBezTo>
                    <a:pt x="1983" y="21"/>
                    <a:pt x="1983" y="0"/>
                    <a:pt x="1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4;p73">
              <a:extLst>
                <a:ext uri="{FF2B5EF4-FFF2-40B4-BE49-F238E27FC236}">
                  <a16:creationId xmlns:a16="http://schemas.microsoft.com/office/drawing/2014/main" id="{43C7063F-DD51-3067-1FD6-2B38510736FB}"/>
                </a:ext>
              </a:extLst>
            </p:cNvPr>
            <p:cNvSpPr/>
            <p:nvPr/>
          </p:nvSpPr>
          <p:spPr>
            <a:xfrm>
              <a:off x="8838902" y="4783809"/>
              <a:ext cx="78020" cy="37523"/>
            </a:xfrm>
            <a:custGeom>
              <a:avLst/>
              <a:gdLst/>
              <a:ahLst/>
              <a:cxnLst/>
              <a:rect l="l" t="t" r="r" b="b"/>
              <a:pathLst>
                <a:path w="551" h="265" extrusionOk="0">
                  <a:moveTo>
                    <a:pt x="265" y="0"/>
                  </a:moveTo>
                  <a:cubicBezTo>
                    <a:pt x="85" y="0"/>
                    <a:pt x="0" y="85"/>
                    <a:pt x="0" y="85"/>
                  </a:cubicBezTo>
                  <a:cubicBezTo>
                    <a:pt x="111" y="196"/>
                    <a:pt x="196" y="265"/>
                    <a:pt x="286" y="265"/>
                  </a:cubicBezTo>
                  <a:cubicBezTo>
                    <a:pt x="349" y="265"/>
                    <a:pt x="439" y="175"/>
                    <a:pt x="550" y="64"/>
                  </a:cubicBezTo>
                  <a:cubicBezTo>
                    <a:pt x="550" y="64"/>
                    <a:pt x="460" y="21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85;p73">
              <a:extLst>
                <a:ext uri="{FF2B5EF4-FFF2-40B4-BE49-F238E27FC236}">
                  <a16:creationId xmlns:a16="http://schemas.microsoft.com/office/drawing/2014/main" id="{34EC4ECC-D328-3F2C-5330-0AB21248E0E2}"/>
                </a:ext>
              </a:extLst>
            </p:cNvPr>
            <p:cNvSpPr/>
            <p:nvPr/>
          </p:nvSpPr>
          <p:spPr>
            <a:xfrm>
              <a:off x="8919756" y="3261038"/>
              <a:ext cx="137066" cy="1423738"/>
            </a:xfrm>
            <a:custGeom>
              <a:avLst/>
              <a:gdLst/>
              <a:ahLst/>
              <a:cxnLst/>
              <a:rect l="l" t="t" r="r" b="b"/>
              <a:pathLst>
                <a:path w="968" h="10055" extrusionOk="0">
                  <a:moveTo>
                    <a:pt x="925" y="1"/>
                  </a:moveTo>
                  <a:cubicBezTo>
                    <a:pt x="925" y="1"/>
                    <a:pt x="904" y="1"/>
                    <a:pt x="904" y="22"/>
                  </a:cubicBezTo>
                  <a:cubicBezTo>
                    <a:pt x="793" y="683"/>
                    <a:pt x="571" y="3173"/>
                    <a:pt x="376" y="5510"/>
                  </a:cubicBezTo>
                  <a:cubicBezTo>
                    <a:pt x="175" y="7846"/>
                    <a:pt x="0" y="10025"/>
                    <a:pt x="0" y="10025"/>
                  </a:cubicBezTo>
                  <a:cubicBezTo>
                    <a:pt x="0" y="10046"/>
                    <a:pt x="21" y="10046"/>
                    <a:pt x="21" y="10046"/>
                  </a:cubicBezTo>
                  <a:cubicBezTo>
                    <a:pt x="28" y="10052"/>
                    <a:pt x="34" y="10055"/>
                    <a:pt x="41" y="10055"/>
                  </a:cubicBezTo>
                  <a:cubicBezTo>
                    <a:pt x="56" y="10055"/>
                    <a:pt x="69" y="10040"/>
                    <a:pt x="69" y="10025"/>
                  </a:cubicBezTo>
                  <a:cubicBezTo>
                    <a:pt x="69" y="10025"/>
                    <a:pt x="69" y="9892"/>
                    <a:pt x="90" y="9649"/>
                  </a:cubicBezTo>
                  <a:cubicBezTo>
                    <a:pt x="154" y="8814"/>
                    <a:pt x="333" y="6699"/>
                    <a:pt x="508" y="4648"/>
                  </a:cubicBezTo>
                  <a:cubicBezTo>
                    <a:pt x="682" y="2581"/>
                    <a:pt x="862" y="598"/>
                    <a:pt x="968" y="22"/>
                  </a:cubicBezTo>
                  <a:cubicBezTo>
                    <a:pt x="968" y="22"/>
                    <a:pt x="947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86;p73">
              <a:extLst>
                <a:ext uri="{FF2B5EF4-FFF2-40B4-BE49-F238E27FC236}">
                  <a16:creationId xmlns:a16="http://schemas.microsoft.com/office/drawing/2014/main" id="{93830A29-EAD2-C768-F53A-2BB5D777DF85}"/>
                </a:ext>
              </a:extLst>
            </p:cNvPr>
            <p:cNvSpPr/>
            <p:nvPr/>
          </p:nvSpPr>
          <p:spPr>
            <a:xfrm>
              <a:off x="8810440" y="3139829"/>
              <a:ext cx="106481" cy="1419490"/>
            </a:xfrm>
            <a:custGeom>
              <a:avLst/>
              <a:gdLst/>
              <a:ahLst/>
              <a:cxnLst/>
              <a:rect l="l" t="t" r="r" b="b"/>
              <a:pathLst>
                <a:path w="752" h="10025" extrusionOk="0">
                  <a:moveTo>
                    <a:pt x="730" y="0"/>
                  </a:moveTo>
                  <a:cubicBezTo>
                    <a:pt x="709" y="0"/>
                    <a:pt x="709" y="0"/>
                    <a:pt x="682" y="21"/>
                  </a:cubicBezTo>
                  <a:lnTo>
                    <a:pt x="0" y="9998"/>
                  </a:lnTo>
                  <a:cubicBezTo>
                    <a:pt x="0" y="9998"/>
                    <a:pt x="0" y="10024"/>
                    <a:pt x="22" y="10024"/>
                  </a:cubicBezTo>
                  <a:cubicBezTo>
                    <a:pt x="48" y="10024"/>
                    <a:pt x="48" y="10024"/>
                    <a:pt x="48" y="9998"/>
                  </a:cubicBezTo>
                  <a:lnTo>
                    <a:pt x="751" y="21"/>
                  </a:lnTo>
                  <a:cubicBezTo>
                    <a:pt x="751" y="0"/>
                    <a:pt x="751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87;p73">
              <a:extLst>
                <a:ext uri="{FF2B5EF4-FFF2-40B4-BE49-F238E27FC236}">
                  <a16:creationId xmlns:a16="http://schemas.microsoft.com/office/drawing/2014/main" id="{5BD54BFE-D362-DB25-F442-BE88EC51490C}"/>
                </a:ext>
              </a:extLst>
            </p:cNvPr>
            <p:cNvSpPr/>
            <p:nvPr/>
          </p:nvSpPr>
          <p:spPr>
            <a:xfrm>
              <a:off x="8804493" y="4658776"/>
              <a:ext cx="131119" cy="31576"/>
            </a:xfrm>
            <a:custGeom>
              <a:avLst/>
              <a:gdLst/>
              <a:ahLst/>
              <a:cxnLst/>
              <a:rect l="l" t="t" r="r" b="b"/>
              <a:pathLst>
                <a:path w="926" h="223" extrusionOk="0">
                  <a:moveTo>
                    <a:pt x="439" y="0"/>
                  </a:moveTo>
                  <a:lnTo>
                    <a:pt x="21" y="154"/>
                  </a:lnTo>
                  <a:cubicBezTo>
                    <a:pt x="21" y="154"/>
                    <a:pt x="0" y="175"/>
                    <a:pt x="0" y="196"/>
                  </a:cubicBezTo>
                  <a:cubicBezTo>
                    <a:pt x="14" y="196"/>
                    <a:pt x="28" y="208"/>
                    <a:pt x="36" y="208"/>
                  </a:cubicBezTo>
                  <a:cubicBezTo>
                    <a:pt x="40" y="208"/>
                    <a:pt x="42" y="205"/>
                    <a:pt x="42" y="196"/>
                  </a:cubicBezTo>
                  <a:lnTo>
                    <a:pt x="460" y="64"/>
                  </a:lnTo>
                  <a:lnTo>
                    <a:pt x="883" y="222"/>
                  </a:lnTo>
                  <a:cubicBezTo>
                    <a:pt x="883" y="222"/>
                    <a:pt x="904" y="222"/>
                    <a:pt x="925" y="196"/>
                  </a:cubicBezTo>
                  <a:cubicBezTo>
                    <a:pt x="925" y="175"/>
                    <a:pt x="904" y="154"/>
                    <a:pt x="904" y="15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88;p73">
              <a:extLst>
                <a:ext uri="{FF2B5EF4-FFF2-40B4-BE49-F238E27FC236}">
                  <a16:creationId xmlns:a16="http://schemas.microsoft.com/office/drawing/2014/main" id="{A8B9137F-9C68-2357-8F2D-1E5638A5E3A2}"/>
                </a:ext>
              </a:extLst>
            </p:cNvPr>
            <p:cNvSpPr/>
            <p:nvPr/>
          </p:nvSpPr>
          <p:spPr>
            <a:xfrm>
              <a:off x="8901065" y="3088286"/>
              <a:ext cx="249353" cy="26195"/>
            </a:xfrm>
            <a:custGeom>
              <a:avLst/>
              <a:gdLst/>
              <a:ahLst/>
              <a:cxnLst/>
              <a:rect l="l" t="t" r="r" b="b"/>
              <a:pathLst>
                <a:path w="1761" h="185" extrusionOk="0">
                  <a:moveTo>
                    <a:pt x="27" y="0"/>
                  </a:moveTo>
                  <a:cubicBezTo>
                    <a:pt x="19" y="0"/>
                    <a:pt x="14" y="10"/>
                    <a:pt x="0" y="10"/>
                  </a:cubicBezTo>
                  <a:cubicBezTo>
                    <a:pt x="0" y="31"/>
                    <a:pt x="0" y="52"/>
                    <a:pt x="21" y="52"/>
                  </a:cubicBezTo>
                  <a:cubicBezTo>
                    <a:pt x="21" y="52"/>
                    <a:pt x="333" y="184"/>
                    <a:pt x="946" y="184"/>
                  </a:cubicBezTo>
                  <a:cubicBezTo>
                    <a:pt x="1169" y="184"/>
                    <a:pt x="1433" y="163"/>
                    <a:pt x="1739" y="121"/>
                  </a:cubicBezTo>
                  <a:cubicBezTo>
                    <a:pt x="1761" y="121"/>
                    <a:pt x="1761" y="100"/>
                    <a:pt x="1761" y="79"/>
                  </a:cubicBezTo>
                  <a:cubicBezTo>
                    <a:pt x="1761" y="79"/>
                    <a:pt x="1739" y="52"/>
                    <a:pt x="1718" y="52"/>
                  </a:cubicBezTo>
                  <a:cubicBezTo>
                    <a:pt x="1433" y="100"/>
                    <a:pt x="1169" y="121"/>
                    <a:pt x="946" y="121"/>
                  </a:cubicBezTo>
                  <a:cubicBezTo>
                    <a:pt x="640" y="121"/>
                    <a:pt x="418" y="79"/>
                    <a:pt x="264" y="52"/>
                  </a:cubicBezTo>
                  <a:cubicBezTo>
                    <a:pt x="201" y="31"/>
                    <a:pt x="132" y="31"/>
                    <a:pt x="111" y="10"/>
                  </a:cubicBezTo>
                  <a:lnTo>
                    <a:pt x="42" y="10"/>
                  </a:lnTo>
                  <a:cubicBezTo>
                    <a:pt x="35" y="3"/>
                    <a:pt x="3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89;p73">
              <a:extLst>
                <a:ext uri="{FF2B5EF4-FFF2-40B4-BE49-F238E27FC236}">
                  <a16:creationId xmlns:a16="http://schemas.microsoft.com/office/drawing/2014/main" id="{6A654DBF-9064-9B1E-0666-71ADBA815900}"/>
                </a:ext>
              </a:extLst>
            </p:cNvPr>
            <p:cNvSpPr/>
            <p:nvPr/>
          </p:nvSpPr>
          <p:spPr>
            <a:xfrm>
              <a:off x="9013355" y="2995962"/>
              <a:ext cx="171475" cy="15859"/>
            </a:xfrm>
            <a:custGeom>
              <a:avLst/>
              <a:gdLst/>
              <a:ahLst/>
              <a:cxnLst/>
              <a:rect l="l" t="t" r="r" b="b"/>
              <a:pathLst>
                <a:path w="1211" h="112" extrusionOk="0">
                  <a:moveTo>
                    <a:pt x="1169" y="1"/>
                  </a:moveTo>
                  <a:cubicBezTo>
                    <a:pt x="1036" y="22"/>
                    <a:pt x="835" y="43"/>
                    <a:pt x="661" y="43"/>
                  </a:cubicBezTo>
                  <a:cubicBezTo>
                    <a:pt x="487" y="43"/>
                    <a:pt x="333" y="22"/>
                    <a:pt x="222" y="22"/>
                  </a:cubicBezTo>
                  <a:lnTo>
                    <a:pt x="42" y="22"/>
                  </a:lnTo>
                  <a:cubicBezTo>
                    <a:pt x="21" y="22"/>
                    <a:pt x="0" y="22"/>
                    <a:pt x="0" y="43"/>
                  </a:cubicBezTo>
                  <a:cubicBezTo>
                    <a:pt x="0" y="70"/>
                    <a:pt x="21" y="70"/>
                    <a:pt x="21" y="91"/>
                  </a:cubicBezTo>
                  <a:cubicBezTo>
                    <a:pt x="21" y="91"/>
                    <a:pt x="333" y="112"/>
                    <a:pt x="661" y="112"/>
                  </a:cubicBezTo>
                  <a:cubicBezTo>
                    <a:pt x="835" y="112"/>
                    <a:pt x="1036" y="91"/>
                    <a:pt x="1190" y="70"/>
                  </a:cubicBezTo>
                  <a:cubicBezTo>
                    <a:pt x="1211" y="70"/>
                    <a:pt x="1211" y="43"/>
                    <a:pt x="1211" y="22"/>
                  </a:cubicBezTo>
                  <a:cubicBezTo>
                    <a:pt x="1211" y="22"/>
                    <a:pt x="1190" y="1"/>
                    <a:pt x="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90;p73">
              <a:extLst>
                <a:ext uri="{FF2B5EF4-FFF2-40B4-BE49-F238E27FC236}">
                  <a16:creationId xmlns:a16="http://schemas.microsoft.com/office/drawing/2014/main" id="{ED22A623-BF96-4069-985B-346DBCC7E774}"/>
                </a:ext>
              </a:extLst>
            </p:cNvPr>
            <p:cNvSpPr/>
            <p:nvPr/>
          </p:nvSpPr>
          <p:spPr>
            <a:xfrm>
              <a:off x="8907012" y="2896417"/>
              <a:ext cx="228397" cy="27894"/>
            </a:xfrm>
            <a:custGeom>
              <a:avLst/>
              <a:gdLst/>
              <a:ahLst/>
              <a:cxnLst/>
              <a:rect l="l" t="t" r="r" b="b"/>
              <a:pathLst>
                <a:path w="1613" h="197" extrusionOk="0">
                  <a:moveTo>
                    <a:pt x="48" y="1"/>
                  </a:moveTo>
                  <a:cubicBezTo>
                    <a:pt x="48" y="1"/>
                    <a:pt x="27" y="1"/>
                    <a:pt x="27" y="22"/>
                  </a:cubicBezTo>
                  <a:cubicBezTo>
                    <a:pt x="0" y="43"/>
                    <a:pt x="27" y="64"/>
                    <a:pt x="48" y="64"/>
                  </a:cubicBezTo>
                  <a:cubicBezTo>
                    <a:pt x="48" y="64"/>
                    <a:pt x="466" y="196"/>
                    <a:pt x="1238" y="196"/>
                  </a:cubicBezTo>
                  <a:lnTo>
                    <a:pt x="1565" y="196"/>
                  </a:lnTo>
                  <a:cubicBezTo>
                    <a:pt x="1586" y="196"/>
                    <a:pt x="1613" y="175"/>
                    <a:pt x="1613" y="154"/>
                  </a:cubicBezTo>
                  <a:cubicBezTo>
                    <a:pt x="1613" y="154"/>
                    <a:pt x="1586" y="133"/>
                    <a:pt x="1565" y="133"/>
                  </a:cubicBezTo>
                  <a:lnTo>
                    <a:pt x="1238" y="133"/>
                  </a:lnTo>
                  <a:cubicBezTo>
                    <a:pt x="862" y="133"/>
                    <a:pt x="556" y="112"/>
                    <a:pt x="355" y="64"/>
                  </a:cubicBezTo>
                  <a:cubicBezTo>
                    <a:pt x="265" y="43"/>
                    <a:pt x="180" y="43"/>
                    <a:pt x="133" y="22"/>
                  </a:cubicBezTo>
                  <a:cubicBezTo>
                    <a:pt x="111" y="22"/>
                    <a:pt x="90" y="22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1;p73">
              <a:extLst>
                <a:ext uri="{FF2B5EF4-FFF2-40B4-BE49-F238E27FC236}">
                  <a16:creationId xmlns:a16="http://schemas.microsoft.com/office/drawing/2014/main" id="{C36B5FAE-71F7-91D4-1F88-3BEBE0E21B55}"/>
                </a:ext>
              </a:extLst>
            </p:cNvPr>
            <p:cNvSpPr/>
            <p:nvPr/>
          </p:nvSpPr>
          <p:spPr>
            <a:xfrm>
              <a:off x="7634300" y="2862000"/>
              <a:ext cx="546698" cy="1682975"/>
            </a:xfrm>
            <a:custGeom>
              <a:avLst/>
              <a:gdLst/>
              <a:ahLst/>
              <a:cxnLst/>
              <a:rect l="l" t="t" r="r" b="b"/>
              <a:pathLst>
                <a:path w="3861" h="11987" extrusionOk="0">
                  <a:moveTo>
                    <a:pt x="1983" y="1"/>
                  </a:moveTo>
                  <a:cubicBezTo>
                    <a:pt x="1983" y="1"/>
                    <a:pt x="48" y="3680"/>
                    <a:pt x="27" y="4383"/>
                  </a:cubicBezTo>
                  <a:cubicBezTo>
                    <a:pt x="1" y="5087"/>
                    <a:pt x="2623" y="11764"/>
                    <a:pt x="2824" y="11986"/>
                  </a:cubicBezTo>
                  <a:lnTo>
                    <a:pt x="3860" y="11590"/>
                  </a:lnTo>
                  <a:lnTo>
                    <a:pt x="3749" y="9010"/>
                  </a:lnTo>
                  <a:lnTo>
                    <a:pt x="3152" y="4627"/>
                  </a:lnTo>
                  <a:lnTo>
                    <a:pt x="3749" y="3548"/>
                  </a:lnTo>
                  <a:lnTo>
                    <a:pt x="3701" y="2025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2;p73">
              <a:extLst>
                <a:ext uri="{FF2B5EF4-FFF2-40B4-BE49-F238E27FC236}">
                  <a16:creationId xmlns:a16="http://schemas.microsoft.com/office/drawing/2014/main" id="{BCB0A38E-A19F-EF0C-F5F1-B254684D7450}"/>
                </a:ext>
              </a:extLst>
            </p:cNvPr>
            <p:cNvSpPr/>
            <p:nvPr/>
          </p:nvSpPr>
          <p:spPr>
            <a:xfrm>
              <a:off x="7915096" y="2856061"/>
              <a:ext cx="686606" cy="1730857"/>
            </a:xfrm>
            <a:custGeom>
              <a:avLst/>
              <a:gdLst/>
              <a:ahLst/>
              <a:cxnLst/>
              <a:rect l="l" t="t" r="r" b="b"/>
              <a:pathLst>
                <a:path w="4849" h="12224" extrusionOk="0">
                  <a:moveTo>
                    <a:pt x="0" y="0"/>
                  </a:moveTo>
                  <a:lnTo>
                    <a:pt x="1391" y="1586"/>
                  </a:lnTo>
                  <a:lnTo>
                    <a:pt x="1718" y="2025"/>
                  </a:lnTo>
                  <a:cubicBezTo>
                    <a:pt x="1718" y="2025"/>
                    <a:pt x="1766" y="11299"/>
                    <a:pt x="1919" y="12224"/>
                  </a:cubicBezTo>
                  <a:lnTo>
                    <a:pt x="3965" y="12113"/>
                  </a:lnTo>
                  <a:cubicBezTo>
                    <a:pt x="3965" y="12113"/>
                    <a:pt x="4806" y="1322"/>
                    <a:pt x="4848" y="328"/>
                  </a:cubicBezTo>
                  <a:lnTo>
                    <a:pt x="4848" y="328"/>
                  </a:lnTo>
                  <a:cubicBezTo>
                    <a:pt x="4848" y="328"/>
                    <a:pt x="4156" y="527"/>
                    <a:pt x="3066" y="527"/>
                  </a:cubicBezTo>
                  <a:cubicBezTo>
                    <a:pt x="2233" y="527"/>
                    <a:pt x="1166" y="41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3;p73">
              <a:extLst>
                <a:ext uri="{FF2B5EF4-FFF2-40B4-BE49-F238E27FC236}">
                  <a16:creationId xmlns:a16="http://schemas.microsoft.com/office/drawing/2014/main" id="{75E34CB6-C8A9-DC87-FE13-957BAA13AAA7}"/>
                </a:ext>
              </a:extLst>
            </p:cNvPr>
            <p:cNvSpPr/>
            <p:nvPr/>
          </p:nvSpPr>
          <p:spPr>
            <a:xfrm>
              <a:off x="8651705" y="2718142"/>
              <a:ext cx="137208" cy="107612"/>
            </a:xfrm>
            <a:custGeom>
              <a:avLst/>
              <a:gdLst/>
              <a:ahLst/>
              <a:cxnLst/>
              <a:rect l="l" t="t" r="r" b="b"/>
              <a:pathLst>
                <a:path w="969" h="760" extrusionOk="0">
                  <a:moveTo>
                    <a:pt x="917" y="0"/>
                  </a:moveTo>
                  <a:cubicBezTo>
                    <a:pt x="828" y="0"/>
                    <a:pt x="431" y="271"/>
                    <a:pt x="217" y="398"/>
                  </a:cubicBezTo>
                  <a:cubicBezTo>
                    <a:pt x="1" y="530"/>
                    <a:pt x="1" y="683"/>
                    <a:pt x="85" y="752"/>
                  </a:cubicBezTo>
                  <a:cubicBezTo>
                    <a:pt x="96" y="757"/>
                    <a:pt x="109" y="760"/>
                    <a:pt x="123" y="760"/>
                  </a:cubicBezTo>
                  <a:cubicBezTo>
                    <a:pt x="231" y="760"/>
                    <a:pt x="429" y="636"/>
                    <a:pt x="508" y="599"/>
                  </a:cubicBezTo>
                  <a:cubicBezTo>
                    <a:pt x="508" y="599"/>
                    <a:pt x="968" y="49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4;p73">
              <a:extLst>
                <a:ext uri="{FF2B5EF4-FFF2-40B4-BE49-F238E27FC236}">
                  <a16:creationId xmlns:a16="http://schemas.microsoft.com/office/drawing/2014/main" id="{965B31CB-8F84-2DAC-8FD0-A43F46FC3C7A}"/>
                </a:ext>
              </a:extLst>
            </p:cNvPr>
            <p:cNvSpPr/>
            <p:nvPr/>
          </p:nvSpPr>
          <p:spPr>
            <a:xfrm>
              <a:off x="7753387" y="1838662"/>
              <a:ext cx="1244359" cy="1103025"/>
            </a:xfrm>
            <a:custGeom>
              <a:avLst/>
              <a:gdLst/>
              <a:ahLst/>
              <a:cxnLst/>
              <a:rect l="l" t="t" r="r" b="b"/>
              <a:pathLst>
                <a:path w="8788" h="7790" extrusionOk="0">
                  <a:moveTo>
                    <a:pt x="640" y="0"/>
                  </a:moveTo>
                  <a:cubicBezTo>
                    <a:pt x="265" y="661"/>
                    <a:pt x="0" y="1983"/>
                    <a:pt x="0" y="1983"/>
                  </a:cubicBezTo>
                  <a:cubicBezTo>
                    <a:pt x="175" y="2205"/>
                    <a:pt x="1253" y="2401"/>
                    <a:pt x="1253" y="2401"/>
                  </a:cubicBezTo>
                  <a:lnTo>
                    <a:pt x="397" y="7053"/>
                  </a:lnTo>
                  <a:cubicBezTo>
                    <a:pt x="1849" y="7627"/>
                    <a:pt x="3095" y="7789"/>
                    <a:pt x="4039" y="7789"/>
                  </a:cubicBezTo>
                  <a:cubicBezTo>
                    <a:pt x="5271" y="7789"/>
                    <a:pt x="5990" y="7513"/>
                    <a:pt x="5990" y="7513"/>
                  </a:cubicBezTo>
                  <a:lnTo>
                    <a:pt x="6561" y="3701"/>
                  </a:lnTo>
                  <a:lnTo>
                    <a:pt x="7069" y="4563"/>
                  </a:lnTo>
                  <a:lnTo>
                    <a:pt x="8787" y="3638"/>
                  </a:lnTo>
                  <a:cubicBezTo>
                    <a:pt x="8591" y="2998"/>
                    <a:pt x="7730" y="2030"/>
                    <a:pt x="7730" y="2030"/>
                  </a:cubicBezTo>
                  <a:cubicBezTo>
                    <a:pt x="7090" y="1322"/>
                    <a:pt x="4933" y="994"/>
                    <a:pt x="4933" y="994"/>
                  </a:cubicBezTo>
                  <a:lnTo>
                    <a:pt x="3653" y="793"/>
                  </a:lnTo>
                  <a:cubicBezTo>
                    <a:pt x="2025" y="265"/>
                    <a:pt x="640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5;p73">
              <a:extLst>
                <a:ext uri="{FF2B5EF4-FFF2-40B4-BE49-F238E27FC236}">
                  <a16:creationId xmlns:a16="http://schemas.microsoft.com/office/drawing/2014/main" id="{0523A06B-87BC-EF3A-1688-7CB379B36ECB}"/>
                </a:ext>
              </a:extLst>
            </p:cNvPr>
            <p:cNvSpPr/>
            <p:nvPr/>
          </p:nvSpPr>
          <p:spPr>
            <a:xfrm>
              <a:off x="7366250" y="1232754"/>
              <a:ext cx="767317" cy="862030"/>
            </a:xfrm>
            <a:custGeom>
              <a:avLst/>
              <a:gdLst/>
              <a:ahLst/>
              <a:cxnLst/>
              <a:rect l="l" t="t" r="r" b="b"/>
              <a:pathLst>
                <a:path w="5419" h="6088" extrusionOk="0">
                  <a:moveTo>
                    <a:pt x="4488" y="0"/>
                  </a:moveTo>
                  <a:cubicBezTo>
                    <a:pt x="4341" y="0"/>
                    <a:pt x="3928" y="406"/>
                    <a:pt x="3702" y="711"/>
                  </a:cubicBezTo>
                  <a:cubicBezTo>
                    <a:pt x="3702" y="711"/>
                    <a:pt x="3966" y="182"/>
                    <a:pt x="3834" y="118"/>
                  </a:cubicBezTo>
                  <a:cubicBezTo>
                    <a:pt x="3822" y="114"/>
                    <a:pt x="3809" y="112"/>
                    <a:pt x="3797" y="112"/>
                  </a:cubicBezTo>
                  <a:cubicBezTo>
                    <a:pt x="3673" y="112"/>
                    <a:pt x="3536" y="312"/>
                    <a:pt x="3416" y="494"/>
                  </a:cubicBezTo>
                  <a:cubicBezTo>
                    <a:pt x="3284" y="711"/>
                    <a:pt x="2999" y="1176"/>
                    <a:pt x="2999" y="1176"/>
                  </a:cubicBezTo>
                  <a:cubicBezTo>
                    <a:pt x="2999" y="1176"/>
                    <a:pt x="1983" y="1900"/>
                    <a:pt x="1169" y="2847"/>
                  </a:cubicBezTo>
                  <a:cubicBezTo>
                    <a:pt x="683" y="3444"/>
                    <a:pt x="265" y="3952"/>
                    <a:pt x="1" y="4655"/>
                  </a:cubicBezTo>
                  <a:cubicBezTo>
                    <a:pt x="1" y="4655"/>
                    <a:pt x="1127" y="5733"/>
                    <a:pt x="2776" y="6087"/>
                  </a:cubicBezTo>
                  <a:lnTo>
                    <a:pt x="3374" y="4279"/>
                  </a:lnTo>
                  <a:lnTo>
                    <a:pt x="2533" y="4015"/>
                  </a:lnTo>
                  <a:cubicBezTo>
                    <a:pt x="2533" y="4015"/>
                    <a:pt x="3924" y="2318"/>
                    <a:pt x="4098" y="2165"/>
                  </a:cubicBezTo>
                  <a:cubicBezTo>
                    <a:pt x="4098" y="2165"/>
                    <a:pt x="4116" y="2168"/>
                    <a:pt x="4164" y="2168"/>
                  </a:cubicBezTo>
                  <a:cubicBezTo>
                    <a:pt x="4236" y="2168"/>
                    <a:pt x="4376" y="2160"/>
                    <a:pt x="4627" y="2122"/>
                  </a:cubicBezTo>
                  <a:cubicBezTo>
                    <a:pt x="5023" y="2053"/>
                    <a:pt x="5198" y="1990"/>
                    <a:pt x="5198" y="1900"/>
                  </a:cubicBezTo>
                  <a:cubicBezTo>
                    <a:pt x="5198" y="1842"/>
                    <a:pt x="5162" y="1744"/>
                    <a:pt x="4804" y="1744"/>
                  </a:cubicBezTo>
                  <a:cubicBezTo>
                    <a:pt x="4771" y="1744"/>
                    <a:pt x="4735" y="1745"/>
                    <a:pt x="4696" y="1747"/>
                  </a:cubicBezTo>
                  <a:lnTo>
                    <a:pt x="4585" y="1636"/>
                  </a:lnTo>
                  <a:cubicBezTo>
                    <a:pt x="4585" y="1636"/>
                    <a:pt x="5330" y="864"/>
                    <a:pt x="5378" y="779"/>
                  </a:cubicBezTo>
                  <a:cubicBezTo>
                    <a:pt x="5418" y="709"/>
                    <a:pt x="5388" y="666"/>
                    <a:pt x="5281" y="666"/>
                  </a:cubicBezTo>
                  <a:cubicBezTo>
                    <a:pt x="5221" y="666"/>
                    <a:pt x="5135" y="680"/>
                    <a:pt x="5023" y="711"/>
                  </a:cubicBezTo>
                  <a:cubicBezTo>
                    <a:pt x="4738" y="800"/>
                    <a:pt x="4585" y="954"/>
                    <a:pt x="4585" y="954"/>
                  </a:cubicBezTo>
                  <a:cubicBezTo>
                    <a:pt x="4585" y="954"/>
                    <a:pt x="4780" y="668"/>
                    <a:pt x="4912" y="446"/>
                  </a:cubicBezTo>
                  <a:cubicBezTo>
                    <a:pt x="5066" y="251"/>
                    <a:pt x="5002" y="182"/>
                    <a:pt x="4912" y="182"/>
                  </a:cubicBezTo>
                  <a:cubicBezTo>
                    <a:pt x="4850" y="182"/>
                    <a:pt x="4310" y="591"/>
                    <a:pt x="4171" y="815"/>
                  </a:cubicBezTo>
                  <a:lnTo>
                    <a:pt x="4171" y="815"/>
                  </a:lnTo>
                  <a:cubicBezTo>
                    <a:pt x="4217" y="740"/>
                    <a:pt x="4621" y="67"/>
                    <a:pt x="4516" y="7"/>
                  </a:cubicBezTo>
                  <a:cubicBezTo>
                    <a:pt x="4508" y="3"/>
                    <a:pt x="4499" y="0"/>
                    <a:pt x="448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6;p73">
              <a:extLst>
                <a:ext uri="{FF2B5EF4-FFF2-40B4-BE49-F238E27FC236}">
                  <a16:creationId xmlns:a16="http://schemas.microsoft.com/office/drawing/2014/main" id="{80DCDAE3-8C88-379F-1F9D-C02977E4D747}"/>
                </a:ext>
              </a:extLst>
            </p:cNvPr>
            <p:cNvSpPr/>
            <p:nvPr/>
          </p:nvSpPr>
          <p:spPr>
            <a:xfrm>
              <a:off x="7363276" y="1888789"/>
              <a:ext cx="399163" cy="211968"/>
            </a:xfrm>
            <a:custGeom>
              <a:avLst/>
              <a:gdLst/>
              <a:ahLst/>
              <a:cxnLst/>
              <a:rect l="l" t="t" r="r" b="b"/>
              <a:pathLst>
                <a:path w="2819" h="1497" extrusionOk="0">
                  <a:moveTo>
                    <a:pt x="1" y="1"/>
                  </a:moveTo>
                  <a:lnTo>
                    <a:pt x="1" y="64"/>
                  </a:lnTo>
                  <a:cubicBezTo>
                    <a:pt x="1" y="64"/>
                    <a:pt x="1121" y="1148"/>
                    <a:pt x="2776" y="1497"/>
                  </a:cubicBezTo>
                  <a:cubicBezTo>
                    <a:pt x="2797" y="1497"/>
                    <a:pt x="2819" y="1476"/>
                    <a:pt x="2819" y="1454"/>
                  </a:cubicBezTo>
                  <a:cubicBezTo>
                    <a:pt x="2819" y="1454"/>
                    <a:pt x="2819" y="1433"/>
                    <a:pt x="2797" y="1433"/>
                  </a:cubicBezTo>
                  <a:cubicBezTo>
                    <a:pt x="1983" y="1254"/>
                    <a:pt x="1280" y="905"/>
                    <a:pt x="815" y="593"/>
                  </a:cubicBezTo>
                  <a:cubicBezTo>
                    <a:pt x="572" y="439"/>
                    <a:pt x="376" y="286"/>
                    <a:pt x="244" y="175"/>
                  </a:cubicBezTo>
                  <a:cubicBezTo>
                    <a:pt x="175" y="133"/>
                    <a:pt x="133" y="90"/>
                    <a:pt x="91" y="64"/>
                  </a:cubicBezTo>
                  <a:cubicBezTo>
                    <a:pt x="91" y="43"/>
                    <a:pt x="64" y="22"/>
                    <a:pt x="64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7;p73">
              <a:extLst>
                <a:ext uri="{FF2B5EF4-FFF2-40B4-BE49-F238E27FC236}">
                  <a16:creationId xmlns:a16="http://schemas.microsoft.com/office/drawing/2014/main" id="{0CD66C8F-A1BA-D854-9F62-FF3E4187BCAA}"/>
                </a:ext>
              </a:extLst>
            </p:cNvPr>
            <p:cNvSpPr/>
            <p:nvPr/>
          </p:nvSpPr>
          <p:spPr>
            <a:xfrm>
              <a:off x="8710894" y="2350689"/>
              <a:ext cx="446315" cy="705426"/>
            </a:xfrm>
            <a:custGeom>
              <a:avLst/>
              <a:gdLst/>
              <a:ahLst/>
              <a:cxnLst/>
              <a:rect l="l" t="t" r="r" b="b"/>
              <a:pathLst>
                <a:path w="3152" h="4982" extrusionOk="0">
                  <a:moveTo>
                    <a:pt x="2004" y="1"/>
                  </a:moveTo>
                  <a:lnTo>
                    <a:pt x="1190" y="418"/>
                  </a:lnTo>
                  <a:lnTo>
                    <a:pt x="286" y="899"/>
                  </a:lnTo>
                  <a:cubicBezTo>
                    <a:pt x="460" y="1254"/>
                    <a:pt x="968" y="2158"/>
                    <a:pt x="968" y="2158"/>
                  </a:cubicBezTo>
                  <a:cubicBezTo>
                    <a:pt x="772" y="2311"/>
                    <a:pt x="571" y="2443"/>
                    <a:pt x="460" y="2575"/>
                  </a:cubicBezTo>
                  <a:cubicBezTo>
                    <a:pt x="175" y="2819"/>
                    <a:pt x="90" y="3014"/>
                    <a:pt x="42" y="3194"/>
                  </a:cubicBezTo>
                  <a:cubicBezTo>
                    <a:pt x="0" y="3437"/>
                    <a:pt x="0" y="4072"/>
                    <a:pt x="64" y="4294"/>
                  </a:cubicBezTo>
                  <a:cubicBezTo>
                    <a:pt x="128" y="4522"/>
                    <a:pt x="402" y="4982"/>
                    <a:pt x="562" y="4982"/>
                  </a:cubicBezTo>
                  <a:cubicBezTo>
                    <a:pt x="573" y="4982"/>
                    <a:pt x="583" y="4980"/>
                    <a:pt x="592" y="4976"/>
                  </a:cubicBezTo>
                  <a:cubicBezTo>
                    <a:pt x="640" y="4954"/>
                    <a:pt x="571" y="4822"/>
                    <a:pt x="550" y="4690"/>
                  </a:cubicBezTo>
                  <a:cubicBezTo>
                    <a:pt x="508" y="4516"/>
                    <a:pt x="487" y="4336"/>
                    <a:pt x="487" y="4336"/>
                  </a:cubicBezTo>
                  <a:lnTo>
                    <a:pt x="487" y="4336"/>
                  </a:lnTo>
                  <a:cubicBezTo>
                    <a:pt x="601" y="4642"/>
                    <a:pt x="861" y="4912"/>
                    <a:pt x="987" y="4912"/>
                  </a:cubicBezTo>
                  <a:cubicBezTo>
                    <a:pt x="1007" y="4912"/>
                    <a:pt x="1024" y="4905"/>
                    <a:pt x="1036" y="4891"/>
                  </a:cubicBezTo>
                  <a:cubicBezTo>
                    <a:pt x="1147" y="4759"/>
                    <a:pt x="883" y="4252"/>
                    <a:pt x="883" y="4251"/>
                  </a:cubicBezTo>
                  <a:lnTo>
                    <a:pt x="883" y="4251"/>
                  </a:lnTo>
                  <a:cubicBezTo>
                    <a:pt x="1054" y="4501"/>
                    <a:pt x="1311" y="4703"/>
                    <a:pt x="1447" y="4703"/>
                  </a:cubicBezTo>
                  <a:cubicBezTo>
                    <a:pt x="1466" y="4703"/>
                    <a:pt x="1483" y="4699"/>
                    <a:pt x="1496" y="4690"/>
                  </a:cubicBezTo>
                  <a:cubicBezTo>
                    <a:pt x="1629" y="4600"/>
                    <a:pt x="1280" y="4008"/>
                    <a:pt x="1280" y="4008"/>
                  </a:cubicBezTo>
                  <a:lnTo>
                    <a:pt x="1280" y="4008"/>
                  </a:lnTo>
                  <a:cubicBezTo>
                    <a:pt x="1422" y="4207"/>
                    <a:pt x="1713" y="4360"/>
                    <a:pt x="1838" y="4360"/>
                  </a:cubicBezTo>
                  <a:cubicBezTo>
                    <a:pt x="1866" y="4360"/>
                    <a:pt x="1885" y="4352"/>
                    <a:pt x="1893" y="4336"/>
                  </a:cubicBezTo>
                  <a:cubicBezTo>
                    <a:pt x="1962" y="4251"/>
                    <a:pt x="1475" y="3675"/>
                    <a:pt x="1475" y="3675"/>
                  </a:cubicBezTo>
                  <a:lnTo>
                    <a:pt x="1385" y="3215"/>
                  </a:lnTo>
                  <a:cubicBezTo>
                    <a:pt x="1385" y="3215"/>
                    <a:pt x="2887" y="2443"/>
                    <a:pt x="3019" y="2221"/>
                  </a:cubicBezTo>
                  <a:cubicBezTo>
                    <a:pt x="3151" y="2004"/>
                    <a:pt x="2004" y="1"/>
                    <a:pt x="2004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98;p73">
              <a:extLst>
                <a:ext uri="{FF2B5EF4-FFF2-40B4-BE49-F238E27FC236}">
                  <a16:creationId xmlns:a16="http://schemas.microsoft.com/office/drawing/2014/main" id="{D1B3C81A-C43A-DE9E-2B8F-A8216763710E}"/>
                </a:ext>
              </a:extLst>
            </p:cNvPr>
            <p:cNvSpPr/>
            <p:nvPr/>
          </p:nvSpPr>
          <p:spPr>
            <a:xfrm>
              <a:off x="8745304" y="2344742"/>
              <a:ext cx="255442" cy="137064"/>
            </a:xfrm>
            <a:custGeom>
              <a:avLst/>
              <a:gdLst/>
              <a:ahLst/>
              <a:cxnLst/>
              <a:rect l="l" t="t" r="r" b="b"/>
              <a:pathLst>
                <a:path w="1804" h="968" extrusionOk="0">
                  <a:moveTo>
                    <a:pt x="1772" y="0"/>
                  </a:moveTo>
                  <a:cubicBezTo>
                    <a:pt x="1766" y="0"/>
                    <a:pt x="1761" y="6"/>
                    <a:pt x="1761" y="16"/>
                  </a:cubicBezTo>
                  <a:lnTo>
                    <a:pt x="926" y="439"/>
                  </a:lnTo>
                  <a:lnTo>
                    <a:pt x="22" y="899"/>
                  </a:lnTo>
                  <a:cubicBezTo>
                    <a:pt x="0" y="920"/>
                    <a:pt x="0" y="920"/>
                    <a:pt x="0" y="941"/>
                  </a:cubicBezTo>
                  <a:cubicBezTo>
                    <a:pt x="22" y="968"/>
                    <a:pt x="22" y="968"/>
                    <a:pt x="43" y="968"/>
                  </a:cubicBezTo>
                  <a:lnTo>
                    <a:pt x="947" y="481"/>
                  </a:lnTo>
                  <a:lnTo>
                    <a:pt x="1782" y="64"/>
                  </a:lnTo>
                  <a:cubicBezTo>
                    <a:pt x="1803" y="64"/>
                    <a:pt x="1803" y="43"/>
                    <a:pt x="1782" y="16"/>
                  </a:cubicBezTo>
                  <a:cubicBezTo>
                    <a:pt x="1782" y="6"/>
                    <a:pt x="1777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99;p73">
              <a:extLst>
                <a:ext uri="{FF2B5EF4-FFF2-40B4-BE49-F238E27FC236}">
                  <a16:creationId xmlns:a16="http://schemas.microsoft.com/office/drawing/2014/main" id="{CD81E1F6-D5D4-C7D3-1B19-47284610406A}"/>
                </a:ext>
              </a:extLst>
            </p:cNvPr>
            <p:cNvSpPr/>
            <p:nvPr/>
          </p:nvSpPr>
          <p:spPr>
            <a:xfrm>
              <a:off x="8892002" y="2662069"/>
              <a:ext cx="252468" cy="309385"/>
            </a:xfrm>
            <a:custGeom>
              <a:avLst/>
              <a:gdLst/>
              <a:ahLst/>
              <a:cxnLst/>
              <a:rect l="l" t="t" r="r" b="b"/>
              <a:pathLst>
                <a:path w="1783" h="2185" extrusionOk="0">
                  <a:moveTo>
                    <a:pt x="1719" y="1"/>
                  </a:moveTo>
                  <a:cubicBezTo>
                    <a:pt x="1692" y="22"/>
                    <a:pt x="1671" y="70"/>
                    <a:pt x="1608" y="112"/>
                  </a:cubicBezTo>
                  <a:cubicBezTo>
                    <a:pt x="1428" y="244"/>
                    <a:pt x="1058" y="466"/>
                    <a:pt x="725" y="662"/>
                  </a:cubicBezTo>
                  <a:cubicBezTo>
                    <a:pt x="550" y="752"/>
                    <a:pt x="397" y="815"/>
                    <a:pt x="286" y="884"/>
                  </a:cubicBezTo>
                  <a:cubicBezTo>
                    <a:pt x="175" y="947"/>
                    <a:pt x="106" y="974"/>
                    <a:pt x="106" y="974"/>
                  </a:cubicBezTo>
                  <a:cubicBezTo>
                    <a:pt x="85" y="995"/>
                    <a:pt x="85" y="995"/>
                    <a:pt x="85" y="1016"/>
                  </a:cubicBezTo>
                  <a:lnTo>
                    <a:pt x="154" y="1476"/>
                  </a:lnTo>
                  <a:lnTo>
                    <a:pt x="175" y="1502"/>
                  </a:lnTo>
                  <a:lnTo>
                    <a:pt x="239" y="1566"/>
                  </a:lnTo>
                  <a:cubicBezTo>
                    <a:pt x="307" y="1656"/>
                    <a:pt x="397" y="1767"/>
                    <a:pt x="461" y="1873"/>
                  </a:cubicBezTo>
                  <a:cubicBezTo>
                    <a:pt x="503" y="1920"/>
                    <a:pt x="529" y="1984"/>
                    <a:pt x="572" y="2031"/>
                  </a:cubicBezTo>
                  <a:cubicBezTo>
                    <a:pt x="593" y="2073"/>
                    <a:pt x="593" y="2095"/>
                    <a:pt x="593" y="2116"/>
                  </a:cubicBezTo>
                  <a:cubicBezTo>
                    <a:pt x="593" y="2116"/>
                    <a:pt x="593" y="2137"/>
                    <a:pt x="550" y="2137"/>
                  </a:cubicBezTo>
                  <a:cubicBezTo>
                    <a:pt x="461" y="2137"/>
                    <a:pt x="328" y="2073"/>
                    <a:pt x="64" y="1809"/>
                  </a:cubicBezTo>
                  <a:lnTo>
                    <a:pt x="22" y="1809"/>
                  </a:lnTo>
                  <a:cubicBezTo>
                    <a:pt x="1" y="1830"/>
                    <a:pt x="1" y="1851"/>
                    <a:pt x="22" y="1851"/>
                  </a:cubicBezTo>
                  <a:cubicBezTo>
                    <a:pt x="286" y="2137"/>
                    <a:pt x="439" y="2184"/>
                    <a:pt x="550" y="2184"/>
                  </a:cubicBezTo>
                  <a:cubicBezTo>
                    <a:pt x="614" y="2184"/>
                    <a:pt x="635" y="2163"/>
                    <a:pt x="635" y="2163"/>
                  </a:cubicBezTo>
                  <a:lnTo>
                    <a:pt x="662" y="2163"/>
                  </a:lnTo>
                  <a:lnTo>
                    <a:pt x="662" y="2116"/>
                  </a:lnTo>
                  <a:cubicBezTo>
                    <a:pt x="662" y="2095"/>
                    <a:pt x="662" y="2073"/>
                    <a:pt x="635" y="2031"/>
                  </a:cubicBezTo>
                  <a:cubicBezTo>
                    <a:pt x="593" y="1941"/>
                    <a:pt x="482" y="1788"/>
                    <a:pt x="397" y="1677"/>
                  </a:cubicBezTo>
                  <a:cubicBezTo>
                    <a:pt x="307" y="1545"/>
                    <a:pt x="217" y="1455"/>
                    <a:pt x="217" y="1455"/>
                  </a:cubicBezTo>
                  <a:lnTo>
                    <a:pt x="158" y="1024"/>
                  </a:lnTo>
                  <a:lnTo>
                    <a:pt x="158" y="1024"/>
                  </a:lnTo>
                  <a:cubicBezTo>
                    <a:pt x="248" y="976"/>
                    <a:pt x="564" y="807"/>
                    <a:pt x="899" y="620"/>
                  </a:cubicBezTo>
                  <a:cubicBezTo>
                    <a:pt x="1079" y="530"/>
                    <a:pt x="1275" y="397"/>
                    <a:pt x="1455" y="313"/>
                  </a:cubicBezTo>
                  <a:cubicBezTo>
                    <a:pt x="1518" y="244"/>
                    <a:pt x="1608" y="202"/>
                    <a:pt x="1650" y="154"/>
                  </a:cubicBezTo>
                  <a:cubicBezTo>
                    <a:pt x="1719" y="112"/>
                    <a:pt x="1740" y="91"/>
                    <a:pt x="1761" y="49"/>
                  </a:cubicBezTo>
                  <a:cubicBezTo>
                    <a:pt x="1782" y="22"/>
                    <a:pt x="1782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0;p73">
              <a:extLst>
                <a:ext uri="{FF2B5EF4-FFF2-40B4-BE49-F238E27FC236}">
                  <a16:creationId xmlns:a16="http://schemas.microsoft.com/office/drawing/2014/main" id="{691CD127-0CEC-08A5-0450-26D0B0EDC344}"/>
                </a:ext>
              </a:extLst>
            </p:cNvPr>
            <p:cNvSpPr/>
            <p:nvPr/>
          </p:nvSpPr>
          <p:spPr>
            <a:xfrm>
              <a:off x="8713868" y="2710071"/>
              <a:ext cx="65984" cy="98975"/>
            </a:xfrm>
            <a:custGeom>
              <a:avLst/>
              <a:gdLst/>
              <a:ahLst/>
              <a:cxnLst/>
              <a:rect l="l" t="t" r="r" b="b"/>
              <a:pathLst>
                <a:path w="466" h="699" extrusionOk="0">
                  <a:moveTo>
                    <a:pt x="432" y="0"/>
                  </a:moveTo>
                  <a:cubicBezTo>
                    <a:pt x="423" y="0"/>
                    <a:pt x="418" y="6"/>
                    <a:pt x="418" y="16"/>
                  </a:cubicBezTo>
                  <a:cubicBezTo>
                    <a:pt x="133" y="259"/>
                    <a:pt x="43" y="455"/>
                    <a:pt x="0" y="656"/>
                  </a:cubicBezTo>
                  <a:cubicBezTo>
                    <a:pt x="0" y="677"/>
                    <a:pt x="0" y="698"/>
                    <a:pt x="21" y="698"/>
                  </a:cubicBezTo>
                  <a:cubicBezTo>
                    <a:pt x="43" y="698"/>
                    <a:pt x="69" y="677"/>
                    <a:pt x="69" y="677"/>
                  </a:cubicBezTo>
                  <a:cubicBezTo>
                    <a:pt x="111" y="476"/>
                    <a:pt x="175" y="302"/>
                    <a:pt x="466" y="58"/>
                  </a:cubicBezTo>
                  <a:lnTo>
                    <a:pt x="466" y="16"/>
                  </a:lnTo>
                  <a:cubicBezTo>
                    <a:pt x="452" y="6"/>
                    <a:pt x="440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1;p73">
              <a:extLst>
                <a:ext uri="{FF2B5EF4-FFF2-40B4-BE49-F238E27FC236}">
                  <a16:creationId xmlns:a16="http://schemas.microsoft.com/office/drawing/2014/main" id="{E085B802-0797-264D-98EE-6A52AA184B14}"/>
                </a:ext>
              </a:extLst>
            </p:cNvPr>
            <p:cNvSpPr/>
            <p:nvPr/>
          </p:nvSpPr>
          <p:spPr>
            <a:xfrm>
              <a:off x="8199573" y="1606296"/>
              <a:ext cx="355693" cy="431582"/>
            </a:xfrm>
            <a:custGeom>
              <a:avLst/>
              <a:gdLst/>
              <a:ahLst/>
              <a:cxnLst/>
              <a:rect l="l" t="t" r="r" b="b"/>
              <a:pathLst>
                <a:path w="2512" h="3048" extrusionOk="0">
                  <a:moveTo>
                    <a:pt x="1173" y="1"/>
                  </a:moveTo>
                  <a:cubicBezTo>
                    <a:pt x="746" y="1"/>
                    <a:pt x="571" y="124"/>
                    <a:pt x="571" y="124"/>
                  </a:cubicBezTo>
                  <a:cubicBezTo>
                    <a:pt x="0" y="1731"/>
                    <a:pt x="460" y="2149"/>
                    <a:pt x="460" y="2149"/>
                  </a:cubicBezTo>
                  <a:lnTo>
                    <a:pt x="502" y="2434"/>
                  </a:lnTo>
                  <a:cubicBezTo>
                    <a:pt x="502" y="2434"/>
                    <a:pt x="502" y="2942"/>
                    <a:pt x="947" y="3032"/>
                  </a:cubicBezTo>
                  <a:cubicBezTo>
                    <a:pt x="1001" y="3043"/>
                    <a:pt x="1052" y="3048"/>
                    <a:pt x="1101" y="3048"/>
                  </a:cubicBezTo>
                  <a:cubicBezTo>
                    <a:pt x="1550" y="3048"/>
                    <a:pt x="1782" y="2635"/>
                    <a:pt x="1782" y="2635"/>
                  </a:cubicBezTo>
                  <a:lnTo>
                    <a:pt x="1914" y="2350"/>
                  </a:lnTo>
                  <a:cubicBezTo>
                    <a:pt x="1914" y="2350"/>
                    <a:pt x="2485" y="2059"/>
                    <a:pt x="2512" y="520"/>
                  </a:cubicBezTo>
                  <a:cubicBezTo>
                    <a:pt x="2512" y="520"/>
                    <a:pt x="2289" y="166"/>
                    <a:pt x="1586" y="34"/>
                  </a:cubicBezTo>
                  <a:cubicBezTo>
                    <a:pt x="1428" y="10"/>
                    <a:pt x="1291" y="1"/>
                    <a:pt x="1173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2;p73">
              <a:extLst>
                <a:ext uri="{FF2B5EF4-FFF2-40B4-BE49-F238E27FC236}">
                  <a16:creationId xmlns:a16="http://schemas.microsoft.com/office/drawing/2014/main" id="{6546814B-FD9E-93C9-0946-FC0F9E19308D}"/>
                </a:ext>
              </a:extLst>
            </p:cNvPr>
            <p:cNvSpPr/>
            <p:nvPr/>
          </p:nvSpPr>
          <p:spPr>
            <a:xfrm>
              <a:off x="8457853" y="1558435"/>
              <a:ext cx="196962" cy="233915"/>
            </a:xfrm>
            <a:custGeom>
              <a:avLst/>
              <a:gdLst/>
              <a:ahLst/>
              <a:cxnLst/>
              <a:rect l="l" t="t" r="r" b="b"/>
              <a:pathLst>
                <a:path w="1391" h="1652" extrusionOk="0">
                  <a:moveTo>
                    <a:pt x="572" y="0"/>
                  </a:moveTo>
                  <a:cubicBezTo>
                    <a:pt x="387" y="0"/>
                    <a:pt x="291" y="150"/>
                    <a:pt x="291" y="150"/>
                  </a:cubicBezTo>
                  <a:lnTo>
                    <a:pt x="0" y="483"/>
                  </a:lnTo>
                  <a:lnTo>
                    <a:pt x="688" y="858"/>
                  </a:lnTo>
                  <a:lnTo>
                    <a:pt x="508" y="1630"/>
                  </a:lnTo>
                  <a:lnTo>
                    <a:pt x="640" y="1652"/>
                  </a:lnTo>
                  <a:lnTo>
                    <a:pt x="904" y="880"/>
                  </a:lnTo>
                  <a:cubicBezTo>
                    <a:pt x="904" y="880"/>
                    <a:pt x="1391" y="483"/>
                    <a:pt x="862" y="108"/>
                  </a:cubicBezTo>
                  <a:cubicBezTo>
                    <a:pt x="749" y="28"/>
                    <a:pt x="65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3;p73">
              <a:extLst>
                <a:ext uri="{FF2B5EF4-FFF2-40B4-BE49-F238E27FC236}">
                  <a16:creationId xmlns:a16="http://schemas.microsoft.com/office/drawing/2014/main" id="{056F41DE-45F0-0845-9F78-DEA043C67126}"/>
                </a:ext>
              </a:extLst>
            </p:cNvPr>
            <p:cNvSpPr/>
            <p:nvPr/>
          </p:nvSpPr>
          <p:spPr>
            <a:xfrm>
              <a:off x="8228742" y="1527708"/>
              <a:ext cx="116960" cy="225561"/>
            </a:xfrm>
            <a:custGeom>
              <a:avLst/>
              <a:gdLst/>
              <a:ahLst/>
              <a:cxnLst/>
              <a:rect l="l" t="t" r="r" b="b"/>
              <a:pathLst>
                <a:path w="826" h="1593" extrusionOk="0">
                  <a:moveTo>
                    <a:pt x="687" y="1"/>
                  </a:moveTo>
                  <a:cubicBezTo>
                    <a:pt x="439" y="1"/>
                    <a:pt x="0" y="174"/>
                    <a:pt x="164" y="764"/>
                  </a:cubicBezTo>
                  <a:cubicBezTo>
                    <a:pt x="164" y="764"/>
                    <a:pt x="101" y="1208"/>
                    <a:pt x="101" y="1424"/>
                  </a:cubicBezTo>
                  <a:cubicBezTo>
                    <a:pt x="101" y="1543"/>
                    <a:pt x="145" y="1592"/>
                    <a:pt x="185" y="1592"/>
                  </a:cubicBezTo>
                  <a:cubicBezTo>
                    <a:pt x="221" y="1592"/>
                    <a:pt x="254" y="1555"/>
                    <a:pt x="254" y="1493"/>
                  </a:cubicBezTo>
                  <a:cubicBezTo>
                    <a:pt x="254" y="1472"/>
                    <a:pt x="407" y="742"/>
                    <a:pt x="407" y="742"/>
                  </a:cubicBezTo>
                  <a:lnTo>
                    <a:pt x="825" y="631"/>
                  </a:lnTo>
                  <a:lnTo>
                    <a:pt x="804" y="18"/>
                  </a:lnTo>
                  <a:cubicBezTo>
                    <a:pt x="776" y="7"/>
                    <a:pt x="73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4;p73">
              <a:extLst>
                <a:ext uri="{FF2B5EF4-FFF2-40B4-BE49-F238E27FC236}">
                  <a16:creationId xmlns:a16="http://schemas.microsoft.com/office/drawing/2014/main" id="{59953B6E-01AC-1734-DCB8-9F445C8068BE}"/>
                </a:ext>
              </a:extLst>
            </p:cNvPr>
            <p:cNvSpPr/>
            <p:nvPr/>
          </p:nvSpPr>
          <p:spPr>
            <a:xfrm>
              <a:off x="8323757" y="1465687"/>
              <a:ext cx="208998" cy="164250"/>
            </a:xfrm>
            <a:custGeom>
              <a:avLst/>
              <a:gdLst/>
              <a:ahLst/>
              <a:cxnLst/>
              <a:rect l="l" t="t" r="r" b="b"/>
              <a:pathLst>
                <a:path w="1476" h="1160" extrusionOk="0">
                  <a:moveTo>
                    <a:pt x="710" y="1"/>
                  </a:moveTo>
                  <a:cubicBezTo>
                    <a:pt x="621" y="1"/>
                    <a:pt x="524" y="19"/>
                    <a:pt x="419" y="60"/>
                  </a:cubicBezTo>
                  <a:cubicBezTo>
                    <a:pt x="70" y="192"/>
                    <a:pt x="1" y="1069"/>
                    <a:pt x="1" y="1069"/>
                  </a:cubicBezTo>
                  <a:lnTo>
                    <a:pt x="1058" y="1159"/>
                  </a:lnTo>
                  <a:cubicBezTo>
                    <a:pt x="1058" y="1159"/>
                    <a:pt x="1476" y="720"/>
                    <a:pt x="1344" y="435"/>
                  </a:cubicBezTo>
                  <a:cubicBezTo>
                    <a:pt x="1225" y="210"/>
                    <a:pt x="1015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5;p73">
              <a:extLst>
                <a:ext uri="{FF2B5EF4-FFF2-40B4-BE49-F238E27FC236}">
                  <a16:creationId xmlns:a16="http://schemas.microsoft.com/office/drawing/2014/main" id="{13FE4273-9A22-0D4D-3BD2-7ECA798E0767}"/>
                </a:ext>
              </a:extLst>
            </p:cNvPr>
            <p:cNvSpPr/>
            <p:nvPr/>
          </p:nvSpPr>
          <p:spPr>
            <a:xfrm>
              <a:off x="8208493" y="1700460"/>
              <a:ext cx="59329" cy="91895"/>
            </a:xfrm>
            <a:custGeom>
              <a:avLst/>
              <a:gdLst/>
              <a:ahLst/>
              <a:cxnLst/>
              <a:rect l="l" t="t" r="r" b="b"/>
              <a:pathLst>
                <a:path w="419" h="649" extrusionOk="0">
                  <a:moveTo>
                    <a:pt x="208" y="1"/>
                  </a:moveTo>
                  <a:cubicBezTo>
                    <a:pt x="188" y="1"/>
                    <a:pt x="169" y="10"/>
                    <a:pt x="154" y="30"/>
                  </a:cubicBezTo>
                  <a:cubicBezTo>
                    <a:pt x="91" y="120"/>
                    <a:pt x="1" y="601"/>
                    <a:pt x="244" y="649"/>
                  </a:cubicBezTo>
                  <a:cubicBezTo>
                    <a:pt x="244" y="649"/>
                    <a:pt x="418" y="516"/>
                    <a:pt x="376" y="231"/>
                  </a:cubicBezTo>
                  <a:cubicBezTo>
                    <a:pt x="360" y="108"/>
                    <a:pt x="276" y="1"/>
                    <a:pt x="208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6;p73">
              <a:extLst>
                <a:ext uri="{FF2B5EF4-FFF2-40B4-BE49-F238E27FC236}">
                  <a16:creationId xmlns:a16="http://schemas.microsoft.com/office/drawing/2014/main" id="{D71327F4-61C1-9010-89E0-28163CC78F50}"/>
                </a:ext>
              </a:extLst>
            </p:cNvPr>
            <p:cNvSpPr/>
            <p:nvPr/>
          </p:nvSpPr>
          <p:spPr>
            <a:xfrm>
              <a:off x="8526671" y="1767012"/>
              <a:ext cx="55648" cy="85807"/>
            </a:xfrm>
            <a:custGeom>
              <a:avLst/>
              <a:gdLst/>
              <a:ahLst/>
              <a:cxnLst/>
              <a:rect l="l" t="t" r="r" b="b"/>
              <a:pathLst>
                <a:path w="393" h="606" extrusionOk="0">
                  <a:moveTo>
                    <a:pt x="218" y="0"/>
                  </a:moveTo>
                  <a:cubicBezTo>
                    <a:pt x="173" y="0"/>
                    <a:pt x="130" y="35"/>
                    <a:pt x="112" y="110"/>
                  </a:cubicBezTo>
                  <a:cubicBezTo>
                    <a:pt x="43" y="263"/>
                    <a:pt x="1" y="596"/>
                    <a:pt x="1" y="596"/>
                  </a:cubicBezTo>
                  <a:cubicBezTo>
                    <a:pt x="19" y="603"/>
                    <a:pt x="37" y="606"/>
                    <a:pt x="56" y="606"/>
                  </a:cubicBezTo>
                  <a:cubicBezTo>
                    <a:pt x="218" y="606"/>
                    <a:pt x="393" y="373"/>
                    <a:pt x="355" y="179"/>
                  </a:cubicBezTo>
                  <a:cubicBezTo>
                    <a:pt x="343" y="63"/>
                    <a:pt x="278" y="0"/>
                    <a:pt x="21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7;p73">
              <a:extLst>
                <a:ext uri="{FF2B5EF4-FFF2-40B4-BE49-F238E27FC236}">
                  <a16:creationId xmlns:a16="http://schemas.microsoft.com/office/drawing/2014/main" id="{F4E3DC11-0A81-5198-4D9B-761F80DF0132}"/>
                </a:ext>
              </a:extLst>
            </p:cNvPr>
            <p:cNvSpPr/>
            <p:nvPr/>
          </p:nvSpPr>
          <p:spPr>
            <a:xfrm>
              <a:off x="8844849" y="2581215"/>
              <a:ext cx="137208" cy="80284"/>
            </a:xfrm>
            <a:custGeom>
              <a:avLst/>
              <a:gdLst/>
              <a:ahLst/>
              <a:cxnLst/>
              <a:rect l="l" t="t" r="r" b="b"/>
              <a:pathLst>
                <a:path w="969" h="567" extrusionOk="0">
                  <a:moveTo>
                    <a:pt x="926" y="1"/>
                  </a:moveTo>
                  <a:cubicBezTo>
                    <a:pt x="704" y="22"/>
                    <a:pt x="487" y="154"/>
                    <a:pt x="307" y="265"/>
                  </a:cubicBezTo>
                  <a:cubicBezTo>
                    <a:pt x="133" y="397"/>
                    <a:pt x="1" y="509"/>
                    <a:pt x="1" y="509"/>
                  </a:cubicBezTo>
                  <a:lnTo>
                    <a:pt x="1" y="551"/>
                  </a:lnTo>
                  <a:cubicBezTo>
                    <a:pt x="11" y="561"/>
                    <a:pt x="22" y="567"/>
                    <a:pt x="30" y="567"/>
                  </a:cubicBezTo>
                  <a:cubicBezTo>
                    <a:pt x="38" y="567"/>
                    <a:pt x="43" y="561"/>
                    <a:pt x="43" y="551"/>
                  </a:cubicBezTo>
                  <a:cubicBezTo>
                    <a:pt x="43" y="551"/>
                    <a:pt x="69" y="551"/>
                    <a:pt x="69" y="530"/>
                  </a:cubicBezTo>
                  <a:cubicBezTo>
                    <a:pt x="112" y="487"/>
                    <a:pt x="244" y="376"/>
                    <a:pt x="397" y="286"/>
                  </a:cubicBezTo>
                  <a:cubicBezTo>
                    <a:pt x="572" y="175"/>
                    <a:pt x="751" y="91"/>
                    <a:pt x="926" y="64"/>
                  </a:cubicBezTo>
                  <a:cubicBezTo>
                    <a:pt x="947" y="64"/>
                    <a:pt x="968" y="43"/>
                    <a:pt x="947" y="22"/>
                  </a:cubicBezTo>
                  <a:cubicBezTo>
                    <a:pt x="947" y="22"/>
                    <a:pt x="947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8;p73">
              <a:extLst>
                <a:ext uri="{FF2B5EF4-FFF2-40B4-BE49-F238E27FC236}">
                  <a16:creationId xmlns:a16="http://schemas.microsoft.com/office/drawing/2014/main" id="{8EE526A0-9DB5-73A5-4308-F617AE9EA8CA}"/>
                </a:ext>
              </a:extLst>
            </p:cNvPr>
            <p:cNvSpPr/>
            <p:nvPr/>
          </p:nvSpPr>
          <p:spPr>
            <a:xfrm>
              <a:off x="7918777" y="1436659"/>
              <a:ext cx="115402" cy="48709"/>
            </a:xfrm>
            <a:custGeom>
              <a:avLst/>
              <a:gdLst/>
              <a:ahLst/>
              <a:cxnLst/>
              <a:rect l="l" t="t" r="r" b="b"/>
              <a:pathLst>
                <a:path w="815" h="344" extrusionOk="0">
                  <a:moveTo>
                    <a:pt x="350" y="0"/>
                  </a:moveTo>
                  <a:cubicBezTo>
                    <a:pt x="238" y="0"/>
                    <a:pt x="154" y="43"/>
                    <a:pt x="106" y="85"/>
                  </a:cubicBezTo>
                  <a:cubicBezTo>
                    <a:pt x="43" y="111"/>
                    <a:pt x="22" y="154"/>
                    <a:pt x="22" y="154"/>
                  </a:cubicBezTo>
                  <a:cubicBezTo>
                    <a:pt x="1" y="175"/>
                    <a:pt x="1" y="196"/>
                    <a:pt x="22" y="196"/>
                  </a:cubicBezTo>
                  <a:cubicBezTo>
                    <a:pt x="32" y="206"/>
                    <a:pt x="38" y="212"/>
                    <a:pt x="43" y="212"/>
                  </a:cubicBezTo>
                  <a:cubicBezTo>
                    <a:pt x="48" y="212"/>
                    <a:pt x="53" y="206"/>
                    <a:pt x="64" y="196"/>
                  </a:cubicBezTo>
                  <a:cubicBezTo>
                    <a:pt x="64" y="196"/>
                    <a:pt x="106" y="154"/>
                    <a:pt x="154" y="132"/>
                  </a:cubicBezTo>
                  <a:cubicBezTo>
                    <a:pt x="196" y="85"/>
                    <a:pt x="265" y="64"/>
                    <a:pt x="350" y="64"/>
                  </a:cubicBezTo>
                  <a:cubicBezTo>
                    <a:pt x="461" y="64"/>
                    <a:pt x="593" y="132"/>
                    <a:pt x="746" y="328"/>
                  </a:cubicBezTo>
                  <a:cubicBezTo>
                    <a:pt x="757" y="339"/>
                    <a:pt x="769" y="344"/>
                    <a:pt x="778" y="344"/>
                  </a:cubicBezTo>
                  <a:cubicBezTo>
                    <a:pt x="787" y="344"/>
                    <a:pt x="794" y="339"/>
                    <a:pt x="794" y="328"/>
                  </a:cubicBezTo>
                  <a:cubicBezTo>
                    <a:pt x="815" y="328"/>
                    <a:pt x="815" y="307"/>
                    <a:pt x="815" y="286"/>
                  </a:cubicBezTo>
                  <a:cubicBezTo>
                    <a:pt x="635" y="64"/>
                    <a:pt x="48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9;p73">
              <a:extLst>
                <a:ext uri="{FF2B5EF4-FFF2-40B4-BE49-F238E27FC236}">
                  <a16:creationId xmlns:a16="http://schemas.microsoft.com/office/drawing/2014/main" id="{687A220A-9E65-B28B-49DD-70533E2F60AF}"/>
                </a:ext>
              </a:extLst>
            </p:cNvPr>
            <p:cNvSpPr/>
            <p:nvPr/>
          </p:nvSpPr>
          <p:spPr>
            <a:xfrm>
              <a:off x="7625380" y="1760782"/>
              <a:ext cx="106340" cy="46302"/>
            </a:xfrm>
            <a:custGeom>
              <a:avLst/>
              <a:gdLst/>
              <a:ahLst/>
              <a:cxnLst/>
              <a:rect l="l" t="t" r="r" b="b"/>
              <a:pathLst>
                <a:path w="751" h="327" extrusionOk="0">
                  <a:moveTo>
                    <a:pt x="21" y="0"/>
                  </a:moveTo>
                  <a:cubicBezTo>
                    <a:pt x="0" y="0"/>
                    <a:pt x="0" y="22"/>
                    <a:pt x="0" y="43"/>
                  </a:cubicBezTo>
                  <a:cubicBezTo>
                    <a:pt x="0" y="69"/>
                    <a:pt x="21" y="69"/>
                    <a:pt x="21" y="69"/>
                  </a:cubicBezTo>
                  <a:lnTo>
                    <a:pt x="111" y="69"/>
                  </a:lnTo>
                  <a:cubicBezTo>
                    <a:pt x="243" y="69"/>
                    <a:pt x="486" y="90"/>
                    <a:pt x="682" y="307"/>
                  </a:cubicBezTo>
                  <a:cubicBezTo>
                    <a:pt x="682" y="320"/>
                    <a:pt x="687" y="327"/>
                    <a:pt x="695" y="327"/>
                  </a:cubicBezTo>
                  <a:cubicBezTo>
                    <a:pt x="703" y="327"/>
                    <a:pt x="714" y="320"/>
                    <a:pt x="724" y="307"/>
                  </a:cubicBezTo>
                  <a:cubicBezTo>
                    <a:pt x="751" y="307"/>
                    <a:pt x="751" y="286"/>
                    <a:pt x="724" y="265"/>
                  </a:cubicBezTo>
                  <a:cubicBezTo>
                    <a:pt x="529" y="22"/>
                    <a:pt x="26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10;p73">
              <a:extLst>
                <a:ext uri="{FF2B5EF4-FFF2-40B4-BE49-F238E27FC236}">
                  <a16:creationId xmlns:a16="http://schemas.microsoft.com/office/drawing/2014/main" id="{29F4C58B-EE43-2FA2-CF36-46B5107C6A7F}"/>
                </a:ext>
              </a:extLst>
            </p:cNvPr>
            <p:cNvSpPr/>
            <p:nvPr/>
          </p:nvSpPr>
          <p:spPr>
            <a:xfrm>
              <a:off x="7924725" y="1979413"/>
              <a:ext cx="75047" cy="206021"/>
            </a:xfrm>
            <a:custGeom>
              <a:avLst/>
              <a:gdLst/>
              <a:ahLst/>
              <a:cxnLst/>
              <a:rect l="l" t="t" r="r" b="b"/>
              <a:pathLst>
                <a:path w="530" h="1455" extrusionOk="0">
                  <a:moveTo>
                    <a:pt x="508" y="0"/>
                  </a:moveTo>
                  <a:cubicBezTo>
                    <a:pt x="487" y="0"/>
                    <a:pt x="461" y="0"/>
                    <a:pt x="461" y="21"/>
                  </a:cubicBezTo>
                  <a:cubicBezTo>
                    <a:pt x="308" y="265"/>
                    <a:pt x="196" y="614"/>
                    <a:pt x="133" y="904"/>
                  </a:cubicBezTo>
                  <a:cubicBezTo>
                    <a:pt x="43" y="1190"/>
                    <a:pt x="1" y="1407"/>
                    <a:pt x="1" y="1407"/>
                  </a:cubicBezTo>
                  <a:cubicBezTo>
                    <a:pt x="1" y="1433"/>
                    <a:pt x="22" y="1433"/>
                    <a:pt x="43" y="1454"/>
                  </a:cubicBezTo>
                  <a:cubicBezTo>
                    <a:pt x="43" y="1454"/>
                    <a:pt x="64" y="1433"/>
                    <a:pt x="64" y="1407"/>
                  </a:cubicBezTo>
                  <a:cubicBezTo>
                    <a:pt x="64" y="1407"/>
                    <a:pt x="91" y="1364"/>
                    <a:pt x="112" y="1274"/>
                  </a:cubicBezTo>
                  <a:cubicBezTo>
                    <a:pt x="154" y="989"/>
                    <a:pt x="308" y="418"/>
                    <a:pt x="530" y="43"/>
                  </a:cubicBezTo>
                  <a:cubicBezTo>
                    <a:pt x="530" y="43"/>
                    <a:pt x="530" y="21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11;p73">
              <a:extLst>
                <a:ext uri="{FF2B5EF4-FFF2-40B4-BE49-F238E27FC236}">
                  <a16:creationId xmlns:a16="http://schemas.microsoft.com/office/drawing/2014/main" id="{F0F4A9F1-615B-6DD0-8A08-B1566A272CBA}"/>
                </a:ext>
              </a:extLst>
            </p:cNvPr>
            <p:cNvSpPr/>
            <p:nvPr/>
          </p:nvSpPr>
          <p:spPr>
            <a:xfrm>
              <a:off x="8713868" y="2913834"/>
              <a:ext cx="218768" cy="148250"/>
            </a:xfrm>
            <a:custGeom>
              <a:avLst/>
              <a:gdLst/>
              <a:ahLst/>
              <a:cxnLst/>
              <a:rect l="l" t="t" r="r" b="b"/>
              <a:pathLst>
                <a:path w="1545" h="1047" extrusionOk="0">
                  <a:moveTo>
                    <a:pt x="1256" y="1"/>
                  </a:moveTo>
                  <a:cubicBezTo>
                    <a:pt x="1249" y="1"/>
                    <a:pt x="1241" y="3"/>
                    <a:pt x="1232" y="10"/>
                  </a:cubicBezTo>
                  <a:cubicBezTo>
                    <a:pt x="1232" y="10"/>
                    <a:pt x="1211" y="31"/>
                    <a:pt x="1232" y="52"/>
                  </a:cubicBezTo>
                  <a:cubicBezTo>
                    <a:pt x="1232" y="52"/>
                    <a:pt x="1232" y="73"/>
                    <a:pt x="1280" y="121"/>
                  </a:cubicBezTo>
                  <a:cubicBezTo>
                    <a:pt x="1301" y="184"/>
                    <a:pt x="1364" y="274"/>
                    <a:pt x="1412" y="385"/>
                  </a:cubicBezTo>
                  <a:cubicBezTo>
                    <a:pt x="1454" y="470"/>
                    <a:pt x="1475" y="581"/>
                    <a:pt x="1475" y="650"/>
                  </a:cubicBezTo>
                  <a:lnTo>
                    <a:pt x="1475" y="671"/>
                  </a:lnTo>
                  <a:cubicBezTo>
                    <a:pt x="1475" y="671"/>
                    <a:pt x="1433" y="692"/>
                    <a:pt x="1391" y="692"/>
                  </a:cubicBezTo>
                  <a:cubicBezTo>
                    <a:pt x="1343" y="692"/>
                    <a:pt x="1280" y="671"/>
                    <a:pt x="1190" y="623"/>
                  </a:cubicBezTo>
                  <a:cubicBezTo>
                    <a:pt x="1105" y="563"/>
                    <a:pt x="1005" y="460"/>
                    <a:pt x="900" y="282"/>
                  </a:cubicBezTo>
                  <a:lnTo>
                    <a:pt x="900" y="282"/>
                  </a:lnTo>
                  <a:cubicBezTo>
                    <a:pt x="890" y="264"/>
                    <a:pt x="883" y="253"/>
                    <a:pt x="883" y="253"/>
                  </a:cubicBezTo>
                  <a:lnTo>
                    <a:pt x="883" y="253"/>
                  </a:lnTo>
                  <a:cubicBezTo>
                    <a:pt x="883" y="253"/>
                    <a:pt x="883" y="253"/>
                    <a:pt x="883" y="253"/>
                  </a:cubicBezTo>
                  <a:cubicBezTo>
                    <a:pt x="883" y="253"/>
                    <a:pt x="874" y="241"/>
                    <a:pt x="860" y="241"/>
                  </a:cubicBezTo>
                  <a:cubicBezTo>
                    <a:pt x="853" y="241"/>
                    <a:pt x="844" y="244"/>
                    <a:pt x="836" y="253"/>
                  </a:cubicBezTo>
                  <a:cubicBezTo>
                    <a:pt x="836" y="253"/>
                    <a:pt x="815" y="274"/>
                    <a:pt x="836" y="295"/>
                  </a:cubicBezTo>
                  <a:cubicBezTo>
                    <a:pt x="836" y="295"/>
                    <a:pt x="836" y="295"/>
                    <a:pt x="836" y="295"/>
                  </a:cubicBezTo>
                  <a:lnTo>
                    <a:pt x="836" y="295"/>
                  </a:lnTo>
                  <a:cubicBezTo>
                    <a:pt x="836" y="295"/>
                    <a:pt x="836" y="317"/>
                    <a:pt x="862" y="359"/>
                  </a:cubicBezTo>
                  <a:cubicBezTo>
                    <a:pt x="904" y="406"/>
                    <a:pt x="947" y="491"/>
                    <a:pt x="968" y="581"/>
                  </a:cubicBezTo>
                  <a:cubicBezTo>
                    <a:pt x="1015" y="671"/>
                    <a:pt x="1037" y="755"/>
                    <a:pt x="1037" y="824"/>
                  </a:cubicBezTo>
                  <a:lnTo>
                    <a:pt x="1037" y="866"/>
                  </a:lnTo>
                  <a:lnTo>
                    <a:pt x="994" y="866"/>
                  </a:lnTo>
                  <a:cubicBezTo>
                    <a:pt x="968" y="866"/>
                    <a:pt x="926" y="845"/>
                    <a:pt x="862" y="803"/>
                  </a:cubicBezTo>
                  <a:cubicBezTo>
                    <a:pt x="772" y="713"/>
                    <a:pt x="682" y="602"/>
                    <a:pt x="619" y="518"/>
                  </a:cubicBezTo>
                  <a:cubicBezTo>
                    <a:pt x="571" y="470"/>
                    <a:pt x="550" y="428"/>
                    <a:pt x="529" y="385"/>
                  </a:cubicBezTo>
                  <a:lnTo>
                    <a:pt x="487" y="338"/>
                  </a:lnTo>
                  <a:lnTo>
                    <a:pt x="487" y="338"/>
                  </a:lnTo>
                  <a:cubicBezTo>
                    <a:pt x="487" y="338"/>
                    <a:pt x="487" y="338"/>
                    <a:pt x="487" y="338"/>
                  </a:cubicBezTo>
                  <a:cubicBezTo>
                    <a:pt x="487" y="327"/>
                    <a:pt x="481" y="322"/>
                    <a:pt x="473" y="322"/>
                  </a:cubicBezTo>
                  <a:cubicBezTo>
                    <a:pt x="464" y="322"/>
                    <a:pt x="452" y="327"/>
                    <a:pt x="439" y="338"/>
                  </a:cubicBezTo>
                  <a:cubicBezTo>
                    <a:pt x="439" y="338"/>
                    <a:pt x="418" y="359"/>
                    <a:pt x="439" y="359"/>
                  </a:cubicBezTo>
                  <a:cubicBezTo>
                    <a:pt x="439" y="359"/>
                    <a:pt x="439" y="367"/>
                    <a:pt x="444" y="381"/>
                  </a:cubicBezTo>
                  <a:lnTo>
                    <a:pt x="444" y="381"/>
                  </a:lnTo>
                  <a:lnTo>
                    <a:pt x="439" y="385"/>
                  </a:lnTo>
                  <a:cubicBezTo>
                    <a:pt x="439" y="385"/>
                    <a:pt x="444" y="393"/>
                    <a:pt x="454" y="406"/>
                  </a:cubicBezTo>
                  <a:lnTo>
                    <a:pt x="454" y="406"/>
                  </a:lnTo>
                  <a:cubicBezTo>
                    <a:pt x="457" y="413"/>
                    <a:pt x="461" y="420"/>
                    <a:pt x="466" y="428"/>
                  </a:cubicBezTo>
                  <a:cubicBezTo>
                    <a:pt x="487" y="518"/>
                    <a:pt x="571" y="734"/>
                    <a:pt x="571" y="866"/>
                  </a:cubicBezTo>
                  <a:cubicBezTo>
                    <a:pt x="571" y="914"/>
                    <a:pt x="550" y="956"/>
                    <a:pt x="550" y="977"/>
                  </a:cubicBezTo>
                  <a:lnTo>
                    <a:pt x="529" y="977"/>
                  </a:lnTo>
                  <a:cubicBezTo>
                    <a:pt x="529" y="977"/>
                    <a:pt x="508" y="977"/>
                    <a:pt x="487" y="956"/>
                  </a:cubicBezTo>
                  <a:cubicBezTo>
                    <a:pt x="466" y="935"/>
                    <a:pt x="418" y="866"/>
                    <a:pt x="376" y="803"/>
                  </a:cubicBezTo>
                  <a:cubicBezTo>
                    <a:pt x="286" y="713"/>
                    <a:pt x="222" y="581"/>
                    <a:pt x="175" y="491"/>
                  </a:cubicBezTo>
                  <a:cubicBezTo>
                    <a:pt x="133" y="428"/>
                    <a:pt x="111" y="385"/>
                    <a:pt x="90" y="359"/>
                  </a:cubicBezTo>
                  <a:cubicBezTo>
                    <a:pt x="90" y="317"/>
                    <a:pt x="69" y="317"/>
                    <a:pt x="69" y="317"/>
                  </a:cubicBezTo>
                  <a:cubicBezTo>
                    <a:pt x="69" y="295"/>
                    <a:pt x="43" y="295"/>
                    <a:pt x="21" y="295"/>
                  </a:cubicBezTo>
                  <a:cubicBezTo>
                    <a:pt x="21" y="295"/>
                    <a:pt x="0" y="317"/>
                    <a:pt x="21" y="338"/>
                  </a:cubicBezTo>
                  <a:cubicBezTo>
                    <a:pt x="21" y="338"/>
                    <a:pt x="111" y="518"/>
                    <a:pt x="222" y="692"/>
                  </a:cubicBezTo>
                  <a:cubicBezTo>
                    <a:pt x="265" y="782"/>
                    <a:pt x="333" y="866"/>
                    <a:pt x="376" y="935"/>
                  </a:cubicBezTo>
                  <a:cubicBezTo>
                    <a:pt x="397" y="956"/>
                    <a:pt x="418" y="999"/>
                    <a:pt x="466" y="1020"/>
                  </a:cubicBezTo>
                  <a:cubicBezTo>
                    <a:pt x="487" y="1046"/>
                    <a:pt x="508" y="1046"/>
                    <a:pt x="529" y="1046"/>
                  </a:cubicBezTo>
                  <a:cubicBezTo>
                    <a:pt x="550" y="1046"/>
                    <a:pt x="571" y="1046"/>
                    <a:pt x="598" y="1020"/>
                  </a:cubicBezTo>
                  <a:cubicBezTo>
                    <a:pt x="619" y="977"/>
                    <a:pt x="619" y="935"/>
                    <a:pt x="619" y="866"/>
                  </a:cubicBezTo>
                  <a:cubicBezTo>
                    <a:pt x="619" y="755"/>
                    <a:pt x="598" y="623"/>
                    <a:pt x="550" y="539"/>
                  </a:cubicBezTo>
                  <a:cubicBezTo>
                    <a:pt x="550" y="538"/>
                    <a:pt x="550" y="538"/>
                    <a:pt x="550" y="537"/>
                  </a:cubicBezTo>
                  <a:lnTo>
                    <a:pt x="550" y="537"/>
                  </a:lnTo>
                  <a:cubicBezTo>
                    <a:pt x="577" y="572"/>
                    <a:pt x="608" y="611"/>
                    <a:pt x="640" y="650"/>
                  </a:cubicBezTo>
                  <a:cubicBezTo>
                    <a:pt x="704" y="713"/>
                    <a:pt x="751" y="803"/>
                    <a:pt x="815" y="845"/>
                  </a:cubicBezTo>
                  <a:cubicBezTo>
                    <a:pt x="883" y="888"/>
                    <a:pt x="947" y="935"/>
                    <a:pt x="994" y="935"/>
                  </a:cubicBezTo>
                  <a:lnTo>
                    <a:pt x="1037" y="935"/>
                  </a:lnTo>
                  <a:cubicBezTo>
                    <a:pt x="1058" y="935"/>
                    <a:pt x="1079" y="914"/>
                    <a:pt x="1079" y="888"/>
                  </a:cubicBezTo>
                  <a:cubicBezTo>
                    <a:pt x="1100" y="866"/>
                    <a:pt x="1100" y="845"/>
                    <a:pt x="1100" y="824"/>
                  </a:cubicBezTo>
                  <a:cubicBezTo>
                    <a:pt x="1100" y="742"/>
                    <a:pt x="1065" y="648"/>
                    <a:pt x="1030" y="560"/>
                  </a:cubicBezTo>
                  <a:lnTo>
                    <a:pt x="1030" y="560"/>
                  </a:lnTo>
                  <a:cubicBezTo>
                    <a:pt x="1076" y="606"/>
                    <a:pt x="1123" y="642"/>
                    <a:pt x="1169" y="671"/>
                  </a:cubicBezTo>
                  <a:cubicBezTo>
                    <a:pt x="1259" y="734"/>
                    <a:pt x="1343" y="755"/>
                    <a:pt x="1391" y="755"/>
                  </a:cubicBezTo>
                  <a:cubicBezTo>
                    <a:pt x="1454" y="755"/>
                    <a:pt x="1497" y="734"/>
                    <a:pt x="1497" y="734"/>
                  </a:cubicBezTo>
                  <a:cubicBezTo>
                    <a:pt x="1544" y="713"/>
                    <a:pt x="1544" y="671"/>
                    <a:pt x="1544" y="650"/>
                  </a:cubicBezTo>
                  <a:cubicBezTo>
                    <a:pt x="1544" y="581"/>
                    <a:pt x="1523" y="518"/>
                    <a:pt x="1497" y="449"/>
                  </a:cubicBezTo>
                  <a:cubicBezTo>
                    <a:pt x="1433" y="253"/>
                    <a:pt x="1280" y="10"/>
                    <a:pt x="1280" y="10"/>
                  </a:cubicBezTo>
                  <a:cubicBezTo>
                    <a:pt x="1280" y="10"/>
                    <a:pt x="1270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12;p73">
              <a:extLst>
                <a:ext uri="{FF2B5EF4-FFF2-40B4-BE49-F238E27FC236}">
                  <a16:creationId xmlns:a16="http://schemas.microsoft.com/office/drawing/2014/main" id="{2143BD30-EE8A-937D-5770-5B04D80071A7}"/>
                </a:ext>
              </a:extLst>
            </p:cNvPr>
            <p:cNvSpPr/>
            <p:nvPr/>
          </p:nvSpPr>
          <p:spPr>
            <a:xfrm>
              <a:off x="8208493" y="1710514"/>
              <a:ext cx="339976" cy="240853"/>
            </a:xfrm>
            <a:custGeom>
              <a:avLst/>
              <a:gdLst/>
              <a:ahLst/>
              <a:cxnLst/>
              <a:rect l="l" t="t" r="r" b="b"/>
              <a:pathLst>
                <a:path w="2401" h="1701" extrusionOk="0">
                  <a:moveTo>
                    <a:pt x="342" y="0"/>
                  </a:moveTo>
                  <a:cubicBezTo>
                    <a:pt x="337" y="0"/>
                    <a:pt x="334" y="1"/>
                    <a:pt x="334" y="1"/>
                  </a:cubicBezTo>
                  <a:lnTo>
                    <a:pt x="244" y="578"/>
                  </a:lnTo>
                  <a:cubicBezTo>
                    <a:pt x="244" y="578"/>
                    <a:pt x="1" y="1281"/>
                    <a:pt x="397" y="1413"/>
                  </a:cubicBezTo>
                  <a:cubicBezTo>
                    <a:pt x="811" y="1538"/>
                    <a:pt x="1386" y="1700"/>
                    <a:pt x="1707" y="1700"/>
                  </a:cubicBezTo>
                  <a:cubicBezTo>
                    <a:pt x="1726" y="1700"/>
                    <a:pt x="1744" y="1700"/>
                    <a:pt x="1761" y="1698"/>
                  </a:cubicBezTo>
                  <a:cubicBezTo>
                    <a:pt x="2004" y="1677"/>
                    <a:pt x="2248" y="1566"/>
                    <a:pt x="2248" y="995"/>
                  </a:cubicBezTo>
                  <a:lnTo>
                    <a:pt x="2401" y="424"/>
                  </a:lnTo>
                  <a:lnTo>
                    <a:pt x="2401" y="424"/>
                  </a:lnTo>
                  <a:cubicBezTo>
                    <a:pt x="2401" y="424"/>
                    <a:pt x="2359" y="424"/>
                    <a:pt x="2248" y="556"/>
                  </a:cubicBezTo>
                  <a:cubicBezTo>
                    <a:pt x="2097" y="748"/>
                    <a:pt x="1902" y="1239"/>
                    <a:pt x="1625" y="1239"/>
                  </a:cubicBezTo>
                  <a:cubicBezTo>
                    <a:pt x="1619" y="1239"/>
                    <a:pt x="1614" y="1239"/>
                    <a:pt x="1608" y="1238"/>
                  </a:cubicBezTo>
                  <a:cubicBezTo>
                    <a:pt x="1365" y="1238"/>
                    <a:pt x="884" y="1149"/>
                    <a:pt x="640" y="926"/>
                  </a:cubicBezTo>
                  <a:cubicBezTo>
                    <a:pt x="550" y="821"/>
                    <a:pt x="439" y="334"/>
                    <a:pt x="418" y="133"/>
                  </a:cubicBezTo>
                  <a:cubicBezTo>
                    <a:pt x="402" y="13"/>
                    <a:pt x="359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3;p73">
              <a:extLst>
                <a:ext uri="{FF2B5EF4-FFF2-40B4-BE49-F238E27FC236}">
                  <a16:creationId xmlns:a16="http://schemas.microsoft.com/office/drawing/2014/main" id="{6F2FCF11-355F-3699-C404-46DC1A769337}"/>
                </a:ext>
              </a:extLst>
            </p:cNvPr>
            <p:cNvSpPr/>
            <p:nvPr/>
          </p:nvSpPr>
          <p:spPr>
            <a:xfrm>
              <a:off x="7631327" y="2850964"/>
              <a:ext cx="552655" cy="1704521"/>
            </a:xfrm>
            <a:custGeom>
              <a:avLst/>
              <a:gdLst/>
              <a:ahLst/>
              <a:cxnLst/>
              <a:rect l="l" t="t" r="r" b="b"/>
              <a:pathLst>
                <a:path w="3903" h="12038" extrusionOk="0">
                  <a:moveTo>
                    <a:pt x="1998" y="0"/>
                  </a:moveTo>
                  <a:cubicBezTo>
                    <a:pt x="1990" y="0"/>
                    <a:pt x="1976" y="10"/>
                    <a:pt x="1962" y="10"/>
                  </a:cubicBezTo>
                  <a:cubicBezTo>
                    <a:pt x="1962" y="10"/>
                    <a:pt x="1475" y="935"/>
                    <a:pt x="994" y="1950"/>
                  </a:cubicBezTo>
                  <a:cubicBezTo>
                    <a:pt x="751" y="2458"/>
                    <a:pt x="508" y="2965"/>
                    <a:pt x="312" y="3425"/>
                  </a:cubicBezTo>
                  <a:cubicBezTo>
                    <a:pt x="222" y="3647"/>
                    <a:pt x="133" y="3843"/>
                    <a:pt x="90" y="4023"/>
                  </a:cubicBezTo>
                  <a:cubicBezTo>
                    <a:pt x="22" y="4176"/>
                    <a:pt x="0" y="4308"/>
                    <a:pt x="0" y="4419"/>
                  </a:cubicBezTo>
                  <a:cubicBezTo>
                    <a:pt x="0" y="4530"/>
                    <a:pt x="48" y="4705"/>
                    <a:pt x="111" y="4969"/>
                  </a:cubicBezTo>
                  <a:cubicBezTo>
                    <a:pt x="355" y="5852"/>
                    <a:pt x="994" y="7570"/>
                    <a:pt x="1586" y="9088"/>
                  </a:cubicBezTo>
                  <a:cubicBezTo>
                    <a:pt x="1872" y="9859"/>
                    <a:pt x="2163" y="10563"/>
                    <a:pt x="2380" y="11091"/>
                  </a:cubicBezTo>
                  <a:cubicBezTo>
                    <a:pt x="2491" y="11356"/>
                    <a:pt x="2580" y="11578"/>
                    <a:pt x="2644" y="11731"/>
                  </a:cubicBezTo>
                  <a:cubicBezTo>
                    <a:pt x="2691" y="11821"/>
                    <a:pt x="2713" y="11884"/>
                    <a:pt x="2734" y="11932"/>
                  </a:cubicBezTo>
                  <a:cubicBezTo>
                    <a:pt x="2755" y="11953"/>
                    <a:pt x="2755" y="11974"/>
                    <a:pt x="2776" y="11995"/>
                  </a:cubicBezTo>
                  <a:cubicBezTo>
                    <a:pt x="2776" y="12017"/>
                    <a:pt x="2797" y="12017"/>
                    <a:pt x="2797" y="12017"/>
                  </a:cubicBezTo>
                  <a:cubicBezTo>
                    <a:pt x="2797" y="12038"/>
                    <a:pt x="2824" y="12038"/>
                    <a:pt x="2845" y="12038"/>
                  </a:cubicBezTo>
                  <a:lnTo>
                    <a:pt x="3881" y="11668"/>
                  </a:lnTo>
                  <a:cubicBezTo>
                    <a:pt x="3902" y="11641"/>
                    <a:pt x="3902" y="11641"/>
                    <a:pt x="3902" y="11620"/>
                  </a:cubicBezTo>
                  <a:cubicBezTo>
                    <a:pt x="3881" y="11599"/>
                    <a:pt x="3881" y="11599"/>
                    <a:pt x="3855" y="11599"/>
                  </a:cubicBezTo>
                  <a:lnTo>
                    <a:pt x="2839" y="11969"/>
                  </a:lnTo>
                  <a:lnTo>
                    <a:pt x="2839" y="11969"/>
                  </a:lnTo>
                  <a:cubicBezTo>
                    <a:pt x="2835" y="11965"/>
                    <a:pt x="2831" y="11960"/>
                    <a:pt x="2824" y="11953"/>
                  </a:cubicBezTo>
                  <a:cubicBezTo>
                    <a:pt x="2776" y="11884"/>
                    <a:pt x="2713" y="11731"/>
                    <a:pt x="2623" y="11488"/>
                  </a:cubicBezTo>
                  <a:cubicBezTo>
                    <a:pt x="2268" y="10695"/>
                    <a:pt x="1634" y="9088"/>
                    <a:pt x="1079" y="7591"/>
                  </a:cubicBezTo>
                  <a:cubicBezTo>
                    <a:pt x="793" y="6862"/>
                    <a:pt x="550" y="6137"/>
                    <a:pt x="355" y="5561"/>
                  </a:cubicBezTo>
                  <a:cubicBezTo>
                    <a:pt x="265" y="5276"/>
                    <a:pt x="201" y="5032"/>
                    <a:pt x="133" y="4837"/>
                  </a:cubicBezTo>
                  <a:cubicBezTo>
                    <a:pt x="90" y="4636"/>
                    <a:pt x="69" y="4504"/>
                    <a:pt x="69" y="4419"/>
                  </a:cubicBezTo>
                  <a:cubicBezTo>
                    <a:pt x="69" y="4329"/>
                    <a:pt x="90" y="4197"/>
                    <a:pt x="154" y="4023"/>
                  </a:cubicBezTo>
                  <a:cubicBezTo>
                    <a:pt x="333" y="3446"/>
                    <a:pt x="815" y="2458"/>
                    <a:pt x="1238" y="1596"/>
                  </a:cubicBezTo>
                  <a:cubicBezTo>
                    <a:pt x="1433" y="1178"/>
                    <a:pt x="1634" y="782"/>
                    <a:pt x="1787" y="496"/>
                  </a:cubicBezTo>
                  <a:cubicBezTo>
                    <a:pt x="1851" y="364"/>
                    <a:pt x="1920" y="253"/>
                    <a:pt x="1962" y="168"/>
                  </a:cubicBezTo>
                  <a:cubicBezTo>
                    <a:pt x="2004" y="100"/>
                    <a:pt x="2031" y="57"/>
                    <a:pt x="2031" y="57"/>
                  </a:cubicBezTo>
                  <a:cubicBezTo>
                    <a:pt x="2031" y="36"/>
                    <a:pt x="2031" y="10"/>
                    <a:pt x="2004" y="10"/>
                  </a:cubicBezTo>
                  <a:cubicBezTo>
                    <a:pt x="2004" y="3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14;p73">
              <a:extLst>
                <a:ext uri="{FF2B5EF4-FFF2-40B4-BE49-F238E27FC236}">
                  <a16:creationId xmlns:a16="http://schemas.microsoft.com/office/drawing/2014/main" id="{7568B4BA-28E9-BA2F-FECD-6685E49F8263}"/>
                </a:ext>
              </a:extLst>
            </p:cNvPr>
            <p:cNvSpPr/>
            <p:nvPr/>
          </p:nvSpPr>
          <p:spPr>
            <a:xfrm>
              <a:off x="8105974" y="2896417"/>
              <a:ext cx="498706" cy="1696591"/>
            </a:xfrm>
            <a:custGeom>
              <a:avLst/>
              <a:gdLst/>
              <a:ahLst/>
              <a:cxnLst/>
              <a:rect l="l" t="t" r="r" b="b"/>
              <a:pathLst>
                <a:path w="3522" h="11982" extrusionOk="0">
                  <a:moveTo>
                    <a:pt x="3500" y="1"/>
                  </a:moveTo>
                  <a:cubicBezTo>
                    <a:pt x="3479" y="1"/>
                    <a:pt x="3479" y="22"/>
                    <a:pt x="3479" y="43"/>
                  </a:cubicBezTo>
                  <a:cubicBezTo>
                    <a:pt x="3437" y="529"/>
                    <a:pt x="3236" y="3480"/>
                    <a:pt x="3014" y="6298"/>
                  </a:cubicBezTo>
                  <a:cubicBezTo>
                    <a:pt x="2808" y="8979"/>
                    <a:pt x="2616" y="11537"/>
                    <a:pt x="2598" y="11787"/>
                  </a:cubicBezTo>
                  <a:lnTo>
                    <a:pt x="2598" y="11787"/>
                  </a:lnTo>
                  <a:lnTo>
                    <a:pt x="590" y="11916"/>
                  </a:lnTo>
                  <a:lnTo>
                    <a:pt x="590" y="11916"/>
                  </a:lnTo>
                  <a:cubicBezTo>
                    <a:pt x="569" y="11740"/>
                    <a:pt x="549" y="11247"/>
                    <a:pt x="529" y="10575"/>
                  </a:cubicBezTo>
                  <a:cubicBezTo>
                    <a:pt x="460" y="8502"/>
                    <a:pt x="439" y="4711"/>
                    <a:pt x="418" y="3236"/>
                  </a:cubicBezTo>
                  <a:cubicBezTo>
                    <a:pt x="397" y="2443"/>
                    <a:pt x="397" y="1740"/>
                    <a:pt x="397" y="1740"/>
                  </a:cubicBezTo>
                  <a:lnTo>
                    <a:pt x="397" y="1719"/>
                  </a:lnTo>
                  <a:lnTo>
                    <a:pt x="64" y="1275"/>
                  </a:lnTo>
                  <a:cubicBezTo>
                    <a:pt x="64" y="1264"/>
                    <a:pt x="58" y="1259"/>
                    <a:pt x="51" y="1259"/>
                  </a:cubicBezTo>
                  <a:cubicBezTo>
                    <a:pt x="43" y="1259"/>
                    <a:pt x="32" y="1264"/>
                    <a:pt x="21" y="1275"/>
                  </a:cubicBezTo>
                  <a:cubicBezTo>
                    <a:pt x="21" y="1275"/>
                    <a:pt x="0" y="1301"/>
                    <a:pt x="21" y="1323"/>
                  </a:cubicBezTo>
                  <a:lnTo>
                    <a:pt x="328" y="1740"/>
                  </a:lnTo>
                  <a:lnTo>
                    <a:pt x="328" y="2179"/>
                  </a:lnTo>
                  <a:cubicBezTo>
                    <a:pt x="349" y="2465"/>
                    <a:pt x="349" y="2840"/>
                    <a:pt x="349" y="3236"/>
                  </a:cubicBezTo>
                  <a:cubicBezTo>
                    <a:pt x="370" y="4230"/>
                    <a:pt x="370" y="6234"/>
                    <a:pt x="418" y="8085"/>
                  </a:cubicBezTo>
                  <a:cubicBezTo>
                    <a:pt x="418" y="9010"/>
                    <a:pt x="439" y="9893"/>
                    <a:pt x="460" y="10575"/>
                  </a:cubicBezTo>
                  <a:cubicBezTo>
                    <a:pt x="481" y="11278"/>
                    <a:pt x="503" y="11785"/>
                    <a:pt x="550" y="11960"/>
                  </a:cubicBezTo>
                  <a:cubicBezTo>
                    <a:pt x="550" y="11960"/>
                    <a:pt x="550" y="11981"/>
                    <a:pt x="571" y="11981"/>
                  </a:cubicBezTo>
                  <a:lnTo>
                    <a:pt x="2617" y="11849"/>
                  </a:lnTo>
                  <a:cubicBezTo>
                    <a:pt x="2644" y="11849"/>
                    <a:pt x="2665" y="11828"/>
                    <a:pt x="2665" y="11828"/>
                  </a:cubicBezTo>
                  <a:cubicBezTo>
                    <a:pt x="2665" y="11828"/>
                    <a:pt x="3479" y="1058"/>
                    <a:pt x="3521" y="43"/>
                  </a:cubicBezTo>
                  <a:cubicBezTo>
                    <a:pt x="3521" y="22"/>
                    <a:pt x="3521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15;p73">
              <a:extLst>
                <a:ext uri="{FF2B5EF4-FFF2-40B4-BE49-F238E27FC236}">
                  <a16:creationId xmlns:a16="http://schemas.microsoft.com/office/drawing/2014/main" id="{BA161B55-7747-349B-CCE7-8F7B1DEB4908}"/>
                </a:ext>
              </a:extLst>
            </p:cNvPr>
            <p:cNvSpPr/>
            <p:nvPr/>
          </p:nvSpPr>
          <p:spPr>
            <a:xfrm>
              <a:off x="8074539" y="3358601"/>
              <a:ext cx="99685" cy="782171"/>
            </a:xfrm>
            <a:custGeom>
              <a:avLst/>
              <a:gdLst/>
              <a:ahLst/>
              <a:cxnLst/>
              <a:rect l="l" t="t" r="r" b="b"/>
              <a:pathLst>
                <a:path w="704" h="5524" extrusionOk="0">
                  <a:moveTo>
                    <a:pt x="563" y="0"/>
                  </a:moveTo>
                  <a:cubicBezTo>
                    <a:pt x="555" y="0"/>
                    <a:pt x="550" y="7"/>
                    <a:pt x="550" y="20"/>
                  </a:cubicBezTo>
                  <a:lnTo>
                    <a:pt x="0" y="1051"/>
                  </a:lnTo>
                  <a:lnTo>
                    <a:pt x="0" y="1077"/>
                  </a:lnTo>
                  <a:lnTo>
                    <a:pt x="640" y="5481"/>
                  </a:lnTo>
                  <a:cubicBezTo>
                    <a:pt x="640" y="5503"/>
                    <a:pt x="661" y="5524"/>
                    <a:pt x="661" y="5524"/>
                  </a:cubicBezTo>
                  <a:cubicBezTo>
                    <a:pt x="682" y="5503"/>
                    <a:pt x="703" y="5503"/>
                    <a:pt x="703" y="5481"/>
                  </a:cubicBezTo>
                  <a:lnTo>
                    <a:pt x="64" y="1077"/>
                  </a:lnTo>
                  <a:lnTo>
                    <a:pt x="619" y="41"/>
                  </a:lnTo>
                  <a:cubicBezTo>
                    <a:pt x="619" y="41"/>
                    <a:pt x="619" y="20"/>
                    <a:pt x="592" y="20"/>
                  </a:cubicBezTo>
                  <a:cubicBezTo>
                    <a:pt x="582" y="7"/>
                    <a:pt x="571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16;p73">
              <a:extLst>
                <a:ext uri="{FF2B5EF4-FFF2-40B4-BE49-F238E27FC236}">
                  <a16:creationId xmlns:a16="http://schemas.microsoft.com/office/drawing/2014/main" id="{4B586538-2A78-395E-D8E7-79F5A427AC5C}"/>
                </a:ext>
              </a:extLst>
            </p:cNvPr>
            <p:cNvSpPr/>
            <p:nvPr/>
          </p:nvSpPr>
          <p:spPr>
            <a:xfrm>
              <a:off x="8224211" y="1945004"/>
              <a:ext cx="265212" cy="134090"/>
            </a:xfrm>
            <a:custGeom>
              <a:avLst/>
              <a:gdLst/>
              <a:ahLst/>
              <a:cxnLst/>
              <a:rect l="l" t="t" r="r" b="b"/>
              <a:pathLst>
                <a:path w="1873" h="947" extrusionOk="0">
                  <a:moveTo>
                    <a:pt x="22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132"/>
                    <a:pt x="1" y="328"/>
                    <a:pt x="91" y="508"/>
                  </a:cubicBezTo>
                  <a:cubicBezTo>
                    <a:pt x="175" y="682"/>
                    <a:pt x="355" y="835"/>
                    <a:pt x="683" y="925"/>
                  </a:cubicBezTo>
                  <a:cubicBezTo>
                    <a:pt x="815" y="946"/>
                    <a:pt x="905" y="946"/>
                    <a:pt x="1016" y="946"/>
                  </a:cubicBezTo>
                  <a:cubicBezTo>
                    <a:pt x="1233" y="946"/>
                    <a:pt x="1412" y="883"/>
                    <a:pt x="1544" y="793"/>
                  </a:cubicBezTo>
                  <a:cubicBezTo>
                    <a:pt x="1698" y="682"/>
                    <a:pt x="1782" y="571"/>
                    <a:pt x="1851" y="439"/>
                  </a:cubicBezTo>
                  <a:cubicBezTo>
                    <a:pt x="1872" y="418"/>
                    <a:pt x="1851" y="418"/>
                    <a:pt x="1851" y="397"/>
                  </a:cubicBezTo>
                  <a:cubicBezTo>
                    <a:pt x="1830" y="397"/>
                    <a:pt x="1809" y="397"/>
                    <a:pt x="1809" y="418"/>
                  </a:cubicBezTo>
                  <a:cubicBezTo>
                    <a:pt x="1740" y="529"/>
                    <a:pt x="1650" y="640"/>
                    <a:pt x="1518" y="724"/>
                  </a:cubicBezTo>
                  <a:cubicBezTo>
                    <a:pt x="1386" y="835"/>
                    <a:pt x="1211" y="883"/>
                    <a:pt x="1016" y="883"/>
                  </a:cubicBezTo>
                  <a:cubicBezTo>
                    <a:pt x="905" y="883"/>
                    <a:pt x="815" y="883"/>
                    <a:pt x="704" y="857"/>
                  </a:cubicBezTo>
                  <a:cubicBezTo>
                    <a:pt x="397" y="793"/>
                    <a:pt x="223" y="640"/>
                    <a:pt x="154" y="486"/>
                  </a:cubicBezTo>
                  <a:cubicBezTo>
                    <a:pt x="64" y="307"/>
                    <a:pt x="64" y="132"/>
                    <a:pt x="64" y="21"/>
                  </a:cubicBezTo>
                  <a:cubicBezTo>
                    <a:pt x="64" y="0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17;p73">
              <a:extLst>
                <a:ext uri="{FF2B5EF4-FFF2-40B4-BE49-F238E27FC236}">
                  <a16:creationId xmlns:a16="http://schemas.microsoft.com/office/drawing/2014/main" id="{6F10FC1B-ACC3-ED69-D135-D24410411DB0}"/>
                </a:ext>
              </a:extLst>
            </p:cNvPr>
            <p:cNvSpPr/>
            <p:nvPr/>
          </p:nvSpPr>
          <p:spPr>
            <a:xfrm>
              <a:off x="8660626" y="2182326"/>
              <a:ext cx="28603" cy="183507"/>
            </a:xfrm>
            <a:custGeom>
              <a:avLst/>
              <a:gdLst/>
              <a:ahLst/>
              <a:cxnLst/>
              <a:rect l="l" t="t" r="r" b="b"/>
              <a:pathLst>
                <a:path w="202" h="1296" extrusionOk="0">
                  <a:moveTo>
                    <a:pt x="22" y="0"/>
                  </a:moveTo>
                  <a:cubicBezTo>
                    <a:pt x="1" y="0"/>
                    <a:pt x="1" y="21"/>
                    <a:pt x="1" y="42"/>
                  </a:cubicBezTo>
                  <a:lnTo>
                    <a:pt x="133" y="1274"/>
                  </a:lnTo>
                  <a:cubicBezTo>
                    <a:pt x="133" y="1295"/>
                    <a:pt x="133" y="1295"/>
                    <a:pt x="154" y="1295"/>
                  </a:cubicBezTo>
                  <a:cubicBezTo>
                    <a:pt x="181" y="1295"/>
                    <a:pt x="202" y="1295"/>
                    <a:pt x="181" y="1274"/>
                  </a:cubicBezTo>
                  <a:lnTo>
                    <a:pt x="70" y="42"/>
                  </a:lnTo>
                  <a:cubicBezTo>
                    <a:pt x="70" y="21"/>
                    <a:pt x="49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18;p73">
              <a:extLst>
                <a:ext uri="{FF2B5EF4-FFF2-40B4-BE49-F238E27FC236}">
                  <a16:creationId xmlns:a16="http://schemas.microsoft.com/office/drawing/2014/main" id="{BDA13F64-368A-9BD5-0B51-E5AF0FF2D4D6}"/>
                </a:ext>
              </a:extLst>
            </p:cNvPr>
            <p:cNvSpPr/>
            <p:nvPr/>
          </p:nvSpPr>
          <p:spPr>
            <a:xfrm>
              <a:off x="8015349" y="3463952"/>
              <a:ext cx="68250" cy="52532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43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43"/>
                    <a:pt x="1" y="69"/>
                    <a:pt x="22" y="69"/>
                  </a:cubicBezTo>
                  <a:cubicBezTo>
                    <a:pt x="154" y="132"/>
                    <a:pt x="307" y="222"/>
                    <a:pt x="418" y="355"/>
                  </a:cubicBezTo>
                  <a:cubicBezTo>
                    <a:pt x="429" y="365"/>
                    <a:pt x="439" y="370"/>
                    <a:pt x="447" y="370"/>
                  </a:cubicBezTo>
                  <a:cubicBezTo>
                    <a:pt x="455" y="370"/>
                    <a:pt x="461" y="365"/>
                    <a:pt x="461" y="355"/>
                  </a:cubicBezTo>
                  <a:cubicBezTo>
                    <a:pt x="482" y="355"/>
                    <a:pt x="482" y="333"/>
                    <a:pt x="461" y="307"/>
                  </a:cubicBezTo>
                  <a:cubicBezTo>
                    <a:pt x="328" y="175"/>
                    <a:pt x="196" y="6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19;p73">
              <a:extLst>
                <a:ext uri="{FF2B5EF4-FFF2-40B4-BE49-F238E27FC236}">
                  <a16:creationId xmlns:a16="http://schemas.microsoft.com/office/drawing/2014/main" id="{C7A2BBC9-E944-5FF4-C863-62930D2B62D3}"/>
                </a:ext>
              </a:extLst>
            </p:cNvPr>
            <p:cNvSpPr/>
            <p:nvPr/>
          </p:nvSpPr>
          <p:spPr>
            <a:xfrm>
              <a:off x="8792598" y="2557143"/>
              <a:ext cx="95862" cy="99117"/>
            </a:xfrm>
            <a:custGeom>
              <a:avLst/>
              <a:gdLst/>
              <a:ahLst/>
              <a:cxnLst/>
              <a:rect l="l" t="t" r="r" b="b"/>
              <a:pathLst>
                <a:path w="677" h="700" extrusionOk="0">
                  <a:moveTo>
                    <a:pt x="7" y="1"/>
                  </a:moveTo>
                  <a:cubicBezTo>
                    <a:pt x="0" y="1"/>
                    <a:pt x="3" y="12"/>
                    <a:pt x="15" y="39"/>
                  </a:cubicBezTo>
                  <a:cubicBezTo>
                    <a:pt x="216" y="367"/>
                    <a:pt x="391" y="700"/>
                    <a:pt x="391" y="700"/>
                  </a:cubicBezTo>
                  <a:cubicBezTo>
                    <a:pt x="502" y="631"/>
                    <a:pt x="544" y="546"/>
                    <a:pt x="676" y="435"/>
                  </a:cubicBezTo>
                  <a:cubicBezTo>
                    <a:pt x="676" y="435"/>
                    <a:pt x="502" y="414"/>
                    <a:pt x="370" y="303"/>
                  </a:cubicBezTo>
                  <a:cubicBezTo>
                    <a:pt x="192" y="181"/>
                    <a:pt x="32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20;p73">
              <a:extLst>
                <a:ext uri="{FF2B5EF4-FFF2-40B4-BE49-F238E27FC236}">
                  <a16:creationId xmlns:a16="http://schemas.microsoft.com/office/drawing/2014/main" id="{734A65EF-2461-CFAF-699F-9FBC8B3A5240}"/>
                </a:ext>
              </a:extLst>
            </p:cNvPr>
            <p:cNvSpPr/>
            <p:nvPr/>
          </p:nvSpPr>
          <p:spPr>
            <a:xfrm>
              <a:off x="8308039" y="1817989"/>
              <a:ext cx="143863" cy="92603"/>
            </a:xfrm>
            <a:custGeom>
              <a:avLst/>
              <a:gdLst/>
              <a:ahLst/>
              <a:cxnLst/>
              <a:rect l="l" t="t" r="r" b="b"/>
              <a:pathLst>
                <a:path w="1016" h="654" extrusionOk="0">
                  <a:moveTo>
                    <a:pt x="420" y="0"/>
                  </a:moveTo>
                  <a:cubicBezTo>
                    <a:pt x="375" y="0"/>
                    <a:pt x="338" y="5"/>
                    <a:pt x="313" y="14"/>
                  </a:cubicBezTo>
                  <a:cubicBezTo>
                    <a:pt x="181" y="62"/>
                    <a:pt x="1" y="458"/>
                    <a:pt x="1" y="458"/>
                  </a:cubicBezTo>
                  <a:lnTo>
                    <a:pt x="202" y="479"/>
                  </a:lnTo>
                  <a:lnTo>
                    <a:pt x="355" y="167"/>
                  </a:lnTo>
                  <a:lnTo>
                    <a:pt x="730" y="257"/>
                  </a:lnTo>
                  <a:lnTo>
                    <a:pt x="820" y="654"/>
                  </a:lnTo>
                  <a:lnTo>
                    <a:pt x="1016" y="633"/>
                  </a:lnTo>
                  <a:cubicBezTo>
                    <a:pt x="1016" y="633"/>
                    <a:pt x="952" y="167"/>
                    <a:pt x="884" y="104"/>
                  </a:cubicBezTo>
                  <a:cubicBezTo>
                    <a:pt x="814" y="51"/>
                    <a:pt x="575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3251302" y="1056038"/>
            <a:ext cx="2700387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</a:t>
            </a:r>
            <a:endParaRPr sz="4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cxnSpLocks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302089" y="731419"/>
            <a:ext cx="3252694" cy="1136251"/>
            <a:chOff x="302089" y="1306654"/>
            <a:chExt cx="3252694" cy="1136251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302089" y="1306654"/>
              <a:ext cx="3252694" cy="1136251"/>
              <a:chOff x="-155111" y="1306654"/>
              <a:chExt cx="3252694" cy="1136251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302089" y="1306654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</a:rPr>
                  <a:t>Length</a:t>
                </a:r>
                <a:r>
                  <a:rPr lang="en-US" sz="2400" b="1" i="0" dirty="0">
                    <a:solidFill>
                      <a:srgbClr val="ECECEC"/>
                    </a:solidFill>
                    <a:effectLst/>
                    <a:latin typeface="Söhne"/>
                  </a:rPr>
                  <a:t> :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-155111" y="1959905"/>
                <a:ext cx="3252694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Length of hostname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length_hostname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Length of path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length_path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Length of </a:t>
                </a:r>
                <a:r>
                  <a:rPr lang="en-US" dirty="0">
                    <a:solidFill>
                      <a:schemeClr val="tx1"/>
                    </a:solidFill>
                    <a:latin typeface="Roboto"/>
                    <a:ea typeface="Roboto"/>
                  </a:rPr>
                  <a:t>the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 first directory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length_fd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Length of the top-level domain (TLD)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length_tld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302089" y="1306654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277987" y="2744363"/>
            <a:ext cx="3557103" cy="1226158"/>
            <a:chOff x="457200" y="3975800"/>
            <a:chExt cx="3557103" cy="1226158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481302" y="3975800"/>
              <a:ext cx="3533001" cy="1226158"/>
              <a:chOff x="24102" y="3975800"/>
              <a:chExt cx="3533001" cy="1226158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Counts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24102" y="4718958"/>
                <a:ext cx="3533001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dashes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count_dash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'@' symbols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count_at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'?' symbols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count_question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'%' symbols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count_percent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dots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count_dot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equals signs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count_equals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5748654" y="549046"/>
            <a:ext cx="3921932" cy="824600"/>
            <a:chOff x="5653658" y="959300"/>
            <a:chExt cx="3921932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5653658" y="959300"/>
              <a:ext cx="3921932" cy="824600"/>
              <a:chOff x="6110883" y="959300"/>
              <a:chExt cx="3921932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263781" y="959300"/>
                <a:ext cx="242304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</a:rPr>
                  <a:t>Protocol and Subdomain</a:t>
                </a:r>
                <a:endParaRPr sz="1800" b="1" dirty="0"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110883" y="1300900"/>
                <a:ext cx="392193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'http' occurrences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count_http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'https' occurrences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count_https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'www' occurrences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count_www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959005" y="2985250"/>
            <a:ext cx="3019879" cy="833482"/>
            <a:chOff x="5666921" y="2970300"/>
            <a:chExt cx="3019879" cy="833482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5666921" y="2970300"/>
              <a:ext cx="2922366" cy="833482"/>
              <a:chOff x="6124146" y="2984950"/>
              <a:chExt cx="2922366" cy="833482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124146" y="2984950"/>
                <a:ext cx="256267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</a:rPr>
                  <a:t>URL Structure Complexity</a:t>
                </a:r>
                <a:endParaRPr sz="1800" b="1" dirty="0"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227230" y="3335432"/>
                <a:ext cx="2819282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+mj-lt"/>
                  <a:buAutoNum type="arabicPeriod"/>
                </a:pPr>
                <a:endParaRPr lang="en-US" b="0" i="0" dirty="0">
                  <a:solidFill>
                    <a:schemeClr val="tx1"/>
                  </a:solidFill>
                  <a:effectLst/>
                  <a:latin typeface="Söhne"/>
                </a:endParaRPr>
              </a:p>
              <a:p>
                <a:pPr marL="457200" lvl="1"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Directory count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dir_count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br>
                  <a:rPr lang="en-US" dirty="0">
                    <a:solidFill>
                      <a:schemeClr val="tx1"/>
                    </a:solidFill>
                  </a:rPr>
                </a:br>
                <a:endParaRPr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5889184" y="1927883"/>
            <a:ext cx="3233676" cy="824600"/>
            <a:chOff x="5754206" y="1964800"/>
            <a:chExt cx="3233676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5754206" y="1964800"/>
              <a:ext cx="3233676" cy="824600"/>
              <a:chOff x="6211431" y="2087425"/>
              <a:chExt cx="3233676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211431" y="2087425"/>
                <a:ext cx="247539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</a:rPr>
                  <a:t>Composition Analysis</a:t>
                </a:r>
                <a:endParaRPr sz="1800" b="1" dirty="0"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4" y="2429025"/>
                <a:ext cx="2819283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digits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count_digits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Count of letters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count_letters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5331269" y="3975800"/>
            <a:ext cx="4080360" cy="824600"/>
            <a:chOff x="5331269" y="3975800"/>
            <a:chExt cx="408036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5331269" y="3975800"/>
              <a:ext cx="4080360" cy="824600"/>
              <a:chOff x="5788494" y="3975800"/>
              <a:chExt cx="408036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dirty="0">
                    <a:solidFill>
                      <a:schemeClr val="tx1"/>
                    </a:solidFill>
                    <a:effectLst/>
                    <a:latin typeface="Söhne"/>
                  </a:rPr>
                  <a:t>Binary </a:t>
                </a:r>
                <a:r>
                  <a:rPr lang="en-US" sz="1800" b="1" dirty="0">
                    <a:solidFill>
                      <a:schemeClr val="tx1"/>
                    </a:solidFill>
                    <a:latin typeface="Fira Sans Extra Condensed"/>
                  </a:rPr>
                  <a:t>Feature</a:t>
                </a:r>
                <a:endParaRPr sz="1800" b="1" dirty="0">
                  <a:solidFill>
                    <a:schemeClr val="tx1"/>
                  </a:solidFill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5788494" y="4317400"/>
                <a:ext cx="408036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+mj-lt"/>
                  <a:buAutoNum type="arabicPeriod"/>
                </a:pPr>
                <a:endParaRPr lang="en-US" b="0" i="0" dirty="0">
                  <a:solidFill>
                    <a:schemeClr val="tx1"/>
                  </a:solidFill>
                  <a:effectLst/>
                  <a:latin typeface="Söhne"/>
                </a:endParaRPr>
              </a:p>
              <a:p>
                <a:pPr marL="457200" lvl="1"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Presence of an IP address ('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"/>
                  </a:rPr>
                  <a:t>presence_ip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')</a:t>
                </a:r>
              </a:p>
              <a:p>
                <a:br>
                  <a:rPr lang="en-US" dirty="0">
                    <a:solidFill>
                      <a:schemeClr val="tx1"/>
                    </a:solidFill>
                  </a:rPr>
                </a:br>
                <a:endParaRPr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DB800E-F4D0-BC7C-6BD9-905B945B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205"/>
            <a:ext cx="8229600" cy="371400"/>
          </a:xfrm>
        </p:spPr>
        <p:txBody>
          <a:bodyPr>
            <a:noAutofit/>
          </a:bodyPr>
          <a:lstStyle/>
          <a:p>
            <a:r>
              <a:rPr lang="en-US" sz="4800" dirty="0"/>
              <a:t>Example of how the </a:t>
            </a:r>
            <a:r>
              <a:rPr lang="en-US" sz="4800" b="1" dirty="0">
                <a:latin typeface="Fira Sans Extra Condensed"/>
              </a:rPr>
              <a:t>Features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affect  malicious URL</a:t>
            </a:r>
            <a:endParaRPr lang="he-IL" sz="4800" dirty="0"/>
          </a:p>
        </p:txBody>
      </p:sp>
      <p:grpSp>
        <p:nvGrpSpPr>
          <p:cNvPr id="11" name="Google Shape;1483;p32">
            <a:extLst>
              <a:ext uri="{FF2B5EF4-FFF2-40B4-BE49-F238E27FC236}">
                <a16:creationId xmlns:a16="http://schemas.microsoft.com/office/drawing/2014/main" id="{A4D45383-0B1D-10BA-0BE0-D6107233ABAA}"/>
              </a:ext>
            </a:extLst>
          </p:cNvPr>
          <p:cNvGrpSpPr/>
          <p:nvPr/>
        </p:nvGrpSpPr>
        <p:grpSpPr>
          <a:xfrm>
            <a:off x="249072" y="2290902"/>
            <a:ext cx="2588083" cy="2656316"/>
            <a:chOff x="-2362222" y="2639837"/>
            <a:chExt cx="2038181" cy="2091917"/>
          </a:xfrm>
        </p:grpSpPr>
        <p:sp>
          <p:nvSpPr>
            <p:cNvPr id="12" name="Google Shape;1484;p32">
              <a:extLst>
                <a:ext uri="{FF2B5EF4-FFF2-40B4-BE49-F238E27FC236}">
                  <a16:creationId xmlns:a16="http://schemas.microsoft.com/office/drawing/2014/main" id="{D45DC07D-ACA9-2B0E-8943-ECF5C47FD848}"/>
                </a:ext>
              </a:extLst>
            </p:cNvPr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5;p32">
              <a:extLst>
                <a:ext uri="{FF2B5EF4-FFF2-40B4-BE49-F238E27FC236}">
                  <a16:creationId xmlns:a16="http://schemas.microsoft.com/office/drawing/2014/main" id="{BF476DC8-F88D-A257-80E0-FF295599600C}"/>
                </a:ext>
              </a:extLst>
            </p:cNvPr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6;p32">
              <a:extLst>
                <a:ext uri="{FF2B5EF4-FFF2-40B4-BE49-F238E27FC236}">
                  <a16:creationId xmlns:a16="http://schemas.microsoft.com/office/drawing/2014/main" id="{612990EB-66D8-6475-9497-41C4EC459B84}"/>
                </a:ext>
              </a:extLst>
            </p:cNvPr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7;p32">
              <a:extLst>
                <a:ext uri="{FF2B5EF4-FFF2-40B4-BE49-F238E27FC236}">
                  <a16:creationId xmlns:a16="http://schemas.microsoft.com/office/drawing/2014/main" id="{2A9DBC11-CF4F-3960-2B12-95C3907085F4}"/>
                </a:ext>
              </a:extLst>
            </p:cNvPr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32">
              <a:extLst>
                <a:ext uri="{FF2B5EF4-FFF2-40B4-BE49-F238E27FC236}">
                  <a16:creationId xmlns:a16="http://schemas.microsoft.com/office/drawing/2014/main" id="{790DB4B6-1F2D-47F1-6D86-9C8389372299}"/>
                </a:ext>
              </a:extLst>
            </p:cNvPr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32">
              <a:extLst>
                <a:ext uri="{FF2B5EF4-FFF2-40B4-BE49-F238E27FC236}">
                  <a16:creationId xmlns:a16="http://schemas.microsoft.com/office/drawing/2014/main" id="{F57778DB-F6A6-0726-5539-4C2E4179EBC1}"/>
                </a:ext>
              </a:extLst>
            </p:cNvPr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32">
              <a:extLst>
                <a:ext uri="{FF2B5EF4-FFF2-40B4-BE49-F238E27FC236}">
                  <a16:creationId xmlns:a16="http://schemas.microsoft.com/office/drawing/2014/main" id="{52975FCD-EB06-94AB-164E-CD3BA9A08808}"/>
                </a:ext>
              </a:extLst>
            </p:cNvPr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32">
              <a:extLst>
                <a:ext uri="{FF2B5EF4-FFF2-40B4-BE49-F238E27FC236}">
                  <a16:creationId xmlns:a16="http://schemas.microsoft.com/office/drawing/2014/main" id="{7F3CE647-F6E7-8AA1-8770-B00FC2FF806F}"/>
                </a:ext>
              </a:extLst>
            </p:cNvPr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32">
              <a:extLst>
                <a:ext uri="{FF2B5EF4-FFF2-40B4-BE49-F238E27FC236}">
                  <a16:creationId xmlns:a16="http://schemas.microsoft.com/office/drawing/2014/main" id="{339E38F1-26D9-FFF7-C432-050959E9DE2B}"/>
                </a:ext>
              </a:extLst>
            </p:cNvPr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32">
              <a:extLst>
                <a:ext uri="{FF2B5EF4-FFF2-40B4-BE49-F238E27FC236}">
                  <a16:creationId xmlns:a16="http://schemas.microsoft.com/office/drawing/2014/main" id="{21FA93CF-4117-66FC-0A82-727276F21090}"/>
                </a:ext>
              </a:extLst>
            </p:cNvPr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32">
              <a:extLst>
                <a:ext uri="{FF2B5EF4-FFF2-40B4-BE49-F238E27FC236}">
                  <a16:creationId xmlns:a16="http://schemas.microsoft.com/office/drawing/2014/main" id="{8DE8734E-5F27-E4BB-0F81-AE534125BC03}"/>
                </a:ext>
              </a:extLst>
            </p:cNvPr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32">
              <a:extLst>
                <a:ext uri="{FF2B5EF4-FFF2-40B4-BE49-F238E27FC236}">
                  <a16:creationId xmlns:a16="http://schemas.microsoft.com/office/drawing/2014/main" id="{E5940990-8AE6-B154-9884-1FE7EDC8FD95}"/>
                </a:ext>
              </a:extLst>
            </p:cNvPr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32">
              <a:extLst>
                <a:ext uri="{FF2B5EF4-FFF2-40B4-BE49-F238E27FC236}">
                  <a16:creationId xmlns:a16="http://schemas.microsoft.com/office/drawing/2014/main" id="{83D9D7C7-7E14-09A3-940E-B3CCD6AACFC5}"/>
                </a:ext>
              </a:extLst>
            </p:cNvPr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32">
              <a:extLst>
                <a:ext uri="{FF2B5EF4-FFF2-40B4-BE49-F238E27FC236}">
                  <a16:creationId xmlns:a16="http://schemas.microsoft.com/office/drawing/2014/main" id="{1156EB6F-1252-6A4C-B2B1-63AD82628CE7}"/>
                </a:ext>
              </a:extLst>
            </p:cNvPr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32">
              <a:extLst>
                <a:ext uri="{FF2B5EF4-FFF2-40B4-BE49-F238E27FC236}">
                  <a16:creationId xmlns:a16="http://schemas.microsoft.com/office/drawing/2014/main" id="{14F7FBEC-9F8E-F9B8-4CB4-0BC616349B67}"/>
                </a:ext>
              </a:extLst>
            </p:cNvPr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32">
              <a:extLst>
                <a:ext uri="{FF2B5EF4-FFF2-40B4-BE49-F238E27FC236}">
                  <a16:creationId xmlns:a16="http://schemas.microsoft.com/office/drawing/2014/main" id="{20155A02-9E9A-C658-46D3-257B6CF2DC7D}"/>
                </a:ext>
              </a:extLst>
            </p:cNvPr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32">
              <a:extLst>
                <a:ext uri="{FF2B5EF4-FFF2-40B4-BE49-F238E27FC236}">
                  <a16:creationId xmlns:a16="http://schemas.microsoft.com/office/drawing/2014/main" id="{B72FC2A1-030A-27C0-E1A1-0DED84F6576E}"/>
                </a:ext>
              </a:extLst>
            </p:cNvPr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32">
              <a:extLst>
                <a:ext uri="{FF2B5EF4-FFF2-40B4-BE49-F238E27FC236}">
                  <a16:creationId xmlns:a16="http://schemas.microsoft.com/office/drawing/2014/main" id="{3AEC3904-2CD9-BB10-0AD0-BEE5AE813A03}"/>
                </a:ext>
              </a:extLst>
            </p:cNvPr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32">
              <a:extLst>
                <a:ext uri="{FF2B5EF4-FFF2-40B4-BE49-F238E27FC236}">
                  <a16:creationId xmlns:a16="http://schemas.microsoft.com/office/drawing/2014/main" id="{2F1FD328-8F1A-3331-D3F4-B1F92BAF6E06}"/>
                </a:ext>
              </a:extLst>
            </p:cNvPr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32">
              <a:extLst>
                <a:ext uri="{FF2B5EF4-FFF2-40B4-BE49-F238E27FC236}">
                  <a16:creationId xmlns:a16="http://schemas.microsoft.com/office/drawing/2014/main" id="{129AF4B1-5C33-D5D0-9FC5-2AC068F0A22C}"/>
                </a:ext>
              </a:extLst>
            </p:cNvPr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32">
              <a:extLst>
                <a:ext uri="{FF2B5EF4-FFF2-40B4-BE49-F238E27FC236}">
                  <a16:creationId xmlns:a16="http://schemas.microsoft.com/office/drawing/2014/main" id="{8330B967-3FEE-1CCF-B628-40364D155D81}"/>
                </a:ext>
              </a:extLst>
            </p:cNvPr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32">
              <a:extLst>
                <a:ext uri="{FF2B5EF4-FFF2-40B4-BE49-F238E27FC236}">
                  <a16:creationId xmlns:a16="http://schemas.microsoft.com/office/drawing/2014/main" id="{6CE06137-4151-BE0D-0294-6C87E92D6058}"/>
                </a:ext>
              </a:extLst>
            </p:cNvPr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32">
              <a:extLst>
                <a:ext uri="{FF2B5EF4-FFF2-40B4-BE49-F238E27FC236}">
                  <a16:creationId xmlns:a16="http://schemas.microsoft.com/office/drawing/2014/main" id="{1117046A-50C7-9E3F-EAC3-ADD312255CF5}"/>
                </a:ext>
              </a:extLst>
            </p:cNvPr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32">
              <a:extLst>
                <a:ext uri="{FF2B5EF4-FFF2-40B4-BE49-F238E27FC236}">
                  <a16:creationId xmlns:a16="http://schemas.microsoft.com/office/drawing/2014/main" id="{4E401966-75D3-3BEA-DC25-83A737CB84B1}"/>
                </a:ext>
              </a:extLst>
            </p:cNvPr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32">
              <a:extLst>
                <a:ext uri="{FF2B5EF4-FFF2-40B4-BE49-F238E27FC236}">
                  <a16:creationId xmlns:a16="http://schemas.microsoft.com/office/drawing/2014/main" id="{CF8F12F8-86D9-4F33-7222-42EBF7559792}"/>
                </a:ext>
              </a:extLst>
            </p:cNvPr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32">
              <a:extLst>
                <a:ext uri="{FF2B5EF4-FFF2-40B4-BE49-F238E27FC236}">
                  <a16:creationId xmlns:a16="http://schemas.microsoft.com/office/drawing/2014/main" id="{AED60621-909B-8227-0169-96A7BF95FCBB}"/>
                </a:ext>
              </a:extLst>
            </p:cNvPr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32">
              <a:extLst>
                <a:ext uri="{FF2B5EF4-FFF2-40B4-BE49-F238E27FC236}">
                  <a16:creationId xmlns:a16="http://schemas.microsoft.com/office/drawing/2014/main" id="{2F92C579-8DA2-F458-F404-BF13B09FBFAD}"/>
                </a:ext>
              </a:extLst>
            </p:cNvPr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32">
              <a:extLst>
                <a:ext uri="{FF2B5EF4-FFF2-40B4-BE49-F238E27FC236}">
                  <a16:creationId xmlns:a16="http://schemas.microsoft.com/office/drawing/2014/main" id="{9F66F223-5202-13BA-F167-617BC9780C4A}"/>
                </a:ext>
              </a:extLst>
            </p:cNvPr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32">
              <a:extLst>
                <a:ext uri="{FF2B5EF4-FFF2-40B4-BE49-F238E27FC236}">
                  <a16:creationId xmlns:a16="http://schemas.microsoft.com/office/drawing/2014/main" id="{2CA3A7E1-3159-C1CE-043D-BC224AA81AE3}"/>
                </a:ext>
              </a:extLst>
            </p:cNvPr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32">
              <a:extLst>
                <a:ext uri="{FF2B5EF4-FFF2-40B4-BE49-F238E27FC236}">
                  <a16:creationId xmlns:a16="http://schemas.microsoft.com/office/drawing/2014/main" id="{006098A0-166D-D018-53A3-B01299DD281B}"/>
                </a:ext>
              </a:extLst>
            </p:cNvPr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32">
              <a:extLst>
                <a:ext uri="{FF2B5EF4-FFF2-40B4-BE49-F238E27FC236}">
                  <a16:creationId xmlns:a16="http://schemas.microsoft.com/office/drawing/2014/main" id="{CFD97074-A09F-C3C3-C4F4-BB89CB1F93EE}"/>
                </a:ext>
              </a:extLst>
            </p:cNvPr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32">
              <a:extLst>
                <a:ext uri="{FF2B5EF4-FFF2-40B4-BE49-F238E27FC236}">
                  <a16:creationId xmlns:a16="http://schemas.microsoft.com/office/drawing/2014/main" id="{27149FBE-4006-E792-F375-DE4761D6EF46}"/>
                </a:ext>
              </a:extLst>
            </p:cNvPr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32">
              <a:extLst>
                <a:ext uri="{FF2B5EF4-FFF2-40B4-BE49-F238E27FC236}">
                  <a16:creationId xmlns:a16="http://schemas.microsoft.com/office/drawing/2014/main" id="{9E7C17AD-BF13-12DE-4A95-73E6A7B795B3}"/>
                </a:ext>
              </a:extLst>
            </p:cNvPr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32">
              <a:extLst>
                <a:ext uri="{FF2B5EF4-FFF2-40B4-BE49-F238E27FC236}">
                  <a16:creationId xmlns:a16="http://schemas.microsoft.com/office/drawing/2014/main" id="{A00214B3-59C7-C246-089E-2C81F381FB92}"/>
                </a:ext>
              </a:extLst>
            </p:cNvPr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32">
              <a:extLst>
                <a:ext uri="{FF2B5EF4-FFF2-40B4-BE49-F238E27FC236}">
                  <a16:creationId xmlns:a16="http://schemas.microsoft.com/office/drawing/2014/main" id="{CD1BE1DD-5EAA-9917-CD8B-3F706D9D51C0}"/>
                </a:ext>
              </a:extLst>
            </p:cNvPr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32">
              <a:extLst>
                <a:ext uri="{FF2B5EF4-FFF2-40B4-BE49-F238E27FC236}">
                  <a16:creationId xmlns:a16="http://schemas.microsoft.com/office/drawing/2014/main" id="{6236AB5E-1E11-8F73-A9FB-FD4052EEC895}"/>
                </a:ext>
              </a:extLst>
            </p:cNvPr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32">
              <a:extLst>
                <a:ext uri="{FF2B5EF4-FFF2-40B4-BE49-F238E27FC236}">
                  <a16:creationId xmlns:a16="http://schemas.microsoft.com/office/drawing/2014/main" id="{C93422CA-87E9-8D16-3956-600E331E4356}"/>
                </a:ext>
              </a:extLst>
            </p:cNvPr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32">
              <a:extLst>
                <a:ext uri="{FF2B5EF4-FFF2-40B4-BE49-F238E27FC236}">
                  <a16:creationId xmlns:a16="http://schemas.microsoft.com/office/drawing/2014/main" id="{EFDD619A-07DD-89D4-CFCE-0B9CB3FCEBE6}"/>
                </a:ext>
              </a:extLst>
            </p:cNvPr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32">
              <a:extLst>
                <a:ext uri="{FF2B5EF4-FFF2-40B4-BE49-F238E27FC236}">
                  <a16:creationId xmlns:a16="http://schemas.microsoft.com/office/drawing/2014/main" id="{F14CA9EA-57BA-6025-70BD-853738E54110}"/>
                </a:ext>
              </a:extLst>
            </p:cNvPr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32">
              <a:extLst>
                <a:ext uri="{FF2B5EF4-FFF2-40B4-BE49-F238E27FC236}">
                  <a16:creationId xmlns:a16="http://schemas.microsoft.com/office/drawing/2014/main" id="{8CDD1164-777E-FB93-F3E6-123772A30A32}"/>
                </a:ext>
              </a:extLst>
            </p:cNvPr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32">
              <a:extLst>
                <a:ext uri="{FF2B5EF4-FFF2-40B4-BE49-F238E27FC236}">
                  <a16:creationId xmlns:a16="http://schemas.microsoft.com/office/drawing/2014/main" id="{28C61B05-B769-D070-3AF0-822DA0A8B020}"/>
                </a:ext>
              </a:extLst>
            </p:cNvPr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32">
              <a:extLst>
                <a:ext uri="{FF2B5EF4-FFF2-40B4-BE49-F238E27FC236}">
                  <a16:creationId xmlns:a16="http://schemas.microsoft.com/office/drawing/2014/main" id="{F78299D8-F28E-0413-47E8-C316EE47DC83}"/>
                </a:ext>
              </a:extLst>
            </p:cNvPr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32">
              <a:extLst>
                <a:ext uri="{FF2B5EF4-FFF2-40B4-BE49-F238E27FC236}">
                  <a16:creationId xmlns:a16="http://schemas.microsoft.com/office/drawing/2014/main" id="{11AE7245-50E3-167A-7C9B-562371689393}"/>
                </a:ext>
              </a:extLst>
            </p:cNvPr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32">
              <a:extLst>
                <a:ext uri="{FF2B5EF4-FFF2-40B4-BE49-F238E27FC236}">
                  <a16:creationId xmlns:a16="http://schemas.microsoft.com/office/drawing/2014/main" id="{5C696A2C-59C2-C3A2-87F1-7940B9CC92C7}"/>
                </a:ext>
              </a:extLst>
            </p:cNvPr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77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 descr="תמונה שמכילה טקסט, עלילה, צילום מסך, קו&#10;&#10;התיאור נוצר באופן אוטומטי">
            <a:extLst>
              <a:ext uri="{FF2B5EF4-FFF2-40B4-BE49-F238E27FC236}">
                <a16:creationId xmlns:a16="http://schemas.microsoft.com/office/drawing/2014/main" id="{41C02877-68A0-3670-A52B-B91E2165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40" y="2431523"/>
            <a:ext cx="4519961" cy="2711977"/>
          </a:xfrm>
          <a:prstGeom prst="rect">
            <a:avLst/>
          </a:prstGeom>
        </p:spPr>
      </p:pic>
      <p:pic>
        <p:nvPicPr>
          <p:cNvPr id="18" name="תמונה 17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C1B5163D-0CEF-D621-F8C9-2B9F7060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53" y="0"/>
            <a:ext cx="4181647" cy="2508988"/>
          </a:xfrm>
          <a:prstGeom prst="rect">
            <a:avLst/>
          </a:prstGeom>
        </p:spPr>
      </p:pic>
      <p:pic>
        <p:nvPicPr>
          <p:cNvPr id="4" name="תמונה 3" descr="תמונה שמכילה טקסט, עלילה, קו, צילום מסך&#10;&#10;התיאור נוצר באופן אוטומטי">
            <a:extLst>
              <a:ext uri="{FF2B5EF4-FFF2-40B4-BE49-F238E27FC236}">
                <a16:creationId xmlns:a16="http://schemas.microsoft.com/office/drawing/2014/main" id="{07DADDCE-E742-CDFB-2034-E509EF4F5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" y="579399"/>
            <a:ext cx="4609945" cy="2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תמונה 33" descr="תמונה שמכילה טקסט, עלילה, צילום מסך, קו&#10;&#10;התיאור נוצר באופן אוטומטי">
            <a:extLst>
              <a:ext uri="{FF2B5EF4-FFF2-40B4-BE49-F238E27FC236}">
                <a16:creationId xmlns:a16="http://schemas.microsoft.com/office/drawing/2014/main" id="{BF0C9E77-A288-211C-DC74-C203A1A8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12" y="2388907"/>
            <a:ext cx="4590988" cy="2754593"/>
          </a:xfrm>
          <a:prstGeom prst="rect">
            <a:avLst/>
          </a:prstGeom>
        </p:spPr>
      </p:pic>
      <p:pic>
        <p:nvPicPr>
          <p:cNvPr id="32" name="תמונה 31" descr="תמונה שמכילה טקסט, עלילה,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FDFCD41C-B220-F000-D69C-493B92BF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94" y="91565"/>
            <a:ext cx="3828904" cy="2297342"/>
          </a:xfrm>
          <a:prstGeom prst="rect">
            <a:avLst/>
          </a:prstGeom>
        </p:spPr>
      </p:pic>
      <p:pic>
        <p:nvPicPr>
          <p:cNvPr id="30" name="תמונה 29" descr="תמונה שמכילה טקסט, עלילה, צילום מסך, קו&#10;&#10;התיאור נוצר באופן אוטומטי">
            <a:extLst>
              <a:ext uri="{FF2B5EF4-FFF2-40B4-BE49-F238E27FC236}">
                <a16:creationId xmlns:a16="http://schemas.microsoft.com/office/drawing/2014/main" id="{1275A0C6-D59C-B945-BA65-B5C5DF20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2" y="2388907"/>
            <a:ext cx="4258765" cy="2555258"/>
          </a:xfrm>
          <a:prstGeom prst="rect">
            <a:avLst/>
          </a:prstGeom>
        </p:spPr>
      </p:pic>
      <p:pic>
        <p:nvPicPr>
          <p:cNvPr id="28" name="תמונה 27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0BF330C9-AB1C-B2F4-F6F3-9A3FAE42D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02" y="126822"/>
            <a:ext cx="3711379" cy="2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תמונה 47" descr="תמונה שמכילה טקסט, קו, עלילה, צילום מסך&#10;&#10;התיאור נוצר באופן אוטומטי">
            <a:extLst>
              <a:ext uri="{FF2B5EF4-FFF2-40B4-BE49-F238E27FC236}">
                <a16:creationId xmlns:a16="http://schemas.microsoft.com/office/drawing/2014/main" id="{8076D3A7-60EB-57B6-E776-CBB31CD8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"/>
            <a:ext cx="3962400" cy="2377440"/>
          </a:xfrm>
          <a:prstGeom prst="rect">
            <a:avLst/>
          </a:prstGeom>
        </p:spPr>
      </p:pic>
      <p:pic>
        <p:nvPicPr>
          <p:cNvPr id="46" name="תמונה 45" descr="תמונה שמכילה טקסט, עלילה, קו, צילום מסך&#10;&#10;התיאור נוצר באופן אוטומטי">
            <a:extLst>
              <a:ext uri="{FF2B5EF4-FFF2-40B4-BE49-F238E27FC236}">
                <a16:creationId xmlns:a16="http://schemas.microsoft.com/office/drawing/2014/main" id="{12D52B30-8484-87C9-2842-5746AC2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48" y="2377441"/>
            <a:ext cx="3962401" cy="2377441"/>
          </a:xfrm>
          <a:prstGeom prst="rect">
            <a:avLst/>
          </a:prstGeom>
        </p:spPr>
      </p:pic>
      <p:pic>
        <p:nvPicPr>
          <p:cNvPr id="44" name="תמונה 43" descr="תמונה שמכילה טקסט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C3C5444B-688E-F09E-CB7E-4724DDCD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21" y="0"/>
            <a:ext cx="3962401" cy="2377441"/>
          </a:xfrm>
          <a:prstGeom prst="rect">
            <a:avLst/>
          </a:prstGeom>
        </p:spPr>
      </p:pic>
      <p:pic>
        <p:nvPicPr>
          <p:cNvPr id="36" name="תמונה 35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0BCA3F4E-DA79-5196-237A-44DD922B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5" y="2377441"/>
            <a:ext cx="4374230" cy="26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train our model</a:t>
            </a:r>
          </a:p>
        </p:txBody>
      </p:sp>
      <p:sp>
        <p:nvSpPr>
          <p:cNvPr id="1564" name="Google Shape;1564;p50"/>
          <p:cNvSpPr txBox="1">
            <a:spLocks noGrp="1"/>
          </p:cNvSpPr>
          <p:nvPr>
            <p:ph type="subTitle" idx="2"/>
          </p:nvPr>
        </p:nvSpPr>
        <p:spPr>
          <a:xfrm>
            <a:off x="1553968" y="2275684"/>
            <a:ext cx="4827106" cy="43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Builds multiple decision trees during training and merges them together to improve accuracy and generalization for classification and regression tasks.</a:t>
            </a:r>
            <a:endParaRPr dirty="0"/>
          </a:p>
        </p:txBody>
      </p:sp>
      <p:sp>
        <p:nvSpPr>
          <p:cNvPr id="1570" name="Google Shape;1570;p50"/>
          <p:cNvSpPr txBox="1">
            <a:spLocks noGrp="1"/>
          </p:cNvSpPr>
          <p:nvPr>
            <p:ph type="subTitle" idx="7"/>
          </p:nvPr>
        </p:nvSpPr>
        <p:spPr>
          <a:xfrm>
            <a:off x="1552302" y="210859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RandomForest</a:t>
            </a:r>
            <a:endParaRPr dirty="0"/>
          </a:p>
        </p:txBody>
      </p:sp>
      <p:sp>
        <p:nvSpPr>
          <p:cNvPr id="1572" name="Google Shape;1572;p50"/>
          <p:cNvSpPr/>
          <p:nvPr/>
        </p:nvSpPr>
        <p:spPr>
          <a:xfrm>
            <a:off x="712946" y="2076998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4" name="Google Shape;1574;p50"/>
          <p:cNvSpPr/>
          <p:nvPr/>
        </p:nvSpPr>
        <p:spPr>
          <a:xfrm>
            <a:off x="706896" y="1204198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50"/>
          <p:cNvGrpSpPr/>
          <p:nvPr/>
        </p:nvGrpSpPr>
        <p:grpSpPr>
          <a:xfrm>
            <a:off x="925651" y="2263552"/>
            <a:ext cx="343315" cy="286725"/>
            <a:chOff x="1288876" y="1944352"/>
            <a:chExt cx="343315" cy="286725"/>
          </a:xfrm>
        </p:grpSpPr>
        <p:sp>
          <p:nvSpPr>
            <p:cNvPr id="1576" name="Google Shape;1576;p50"/>
            <p:cNvSpPr/>
            <p:nvPr/>
          </p:nvSpPr>
          <p:spPr>
            <a:xfrm>
              <a:off x="1288876" y="1944352"/>
              <a:ext cx="343315" cy="286725"/>
            </a:xfrm>
            <a:custGeom>
              <a:avLst/>
              <a:gdLst/>
              <a:ahLst/>
              <a:cxnLst/>
              <a:rect l="l" t="t" r="r" b="b"/>
              <a:pathLst>
                <a:path w="14930" h="12469" extrusionOk="0">
                  <a:moveTo>
                    <a:pt x="11586" y="6712"/>
                  </a:moveTo>
                  <a:lnTo>
                    <a:pt x="12214" y="6980"/>
                  </a:lnTo>
                  <a:lnTo>
                    <a:pt x="12045" y="7416"/>
                  </a:lnTo>
                  <a:cubicBezTo>
                    <a:pt x="11993" y="7509"/>
                    <a:pt x="12022" y="7608"/>
                    <a:pt x="12115" y="7683"/>
                  </a:cubicBezTo>
                  <a:cubicBezTo>
                    <a:pt x="12260" y="7800"/>
                    <a:pt x="12406" y="7945"/>
                    <a:pt x="12551" y="8119"/>
                  </a:cubicBezTo>
                  <a:cubicBezTo>
                    <a:pt x="12590" y="8172"/>
                    <a:pt x="12652" y="8198"/>
                    <a:pt x="12723" y="8198"/>
                  </a:cubicBezTo>
                  <a:cubicBezTo>
                    <a:pt x="12746" y="8198"/>
                    <a:pt x="12771" y="8195"/>
                    <a:pt x="12795" y="8189"/>
                  </a:cubicBezTo>
                  <a:lnTo>
                    <a:pt x="13232" y="7997"/>
                  </a:lnTo>
                  <a:lnTo>
                    <a:pt x="13499" y="8649"/>
                  </a:lnTo>
                  <a:lnTo>
                    <a:pt x="13063" y="8817"/>
                  </a:lnTo>
                  <a:cubicBezTo>
                    <a:pt x="12964" y="8870"/>
                    <a:pt x="12917" y="8963"/>
                    <a:pt x="12941" y="9062"/>
                  </a:cubicBezTo>
                  <a:cubicBezTo>
                    <a:pt x="12964" y="9254"/>
                    <a:pt x="12964" y="9475"/>
                    <a:pt x="12917" y="9666"/>
                  </a:cubicBezTo>
                  <a:cubicBezTo>
                    <a:pt x="12917" y="9789"/>
                    <a:pt x="12964" y="9887"/>
                    <a:pt x="13063" y="9911"/>
                  </a:cubicBezTo>
                  <a:lnTo>
                    <a:pt x="13499" y="10103"/>
                  </a:lnTo>
                  <a:lnTo>
                    <a:pt x="13208" y="10737"/>
                  </a:lnTo>
                  <a:lnTo>
                    <a:pt x="12795" y="10562"/>
                  </a:lnTo>
                  <a:cubicBezTo>
                    <a:pt x="12763" y="10547"/>
                    <a:pt x="12728" y="10539"/>
                    <a:pt x="12694" y="10539"/>
                  </a:cubicBezTo>
                  <a:cubicBezTo>
                    <a:pt x="12624" y="10539"/>
                    <a:pt x="12559" y="10571"/>
                    <a:pt x="12528" y="10638"/>
                  </a:cubicBezTo>
                  <a:cubicBezTo>
                    <a:pt x="12406" y="10783"/>
                    <a:pt x="12260" y="10928"/>
                    <a:pt x="12092" y="11051"/>
                  </a:cubicBezTo>
                  <a:cubicBezTo>
                    <a:pt x="12022" y="11120"/>
                    <a:pt x="11970" y="11219"/>
                    <a:pt x="12022" y="11318"/>
                  </a:cubicBezTo>
                  <a:lnTo>
                    <a:pt x="12191" y="11754"/>
                  </a:lnTo>
                  <a:lnTo>
                    <a:pt x="11533" y="12016"/>
                  </a:lnTo>
                  <a:lnTo>
                    <a:pt x="11365" y="11580"/>
                  </a:lnTo>
                  <a:cubicBezTo>
                    <a:pt x="11341" y="11510"/>
                    <a:pt x="11243" y="11434"/>
                    <a:pt x="11173" y="11434"/>
                  </a:cubicBezTo>
                  <a:lnTo>
                    <a:pt x="11149" y="11434"/>
                  </a:lnTo>
                  <a:cubicBezTo>
                    <a:pt x="11039" y="11461"/>
                    <a:pt x="10936" y="11474"/>
                    <a:pt x="10833" y="11474"/>
                  </a:cubicBezTo>
                  <a:cubicBezTo>
                    <a:pt x="10729" y="11474"/>
                    <a:pt x="10626" y="11461"/>
                    <a:pt x="10516" y="11434"/>
                  </a:cubicBezTo>
                  <a:cubicBezTo>
                    <a:pt x="10423" y="11434"/>
                    <a:pt x="10324" y="11487"/>
                    <a:pt x="10277" y="11580"/>
                  </a:cubicBezTo>
                  <a:lnTo>
                    <a:pt x="10103" y="12016"/>
                  </a:lnTo>
                  <a:lnTo>
                    <a:pt x="9451" y="11725"/>
                  </a:lnTo>
                  <a:lnTo>
                    <a:pt x="9643" y="11318"/>
                  </a:lnTo>
                  <a:cubicBezTo>
                    <a:pt x="9666" y="11219"/>
                    <a:pt x="9643" y="11120"/>
                    <a:pt x="9573" y="11051"/>
                  </a:cubicBezTo>
                  <a:cubicBezTo>
                    <a:pt x="9550" y="11027"/>
                    <a:pt x="9521" y="10975"/>
                    <a:pt x="9475" y="10975"/>
                  </a:cubicBezTo>
                  <a:cubicBezTo>
                    <a:pt x="9352" y="10853"/>
                    <a:pt x="9230" y="10737"/>
                    <a:pt x="9137" y="10614"/>
                  </a:cubicBezTo>
                  <a:cubicBezTo>
                    <a:pt x="9102" y="10548"/>
                    <a:pt x="9038" y="10516"/>
                    <a:pt x="8970" y="10516"/>
                  </a:cubicBezTo>
                  <a:cubicBezTo>
                    <a:pt x="8937" y="10516"/>
                    <a:pt x="8902" y="10523"/>
                    <a:pt x="8870" y="10539"/>
                  </a:cubicBezTo>
                  <a:lnTo>
                    <a:pt x="8457" y="10707"/>
                  </a:lnTo>
                  <a:lnTo>
                    <a:pt x="8189" y="10056"/>
                  </a:lnTo>
                  <a:lnTo>
                    <a:pt x="8625" y="9887"/>
                  </a:lnTo>
                  <a:cubicBezTo>
                    <a:pt x="8701" y="9864"/>
                    <a:pt x="8771" y="9765"/>
                    <a:pt x="8748" y="9643"/>
                  </a:cubicBezTo>
                  <a:cubicBezTo>
                    <a:pt x="8724" y="9451"/>
                    <a:pt x="8724" y="9230"/>
                    <a:pt x="8748" y="9038"/>
                  </a:cubicBezTo>
                  <a:cubicBezTo>
                    <a:pt x="8771" y="8939"/>
                    <a:pt x="8724" y="8846"/>
                    <a:pt x="8625" y="8794"/>
                  </a:cubicBezTo>
                  <a:lnTo>
                    <a:pt x="8189" y="8625"/>
                  </a:lnTo>
                  <a:lnTo>
                    <a:pt x="8457" y="7974"/>
                  </a:lnTo>
                  <a:lnTo>
                    <a:pt x="8893" y="8166"/>
                  </a:lnTo>
                  <a:cubicBezTo>
                    <a:pt x="8917" y="8172"/>
                    <a:pt x="8941" y="8175"/>
                    <a:pt x="8965" y="8175"/>
                  </a:cubicBezTo>
                  <a:cubicBezTo>
                    <a:pt x="9037" y="8175"/>
                    <a:pt x="9104" y="8147"/>
                    <a:pt x="9161" y="8090"/>
                  </a:cubicBezTo>
                  <a:cubicBezTo>
                    <a:pt x="9283" y="7922"/>
                    <a:pt x="9428" y="7776"/>
                    <a:pt x="9597" y="7654"/>
                  </a:cubicBezTo>
                  <a:cubicBezTo>
                    <a:pt x="9666" y="7608"/>
                    <a:pt x="9696" y="7486"/>
                    <a:pt x="9666" y="7392"/>
                  </a:cubicBezTo>
                  <a:lnTo>
                    <a:pt x="9498" y="6956"/>
                  </a:lnTo>
                  <a:lnTo>
                    <a:pt x="10132" y="6712"/>
                  </a:lnTo>
                  <a:lnTo>
                    <a:pt x="10300" y="7125"/>
                  </a:lnTo>
                  <a:cubicBezTo>
                    <a:pt x="10341" y="7206"/>
                    <a:pt x="10422" y="7275"/>
                    <a:pt x="10504" y="7275"/>
                  </a:cubicBezTo>
                  <a:cubicBezTo>
                    <a:pt x="10516" y="7275"/>
                    <a:pt x="10527" y="7273"/>
                    <a:pt x="10539" y="7270"/>
                  </a:cubicBezTo>
                  <a:cubicBezTo>
                    <a:pt x="10649" y="7259"/>
                    <a:pt x="10753" y="7253"/>
                    <a:pt x="10856" y="7253"/>
                  </a:cubicBezTo>
                  <a:cubicBezTo>
                    <a:pt x="10959" y="7253"/>
                    <a:pt x="11062" y="7259"/>
                    <a:pt x="11173" y="7270"/>
                  </a:cubicBezTo>
                  <a:cubicBezTo>
                    <a:pt x="11189" y="7274"/>
                    <a:pt x="11205" y="7276"/>
                    <a:pt x="11220" y="7276"/>
                  </a:cubicBezTo>
                  <a:cubicBezTo>
                    <a:pt x="11297" y="7276"/>
                    <a:pt x="11369" y="7230"/>
                    <a:pt x="11388" y="7148"/>
                  </a:cubicBezTo>
                  <a:lnTo>
                    <a:pt x="11586" y="6712"/>
                  </a:lnTo>
                  <a:close/>
                  <a:moveTo>
                    <a:pt x="1117" y="1"/>
                  </a:moveTo>
                  <a:cubicBezTo>
                    <a:pt x="483" y="1"/>
                    <a:pt x="1" y="507"/>
                    <a:pt x="1" y="1112"/>
                  </a:cubicBezTo>
                  <a:lnTo>
                    <a:pt x="1" y="10271"/>
                  </a:lnTo>
                  <a:cubicBezTo>
                    <a:pt x="1" y="10882"/>
                    <a:pt x="483" y="11388"/>
                    <a:pt x="1117" y="11388"/>
                  </a:cubicBezTo>
                  <a:lnTo>
                    <a:pt x="9137" y="11388"/>
                  </a:lnTo>
                  <a:lnTo>
                    <a:pt x="9038" y="11609"/>
                  </a:lnTo>
                  <a:cubicBezTo>
                    <a:pt x="8992" y="11702"/>
                    <a:pt x="8992" y="11801"/>
                    <a:pt x="9038" y="11900"/>
                  </a:cubicBezTo>
                  <a:cubicBezTo>
                    <a:pt x="9085" y="11993"/>
                    <a:pt x="9161" y="12092"/>
                    <a:pt x="9259" y="12115"/>
                  </a:cubicBezTo>
                  <a:lnTo>
                    <a:pt x="9957" y="12429"/>
                  </a:lnTo>
                  <a:cubicBezTo>
                    <a:pt x="10008" y="12446"/>
                    <a:pt x="10058" y="12454"/>
                    <a:pt x="10107" y="12454"/>
                  </a:cubicBezTo>
                  <a:cubicBezTo>
                    <a:pt x="10271" y="12454"/>
                    <a:pt x="10416" y="12362"/>
                    <a:pt x="10492" y="12214"/>
                  </a:cubicBezTo>
                  <a:lnTo>
                    <a:pt x="10614" y="11900"/>
                  </a:lnTo>
                  <a:cubicBezTo>
                    <a:pt x="10711" y="11900"/>
                    <a:pt x="10808" y="11910"/>
                    <a:pt x="10898" y="11910"/>
                  </a:cubicBezTo>
                  <a:cubicBezTo>
                    <a:pt x="10943" y="11910"/>
                    <a:pt x="10987" y="11907"/>
                    <a:pt x="11027" y="11900"/>
                  </a:cubicBezTo>
                  <a:lnTo>
                    <a:pt x="11149" y="12214"/>
                  </a:lnTo>
                  <a:cubicBezTo>
                    <a:pt x="11196" y="12307"/>
                    <a:pt x="11266" y="12382"/>
                    <a:pt x="11365" y="12429"/>
                  </a:cubicBezTo>
                  <a:cubicBezTo>
                    <a:pt x="11414" y="12455"/>
                    <a:pt x="11469" y="12468"/>
                    <a:pt x="11524" y="12468"/>
                  </a:cubicBezTo>
                  <a:cubicBezTo>
                    <a:pt x="11578" y="12468"/>
                    <a:pt x="11632" y="12455"/>
                    <a:pt x="11679" y="12429"/>
                  </a:cubicBezTo>
                  <a:lnTo>
                    <a:pt x="12382" y="12138"/>
                  </a:lnTo>
                  <a:cubicBezTo>
                    <a:pt x="12481" y="12092"/>
                    <a:pt x="12574" y="12016"/>
                    <a:pt x="12603" y="11923"/>
                  </a:cubicBezTo>
                  <a:cubicBezTo>
                    <a:pt x="12650" y="11824"/>
                    <a:pt x="12650" y="11725"/>
                    <a:pt x="12603" y="11632"/>
                  </a:cubicBezTo>
                  <a:lnTo>
                    <a:pt x="12505" y="11365"/>
                  </a:lnTo>
                  <a:lnTo>
                    <a:pt x="12505" y="11365"/>
                  </a:lnTo>
                  <a:cubicBezTo>
                    <a:pt x="12528" y="11388"/>
                    <a:pt x="12551" y="11388"/>
                    <a:pt x="12603" y="11388"/>
                  </a:cubicBezTo>
                  <a:lnTo>
                    <a:pt x="13790" y="11388"/>
                  </a:lnTo>
                  <a:cubicBezTo>
                    <a:pt x="14418" y="11388"/>
                    <a:pt x="14930" y="10882"/>
                    <a:pt x="14930" y="10271"/>
                  </a:cubicBezTo>
                  <a:lnTo>
                    <a:pt x="14930" y="7584"/>
                  </a:lnTo>
                  <a:cubicBezTo>
                    <a:pt x="14930" y="7462"/>
                    <a:pt x="14831" y="7363"/>
                    <a:pt x="14709" y="7363"/>
                  </a:cubicBezTo>
                  <a:cubicBezTo>
                    <a:pt x="14587" y="7363"/>
                    <a:pt x="14494" y="7462"/>
                    <a:pt x="14494" y="7584"/>
                  </a:cubicBezTo>
                  <a:lnTo>
                    <a:pt x="14494" y="10271"/>
                  </a:lnTo>
                  <a:cubicBezTo>
                    <a:pt x="14494" y="10638"/>
                    <a:pt x="14174" y="10952"/>
                    <a:pt x="13790" y="10952"/>
                  </a:cubicBezTo>
                  <a:lnTo>
                    <a:pt x="13592" y="10952"/>
                  </a:lnTo>
                  <a:lnTo>
                    <a:pt x="13912" y="10225"/>
                  </a:lnTo>
                  <a:cubicBezTo>
                    <a:pt x="13982" y="10033"/>
                    <a:pt x="13883" y="9789"/>
                    <a:pt x="13691" y="9719"/>
                  </a:cubicBezTo>
                  <a:lnTo>
                    <a:pt x="13377" y="9573"/>
                  </a:lnTo>
                  <a:cubicBezTo>
                    <a:pt x="13400" y="9451"/>
                    <a:pt x="13400" y="9306"/>
                    <a:pt x="13377" y="9160"/>
                  </a:cubicBezTo>
                  <a:lnTo>
                    <a:pt x="13691" y="9038"/>
                  </a:lnTo>
                  <a:cubicBezTo>
                    <a:pt x="13790" y="9015"/>
                    <a:pt x="13860" y="8916"/>
                    <a:pt x="13912" y="8817"/>
                  </a:cubicBezTo>
                  <a:cubicBezTo>
                    <a:pt x="13958" y="8724"/>
                    <a:pt x="13958" y="8625"/>
                    <a:pt x="13912" y="8527"/>
                  </a:cubicBezTo>
                  <a:lnTo>
                    <a:pt x="13621" y="7800"/>
                  </a:lnTo>
                  <a:cubicBezTo>
                    <a:pt x="13592" y="7707"/>
                    <a:pt x="13499" y="7631"/>
                    <a:pt x="13400" y="7584"/>
                  </a:cubicBezTo>
                  <a:cubicBezTo>
                    <a:pt x="13351" y="7561"/>
                    <a:pt x="13303" y="7550"/>
                    <a:pt x="13255" y="7550"/>
                  </a:cubicBezTo>
                  <a:cubicBezTo>
                    <a:pt x="13207" y="7550"/>
                    <a:pt x="13159" y="7561"/>
                    <a:pt x="13109" y="7584"/>
                  </a:cubicBezTo>
                  <a:lnTo>
                    <a:pt x="12795" y="7707"/>
                  </a:lnTo>
                  <a:cubicBezTo>
                    <a:pt x="12696" y="7608"/>
                    <a:pt x="12603" y="7509"/>
                    <a:pt x="12505" y="7439"/>
                  </a:cubicBezTo>
                  <a:lnTo>
                    <a:pt x="12627" y="7125"/>
                  </a:lnTo>
                  <a:cubicBezTo>
                    <a:pt x="12720" y="6904"/>
                    <a:pt x="12627" y="6689"/>
                    <a:pt x="12429" y="6590"/>
                  </a:cubicBezTo>
                  <a:lnTo>
                    <a:pt x="11702" y="6299"/>
                  </a:lnTo>
                  <a:cubicBezTo>
                    <a:pt x="11650" y="6273"/>
                    <a:pt x="11595" y="6260"/>
                    <a:pt x="11540" y="6260"/>
                  </a:cubicBezTo>
                  <a:cubicBezTo>
                    <a:pt x="11391" y="6260"/>
                    <a:pt x="11247" y="6351"/>
                    <a:pt x="11196" y="6491"/>
                  </a:cubicBezTo>
                  <a:lnTo>
                    <a:pt x="11051" y="6811"/>
                  </a:lnTo>
                  <a:lnTo>
                    <a:pt x="10661" y="6811"/>
                  </a:lnTo>
                  <a:lnTo>
                    <a:pt x="10516" y="6491"/>
                  </a:lnTo>
                  <a:cubicBezTo>
                    <a:pt x="10492" y="6398"/>
                    <a:pt x="10393" y="6322"/>
                    <a:pt x="10300" y="6276"/>
                  </a:cubicBezTo>
                  <a:cubicBezTo>
                    <a:pt x="10251" y="6264"/>
                    <a:pt x="10202" y="6258"/>
                    <a:pt x="10153" y="6258"/>
                  </a:cubicBezTo>
                  <a:cubicBezTo>
                    <a:pt x="10104" y="6258"/>
                    <a:pt x="10056" y="6264"/>
                    <a:pt x="10010" y="6276"/>
                  </a:cubicBezTo>
                  <a:lnTo>
                    <a:pt x="9283" y="6567"/>
                  </a:lnTo>
                  <a:cubicBezTo>
                    <a:pt x="9184" y="6613"/>
                    <a:pt x="9114" y="6689"/>
                    <a:pt x="9062" y="6782"/>
                  </a:cubicBezTo>
                  <a:cubicBezTo>
                    <a:pt x="9038" y="6881"/>
                    <a:pt x="9038" y="7003"/>
                    <a:pt x="9062" y="7102"/>
                  </a:cubicBezTo>
                  <a:lnTo>
                    <a:pt x="9207" y="7416"/>
                  </a:lnTo>
                  <a:cubicBezTo>
                    <a:pt x="9085" y="7486"/>
                    <a:pt x="8992" y="7584"/>
                    <a:pt x="8916" y="7707"/>
                  </a:cubicBezTo>
                  <a:lnTo>
                    <a:pt x="8602" y="7561"/>
                  </a:lnTo>
                  <a:cubicBezTo>
                    <a:pt x="8548" y="7542"/>
                    <a:pt x="8493" y="7533"/>
                    <a:pt x="8440" y="7533"/>
                  </a:cubicBezTo>
                  <a:cubicBezTo>
                    <a:pt x="8283" y="7533"/>
                    <a:pt x="8141" y="7615"/>
                    <a:pt x="8067" y="7776"/>
                  </a:cubicBezTo>
                  <a:lnTo>
                    <a:pt x="7776" y="8480"/>
                  </a:lnTo>
                  <a:cubicBezTo>
                    <a:pt x="7683" y="8701"/>
                    <a:pt x="7776" y="8916"/>
                    <a:pt x="7997" y="9015"/>
                  </a:cubicBezTo>
                  <a:lnTo>
                    <a:pt x="8311" y="9137"/>
                  </a:lnTo>
                  <a:cubicBezTo>
                    <a:pt x="8288" y="9283"/>
                    <a:pt x="8288" y="9399"/>
                    <a:pt x="8288" y="9544"/>
                  </a:cubicBezTo>
                  <a:lnTo>
                    <a:pt x="7974" y="9666"/>
                  </a:lnTo>
                  <a:cubicBezTo>
                    <a:pt x="7875" y="9719"/>
                    <a:pt x="7805" y="9789"/>
                    <a:pt x="7753" y="9887"/>
                  </a:cubicBezTo>
                  <a:cubicBezTo>
                    <a:pt x="7730" y="9980"/>
                    <a:pt x="7730" y="10103"/>
                    <a:pt x="7753" y="10201"/>
                  </a:cubicBezTo>
                  <a:lnTo>
                    <a:pt x="8044" y="10905"/>
                  </a:lnTo>
                  <a:cubicBezTo>
                    <a:pt x="8067" y="10928"/>
                    <a:pt x="8067" y="10928"/>
                    <a:pt x="8067" y="10952"/>
                  </a:cubicBezTo>
                  <a:lnTo>
                    <a:pt x="1117" y="10952"/>
                  </a:lnTo>
                  <a:cubicBezTo>
                    <a:pt x="728" y="10952"/>
                    <a:pt x="437" y="10638"/>
                    <a:pt x="437" y="10271"/>
                  </a:cubicBezTo>
                  <a:lnTo>
                    <a:pt x="437" y="2932"/>
                  </a:lnTo>
                  <a:lnTo>
                    <a:pt x="14494" y="2932"/>
                  </a:lnTo>
                  <a:lnTo>
                    <a:pt x="14494" y="6468"/>
                  </a:lnTo>
                  <a:cubicBezTo>
                    <a:pt x="14494" y="6590"/>
                    <a:pt x="14587" y="6689"/>
                    <a:pt x="14709" y="6689"/>
                  </a:cubicBezTo>
                  <a:cubicBezTo>
                    <a:pt x="14831" y="6689"/>
                    <a:pt x="14930" y="6590"/>
                    <a:pt x="14930" y="6468"/>
                  </a:cubicBezTo>
                  <a:lnTo>
                    <a:pt x="14930" y="1112"/>
                  </a:lnTo>
                  <a:cubicBezTo>
                    <a:pt x="14930" y="507"/>
                    <a:pt x="14418" y="1"/>
                    <a:pt x="13790" y="1"/>
                  </a:cubicBezTo>
                  <a:lnTo>
                    <a:pt x="10614" y="1"/>
                  </a:lnTo>
                  <a:cubicBezTo>
                    <a:pt x="10492" y="1"/>
                    <a:pt x="10393" y="94"/>
                    <a:pt x="10393" y="216"/>
                  </a:cubicBezTo>
                  <a:cubicBezTo>
                    <a:pt x="10393" y="338"/>
                    <a:pt x="10492" y="437"/>
                    <a:pt x="10614" y="437"/>
                  </a:cubicBezTo>
                  <a:lnTo>
                    <a:pt x="13790" y="437"/>
                  </a:lnTo>
                  <a:cubicBezTo>
                    <a:pt x="14174" y="437"/>
                    <a:pt x="14494" y="751"/>
                    <a:pt x="14494" y="1112"/>
                  </a:cubicBezTo>
                  <a:lnTo>
                    <a:pt x="14494" y="2496"/>
                  </a:lnTo>
                  <a:lnTo>
                    <a:pt x="437" y="2496"/>
                  </a:lnTo>
                  <a:lnTo>
                    <a:pt x="437" y="1112"/>
                  </a:lnTo>
                  <a:cubicBezTo>
                    <a:pt x="437" y="751"/>
                    <a:pt x="728" y="437"/>
                    <a:pt x="1117" y="437"/>
                  </a:cubicBezTo>
                  <a:lnTo>
                    <a:pt x="9498" y="437"/>
                  </a:lnTo>
                  <a:cubicBezTo>
                    <a:pt x="9620" y="437"/>
                    <a:pt x="9719" y="338"/>
                    <a:pt x="9719" y="216"/>
                  </a:cubicBezTo>
                  <a:cubicBezTo>
                    <a:pt x="9719" y="94"/>
                    <a:pt x="9620" y="1"/>
                    <a:pt x="9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1321782" y="1968819"/>
              <a:ext cx="18879" cy="18488"/>
            </a:xfrm>
            <a:custGeom>
              <a:avLst/>
              <a:gdLst/>
              <a:ahLst/>
              <a:cxnLst/>
              <a:rect l="l" t="t" r="r" b="b"/>
              <a:pathLst>
                <a:path w="821" h="804" extrusionOk="0">
                  <a:moveTo>
                    <a:pt x="413" y="1"/>
                  </a:moveTo>
                  <a:cubicBezTo>
                    <a:pt x="192" y="1"/>
                    <a:pt x="0" y="170"/>
                    <a:pt x="0" y="414"/>
                  </a:cubicBezTo>
                  <a:cubicBezTo>
                    <a:pt x="0" y="629"/>
                    <a:pt x="192" y="804"/>
                    <a:pt x="413" y="804"/>
                  </a:cubicBezTo>
                  <a:cubicBezTo>
                    <a:pt x="629" y="804"/>
                    <a:pt x="820" y="629"/>
                    <a:pt x="820" y="414"/>
                  </a:cubicBezTo>
                  <a:cubicBezTo>
                    <a:pt x="820" y="170"/>
                    <a:pt x="629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1350664" y="1968819"/>
              <a:ext cx="18488" cy="18488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4" y="1"/>
                  </a:moveTo>
                  <a:cubicBezTo>
                    <a:pt x="175" y="1"/>
                    <a:pt x="1" y="170"/>
                    <a:pt x="1" y="414"/>
                  </a:cubicBezTo>
                  <a:cubicBezTo>
                    <a:pt x="1" y="629"/>
                    <a:pt x="175" y="804"/>
                    <a:pt x="414" y="804"/>
                  </a:cubicBezTo>
                  <a:cubicBezTo>
                    <a:pt x="635" y="804"/>
                    <a:pt x="803" y="629"/>
                    <a:pt x="803" y="414"/>
                  </a:cubicBezTo>
                  <a:cubicBezTo>
                    <a:pt x="803" y="170"/>
                    <a:pt x="635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379155" y="1968819"/>
              <a:ext cx="19017" cy="18488"/>
            </a:xfrm>
            <a:custGeom>
              <a:avLst/>
              <a:gdLst/>
              <a:ahLst/>
              <a:cxnLst/>
              <a:rect l="l" t="t" r="r" b="b"/>
              <a:pathLst>
                <a:path w="827" h="804" extrusionOk="0">
                  <a:moveTo>
                    <a:pt x="413" y="1"/>
                  </a:moveTo>
                  <a:cubicBezTo>
                    <a:pt x="192" y="1"/>
                    <a:pt x="0" y="170"/>
                    <a:pt x="0" y="414"/>
                  </a:cubicBezTo>
                  <a:cubicBezTo>
                    <a:pt x="0" y="629"/>
                    <a:pt x="192" y="804"/>
                    <a:pt x="413" y="804"/>
                  </a:cubicBezTo>
                  <a:cubicBezTo>
                    <a:pt x="628" y="804"/>
                    <a:pt x="826" y="629"/>
                    <a:pt x="826" y="414"/>
                  </a:cubicBezTo>
                  <a:cubicBezTo>
                    <a:pt x="826" y="170"/>
                    <a:pt x="628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1312814" y="2029548"/>
              <a:ext cx="136567" cy="76389"/>
            </a:xfrm>
            <a:custGeom>
              <a:avLst/>
              <a:gdLst/>
              <a:ahLst/>
              <a:cxnLst/>
              <a:rect l="l" t="t" r="r" b="b"/>
              <a:pathLst>
                <a:path w="5939" h="3322" extrusionOk="0">
                  <a:moveTo>
                    <a:pt x="513" y="0"/>
                  </a:moveTo>
                  <a:cubicBezTo>
                    <a:pt x="222" y="0"/>
                    <a:pt x="1" y="221"/>
                    <a:pt x="1" y="512"/>
                  </a:cubicBezTo>
                  <a:lnTo>
                    <a:pt x="1" y="2815"/>
                  </a:lnTo>
                  <a:cubicBezTo>
                    <a:pt x="1" y="3106"/>
                    <a:pt x="222" y="3321"/>
                    <a:pt x="513" y="3321"/>
                  </a:cubicBezTo>
                  <a:lnTo>
                    <a:pt x="5427" y="3321"/>
                  </a:lnTo>
                  <a:cubicBezTo>
                    <a:pt x="5718" y="3321"/>
                    <a:pt x="5939" y="3106"/>
                    <a:pt x="5939" y="2815"/>
                  </a:cubicBezTo>
                  <a:lnTo>
                    <a:pt x="5939" y="512"/>
                  </a:lnTo>
                  <a:cubicBezTo>
                    <a:pt x="5939" y="221"/>
                    <a:pt x="5718" y="0"/>
                    <a:pt x="5427" y="0"/>
                  </a:cubicBezTo>
                  <a:lnTo>
                    <a:pt x="2205" y="0"/>
                  </a:lnTo>
                  <a:cubicBezTo>
                    <a:pt x="2083" y="0"/>
                    <a:pt x="1990" y="99"/>
                    <a:pt x="1990" y="221"/>
                  </a:cubicBezTo>
                  <a:cubicBezTo>
                    <a:pt x="1990" y="343"/>
                    <a:pt x="2083" y="437"/>
                    <a:pt x="2205" y="437"/>
                  </a:cubicBezTo>
                  <a:lnTo>
                    <a:pt x="5427" y="437"/>
                  </a:lnTo>
                  <a:cubicBezTo>
                    <a:pt x="5479" y="437"/>
                    <a:pt x="5502" y="460"/>
                    <a:pt x="5502" y="512"/>
                  </a:cubicBezTo>
                  <a:lnTo>
                    <a:pt x="5502" y="2815"/>
                  </a:lnTo>
                  <a:cubicBezTo>
                    <a:pt x="5502" y="2862"/>
                    <a:pt x="5479" y="2885"/>
                    <a:pt x="5427" y="2885"/>
                  </a:cubicBezTo>
                  <a:lnTo>
                    <a:pt x="513" y="2885"/>
                  </a:lnTo>
                  <a:cubicBezTo>
                    <a:pt x="460" y="2885"/>
                    <a:pt x="437" y="2862"/>
                    <a:pt x="437" y="2815"/>
                  </a:cubicBezTo>
                  <a:lnTo>
                    <a:pt x="437" y="512"/>
                  </a:lnTo>
                  <a:cubicBezTo>
                    <a:pt x="437" y="460"/>
                    <a:pt x="460" y="437"/>
                    <a:pt x="513" y="437"/>
                  </a:cubicBezTo>
                  <a:lnTo>
                    <a:pt x="1094" y="437"/>
                  </a:lnTo>
                  <a:cubicBezTo>
                    <a:pt x="1210" y="437"/>
                    <a:pt x="1309" y="343"/>
                    <a:pt x="1309" y="221"/>
                  </a:cubicBezTo>
                  <a:cubicBezTo>
                    <a:pt x="1309" y="99"/>
                    <a:pt x="1210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1389181" y="2121023"/>
              <a:ext cx="59143" cy="60730"/>
            </a:xfrm>
            <a:custGeom>
              <a:avLst/>
              <a:gdLst/>
              <a:ahLst/>
              <a:cxnLst/>
              <a:rect l="l" t="t" r="r" b="b"/>
              <a:pathLst>
                <a:path w="2572" h="2641" extrusionOk="0">
                  <a:moveTo>
                    <a:pt x="2059" y="436"/>
                  </a:moveTo>
                  <a:cubicBezTo>
                    <a:pt x="2083" y="436"/>
                    <a:pt x="2135" y="483"/>
                    <a:pt x="2135" y="506"/>
                  </a:cubicBezTo>
                  <a:lnTo>
                    <a:pt x="2135" y="2129"/>
                  </a:lnTo>
                  <a:cubicBezTo>
                    <a:pt x="2135" y="2181"/>
                    <a:pt x="2083" y="2204"/>
                    <a:pt x="2059" y="2204"/>
                  </a:cubicBezTo>
                  <a:lnTo>
                    <a:pt x="507" y="2204"/>
                  </a:lnTo>
                  <a:cubicBezTo>
                    <a:pt x="460" y="2204"/>
                    <a:pt x="437" y="2181"/>
                    <a:pt x="437" y="2129"/>
                  </a:cubicBezTo>
                  <a:lnTo>
                    <a:pt x="437" y="506"/>
                  </a:lnTo>
                  <a:cubicBezTo>
                    <a:pt x="437" y="483"/>
                    <a:pt x="460" y="436"/>
                    <a:pt x="507" y="436"/>
                  </a:cubicBezTo>
                  <a:close/>
                  <a:moveTo>
                    <a:pt x="507" y="0"/>
                  </a:moveTo>
                  <a:cubicBezTo>
                    <a:pt x="216" y="0"/>
                    <a:pt x="1" y="239"/>
                    <a:pt x="1" y="506"/>
                  </a:cubicBezTo>
                  <a:lnTo>
                    <a:pt x="1" y="2129"/>
                  </a:lnTo>
                  <a:cubicBezTo>
                    <a:pt x="1" y="2396"/>
                    <a:pt x="216" y="2641"/>
                    <a:pt x="507" y="2641"/>
                  </a:cubicBezTo>
                  <a:lnTo>
                    <a:pt x="2059" y="2641"/>
                  </a:lnTo>
                  <a:cubicBezTo>
                    <a:pt x="2327" y="2641"/>
                    <a:pt x="2571" y="2396"/>
                    <a:pt x="2571" y="2129"/>
                  </a:cubicBezTo>
                  <a:lnTo>
                    <a:pt x="2571" y="506"/>
                  </a:lnTo>
                  <a:cubicBezTo>
                    <a:pt x="2571" y="239"/>
                    <a:pt x="2327" y="0"/>
                    <a:pt x="2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1316700" y="2126495"/>
              <a:ext cx="56867" cy="10049"/>
            </a:xfrm>
            <a:custGeom>
              <a:avLst/>
              <a:gdLst/>
              <a:ahLst/>
              <a:cxnLst/>
              <a:rect l="l" t="t" r="r" b="b"/>
              <a:pathLst>
                <a:path w="2473" h="437" extrusionOk="0">
                  <a:moveTo>
                    <a:pt x="221" y="1"/>
                  </a:moveTo>
                  <a:cubicBezTo>
                    <a:pt x="123" y="1"/>
                    <a:pt x="0" y="100"/>
                    <a:pt x="0" y="222"/>
                  </a:cubicBezTo>
                  <a:cubicBezTo>
                    <a:pt x="0" y="344"/>
                    <a:pt x="123" y="437"/>
                    <a:pt x="221" y="437"/>
                  </a:cubicBezTo>
                  <a:lnTo>
                    <a:pt x="2257" y="437"/>
                  </a:lnTo>
                  <a:cubicBezTo>
                    <a:pt x="2379" y="437"/>
                    <a:pt x="2472" y="344"/>
                    <a:pt x="2472" y="222"/>
                  </a:cubicBezTo>
                  <a:cubicBezTo>
                    <a:pt x="2472" y="100"/>
                    <a:pt x="23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316700" y="2148295"/>
              <a:ext cx="56867" cy="10049"/>
            </a:xfrm>
            <a:custGeom>
              <a:avLst/>
              <a:gdLst/>
              <a:ahLst/>
              <a:cxnLst/>
              <a:rect l="l" t="t" r="r" b="b"/>
              <a:pathLst>
                <a:path w="2473" h="437" extrusionOk="0">
                  <a:moveTo>
                    <a:pt x="221" y="1"/>
                  </a:moveTo>
                  <a:cubicBezTo>
                    <a:pt x="123" y="1"/>
                    <a:pt x="0" y="94"/>
                    <a:pt x="0" y="216"/>
                  </a:cubicBezTo>
                  <a:cubicBezTo>
                    <a:pt x="0" y="338"/>
                    <a:pt x="123" y="437"/>
                    <a:pt x="221" y="437"/>
                  </a:cubicBezTo>
                  <a:lnTo>
                    <a:pt x="2257" y="437"/>
                  </a:lnTo>
                  <a:cubicBezTo>
                    <a:pt x="2379" y="437"/>
                    <a:pt x="2472" y="338"/>
                    <a:pt x="2472" y="216"/>
                  </a:cubicBezTo>
                  <a:cubicBezTo>
                    <a:pt x="2472" y="94"/>
                    <a:pt x="23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566909" y="2035159"/>
              <a:ext cx="36792" cy="10049"/>
            </a:xfrm>
            <a:custGeom>
              <a:avLst/>
              <a:gdLst/>
              <a:ahLst/>
              <a:cxnLst/>
              <a:rect l="l" t="t" r="r" b="b"/>
              <a:pathLst>
                <a:path w="1600" h="437" extrusionOk="0">
                  <a:moveTo>
                    <a:pt x="222" y="1"/>
                  </a:moveTo>
                  <a:cubicBezTo>
                    <a:pt x="123" y="1"/>
                    <a:pt x="1" y="99"/>
                    <a:pt x="1" y="216"/>
                  </a:cubicBezTo>
                  <a:cubicBezTo>
                    <a:pt x="1" y="338"/>
                    <a:pt x="123" y="437"/>
                    <a:pt x="222" y="437"/>
                  </a:cubicBezTo>
                  <a:lnTo>
                    <a:pt x="1385" y="437"/>
                  </a:lnTo>
                  <a:cubicBezTo>
                    <a:pt x="1501" y="437"/>
                    <a:pt x="1600" y="338"/>
                    <a:pt x="1600" y="216"/>
                  </a:cubicBezTo>
                  <a:cubicBezTo>
                    <a:pt x="1600" y="99"/>
                    <a:pt x="150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463270" y="2035159"/>
              <a:ext cx="90830" cy="10049"/>
            </a:xfrm>
            <a:custGeom>
              <a:avLst/>
              <a:gdLst/>
              <a:ahLst/>
              <a:cxnLst/>
              <a:rect l="l" t="t" r="r" b="b"/>
              <a:pathLst>
                <a:path w="3950" h="437" extrusionOk="0">
                  <a:moveTo>
                    <a:pt x="221" y="1"/>
                  </a:moveTo>
                  <a:cubicBezTo>
                    <a:pt x="99" y="1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734" y="437"/>
                  </a:lnTo>
                  <a:cubicBezTo>
                    <a:pt x="3856" y="437"/>
                    <a:pt x="3949" y="338"/>
                    <a:pt x="3949" y="216"/>
                  </a:cubicBezTo>
                  <a:cubicBezTo>
                    <a:pt x="3949" y="99"/>
                    <a:pt x="3856" y="1"/>
                    <a:pt x="3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1463270" y="2056820"/>
              <a:ext cx="140430" cy="10049"/>
            </a:xfrm>
            <a:custGeom>
              <a:avLst/>
              <a:gdLst/>
              <a:ahLst/>
              <a:cxnLst/>
              <a:rect l="l" t="t" r="r" b="b"/>
              <a:pathLst>
                <a:path w="6107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5892" y="437"/>
                  </a:lnTo>
                  <a:cubicBezTo>
                    <a:pt x="6008" y="437"/>
                    <a:pt x="6107" y="344"/>
                    <a:pt x="6107" y="222"/>
                  </a:cubicBezTo>
                  <a:cubicBezTo>
                    <a:pt x="6107" y="100"/>
                    <a:pt x="6008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1501787" y="2127346"/>
              <a:ext cx="72894" cy="64432"/>
            </a:xfrm>
            <a:custGeom>
              <a:avLst/>
              <a:gdLst/>
              <a:ahLst/>
              <a:cxnLst/>
              <a:rect l="l" t="t" r="r" b="b"/>
              <a:pathLst>
                <a:path w="3170" h="2802" extrusionOk="0">
                  <a:moveTo>
                    <a:pt x="1565" y="427"/>
                  </a:moveTo>
                  <a:cubicBezTo>
                    <a:pt x="1698" y="427"/>
                    <a:pt x="1832" y="458"/>
                    <a:pt x="1960" y="522"/>
                  </a:cubicBezTo>
                  <a:cubicBezTo>
                    <a:pt x="2443" y="714"/>
                    <a:pt x="2664" y="1272"/>
                    <a:pt x="2472" y="1784"/>
                  </a:cubicBezTo>
                  <a:cubicBezTo>
                    <a:pt x="2306" y="2147"/>
                    <a:pt x="1949" y="2362"/>
                    <a:pt x="1576" y="2362"/>
                  </a:cubicBezTo>
                  <a:cubicBezTo>
                    <a:pt x="1454" y="2362"/>
                    <a:pt x="1330" y="2339"/>
                    <a:pt x="1210" y="2290"/>
                  </a:cubicBezTo>
                  <a:cubicBezTo>
                    <a:pt x="727" y="2075"/>
                    <a:pt x="483" y="1517"/>
                    <a:pt x="698" y="1034"/>
                  </a:cubicBezTo>
                  <a:cubicBezTo>
                    <a:pt x="797" y="790"/>
                    <a:pt x="966" y="598"/>
                    <a:pt x="1210" y="499"/>
                  </a:cubicBezTo>
                  <a:cubicBezTo>
                    <a:pt x="1326" y="452"/>
                    <a:pt x="1445" y="427"/>
                    <a:pt x="1565" y="427"/>
                  </a:cubicBezTo>
                  <a:close/>
                  <a:moveTo>
                    <a:pt x="1597" y="0"/>
                  </a:moveTo>
                  <a:cubicBezTo>
                    <a:pt x="1415" y="0"/>
                    <a:pt x="1233" y="36"/>
                    <a:pt x="1065" y="109"/>
                  </a:cubicBezTo>
                  <a:cubicBezTo>
                    <a:pt x="698" y="255"/>
                    <a:pt x="437" y="522"/>
                    <a:pt x="291" y="859"/>
                  </a:cubicBezTo>
                  <a:cubicBezTo>
                    <a:pt x="0" y="1563"/>
                    <a:pt x="338" y="2389"/>
                    <a:pt x="1041" y="2680"/>
                  </a:cubicBezTo>
                  <a:cubicBezTo>
                    <a:pt x="1210" y="2779"/>
                    <a:pt x="1402" y="2802"/>
                    <a:pt x="1571" y="2802"/>
                  </a:cubicBezTo>
                  <a:cubicBezTo>
                    <a:pt x="2129" y="2802"/>
                    <a:pt x="2641" y="2488"/>
                    <a:pt x="2879" y="1953"/>
                  </a:cubicBezTo>
                  <a:cubicBezTo>
                    <a:pt x="3170" y="1226"/>
                    <a:pt x="2833" y="400"/>
                    <a:pt x="2129" y="109"/>
                  </a:cubicBezTo>
                  <a:cubicBezTo>
                    <a:pt x="1960" y="36"/>
                    <a:pt x="1779" y="0"/>
                    <a:pt x="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1530669" y="2152181"/>
              <a:ext cx="14602" cy="14464"/>
            </a:xfrm>
            <a:custGeom>
              <a:avLst/>
              <a:gdLst/>
              <a:ahLst/>
              <a:cxnLst/>
              <a:rect l="l" t="t" r="r" b="b"/>
              <a:pathLst>
                <a:path w="635" h="629" extrusionOk="0">
                  <a:moveTo>
                    <a:pt x="315" y="0"/>
                  </a:moveTo>
                  <a:cubicBezTo>
                    <a:pt x="146" y="0"/>
                    <a:pt x="1" y="146"/>
                    <a:pt x="1" y="314"/>
                  </a:cubicBezTo>
                  <a:cubicBezTo>
                    <a:pt x="1" y="483"/>
                    <a:pt x="146" y="628"/>
                    <a:pt x="315" y="628"/>
                  </a:cubicBezTo>
                  <a:cubicBezTo>
                    <a:pt x="512" y="628"/>
                    <a:pt x="634" y="483"/>
                    <a:pt x="634" y="314"/>
                  </a:cubicBezTo>
                  <a:cubicBezTo>
                    <a:pt x="634" y="146"/>
                    <a:pt x="51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925656" y="1369649"/>
            <a:ext cx="343315" cy="262005"/>
            <a:chOff x="3342744" y="1167512"/>
            <a:chExt cx="343315" cy="262005"/>
          </a:xfrm>
        </p:grpSpPr>
        <p:sp>
          <p:nvSpPr>
            <p:cNvPr id="1611" name="Google Shape;1611;p50"/>
            <p:cNvSpPr/>
            <p:nvPr/>
          </p:nvSpPr>
          <p:spPr>
            <a:xfrm>
              <a:off x="3406279" y="1373179"/>
              <a:ext cx="279780" cy="56338"/>
            </a:xfrm>
            <a:custGeom>
              <a:avLst/>
              <a:gdLst/>
              <a:ahLst/>
              <a:cxnLst/>
              <a:rect l="l" t="t" r="r" b="b"/>
              <a:pathLst>
                <a:path w="12167" h="2450" extrusionOk="0">
                  <a:moveTo>
                    <a:pt x="11946" y="1"/>
                  </a:moveTo>
                  <a:cubicBezTo>
                    <a:pt x="11829" y="1"/>
                    <a:pt x="11730" y="123"/>
                    <a:pt x="11730" y="245"/>
                  </a:cubicBezTo>
                  <a:lnTo>
                    <a:pt x="11730" y="1333"/>
                  </a:lnTo>
                  <a:cubicBezTo>
                    <a:pt x="11730" y="1722"/>
                    <a:pt x="11440" y="2013"/>
                    <a:pt x="11050" y="2013"/>
                  </a:cubicBezTo>
                  <a:lnTo>
                    <a:pt x="221" y="2013"/>
                  </a:lnTo>
                  <a:cubicBezTo>
                    <a:pt x="99" y="2013"/>
                    <a:pt x="0" y="2106"/>
                    <a:pt x="0" y="2228"/>
                  </a:cubicBezTo>
                  <a:cubicBezTo>
                    <a:pt x="0" y="2350"/>
                    <a:pt x="99" y="2449"/>
                    <a:pt x="221" y="2449"/>
                  </a:cubicBezTo>
                  <a:lnTo>
                    <a:pt x="11050" y="2449"/>
                  </a:lnTo>
                  <a:cubicBezTo>
                    <a:pt x="11684" y="2449"/>
                    <a:pt x="12167" y="1937"/>
                    <a:pt x="12167" y="1333"/>
                  </a:cubicBezTo>
                  <a:lnTo>
                    <a:pt x="12167" y="245"/>
                  </a:lnTo>
                  <a:cubicBezTo>
                    <a:pt x="12167" y="123"/>
                    <a:pt x="12068" y="1"/>
                    <a:pt x="1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342744" y="1167512"/>
              <a:ext cx="343315" cy="262005"/>
            </a:xfrm>
            <a:custGeom>
              <a:avLst/>
              <a:gdLst/>
              <a:ahLst/>
              <a:cxnLst/>
              <a:rect l="l" t="t" r="r" b="b"/>
              <a:pathLst>
                <a:path w="14930" h="11394" extrusionOk="0">
                  <a:moveTo>
                    <a:pt x="1141" y="0"/>
                  </a:moveTo>
                  <a:cubicBezTo>
                    <a:pt x="512" y="0"/>
                    <a:pt x="1" y="512"/>
                    <a:pt x="1" y="1140"/>
                  </a:cubicBezTo>
                  <a:lnTo>
                    <a:pt x="1" y="10277"/>
                  </a:lnTo>
                  <a:cubicBezTo>
                    <a:pt x="1" y="10881"/>
                    <a:pt x="512" y="11393"/>
                    <a:pt x="1141" y="11393"/>
                  </a:cubicBezTo>
                  <a:lnTo>
                    <a:pt x="1891" y="11393"/>
                  </a:lnTo>
                  <a:cubicBezTo>
                    <a:pt x="2013" y="11393"/>
                    <a:pt x="2112" y="11294"/>
                    <a:pt x="2112" y="11172"/>
                  </a:cubicBezTo>
                  <a:cubicBezTo>
                    <a:pt x="2112" y="11050"/>
                    <a:pt x="2013" y="10957"/>
                    <a:pt x="1891" y="10957"/>
                  </a:cubicBezTo>
                  <a:lnTo>
                    <a:pt x="1141" y="10957"/>
                  </a:lnTo>
                  <a:cubicBezTo>
                    <a:pt x="751" y="10957"/>
                    <a:pt x="437" y="10666"/>
                    <a:pt x="437" y="10277"/>
                  </a:cubicBezTo>
                  <a:lnTo>
                    <a:pt x="437" y="2937"/>
                  </a:lnTo>
                  <a:lnTo>
                    <a:pt x="14493" y="2937"/>
                  </a:lnTo>
                  <a:lnTo>
                    <a:pt x="14493" y="8072"/>
                  </a:lnTo>
                  <a:cubicBezTo>
                    <a:pt x="14493" y="8195"/>
                    <a:pt x="14592" y="8288"/>
                    <a:pt x="14709" y="8288"/>
                  </a:cubicBezTo>
                  <a:cubicBezTo>
                    <a:pt x="14831" y="8288"/>
                    <a:pt x="14930" y="8195"/>
                    <a:pt x="14930" y="8072"/>
                  </a:cubicBezTo>
                  <a:lnTo>
                    <a:pt x="14930" y="1140"/>
                  </a:lnTo>
                  <a:cubicBezTo>
                    <a:pt x="14930" y="512"/>
                    <a:pt x="14447" y="0"/>
                    <a:pt x="13813" y="0"/>
                  </a:cubicBezTo>
                  <a:lnTo>
                    <a:pt x="10085" y="0"/>
                  </a:lnTo>
                  <a:cubicBezTo>
                    <a:pt x="9963" y="0"/>
                    <a:pt x="9864" y="99"/>
                    <a:pt x="9864" y="221"/>
                  </a:cubicBezTo>
                  <a:cubicBezTo>
                    <a:pt x="9864" y="343"/>
                    <a:pt x="9963" y="436"/>
                    <a:pt x="10085" y="436"/>
                  </a:cubicBezTo>
                  <a:lnTo>
                    <a:pt x="13813" y="436"/>
                  </a:lnTo>
                  <a:cubicBezTo>
                    <a:pt x="14203" y="436"/>
                    <a:pt x="14493" y="756"/>
                    <a:pt x="14493" y="1140"/>
                  </a:cubicBezTo>
                  <a:lnTo>
                    <a:pt x="14493" y="2501"/>
                  </a:lnTo>
                  <a:lnTo>
                    <a:pt x="437" y="2501"/>
                  </a:lnTo>
                  <a:lnTo>
                    <a:pt x="437" y="1140"/>
                  </a:lnTo>
                  <a:cubicBezTo>
                    <a:pt x="437" y="756"/>
                    <a:pt x="751" y="436"/>
                    <a:pt x="1141" y="436"/>
                  </a:cubicBezTo>
                  <a:lnTo>
                    <a:pt x="8945" y="436"/>
                  </a:lnTo>
                  <a:cubicBezTo>
                    <a:pt x="9067" y="436"/>
                    <a:pt x="9160" y="343"/>
                    <a:pt x="9160" y="221"/>
                  </a:cubicBezTo>
                  <a:cubicBezTo>
                    <a:pt x="9160" y="99"/>
                    <a:pt x="9067" y="0"/>
                    <a:pt x="8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3375121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60" y="1"/>
                  </a:moveTo>
                  <a:cubicBezTo>
                    <a:pt x="356" y="1"/>
                    <a:pt x="253" y="44"/>
                    <a:pt x="169" y="131"/>
                  </a:cubicBezTo>
                  <a:cubicBezTo>
                    <a:pt x="0" y="277"/>
                    <a:pt x="0" y="539"/>
                    <a:pt x="169" y="684"/>
                  </a:cubicBezTo>
                  <a:cubicBezTo>
                    <a:pt x="253" y="771"/>
                    <a:pt x="356" y="815"/>
                    <a:pt x="460" y="815"/>
                  </a:cubicBezTo>
                  <a:cubicBezTo>
                    <a:pt x="563" y="815"/>
                    <a:pt x="666" y="771"/>
                    <a:pt x="750" y="684"/>
                  </a:cubicBezTo>
                  <a:cubicBezTo>
                    <a:pt x="896" y="539"/>
                    <a:pt x="896" y="277"/>
                    <a:pt x="750" y="131"/>
                  </a:cubicBezTo>
                  <a:cubicBezTo>
                    <a:pt x="666" y="44"/>
                    <a:pt x="56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3404140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45" y="1"/>
                  </a:moveTo>
                  <a:cubicBezTo>
                    <a:pt x="339" y="1"/>
                    <a:pt x="230" y="44"/>
                    <a:pt x="146" y="131"/>
                  </a:cubicBezTo>
                  <a:cubicBezTo>
                    <a:pt x="0" y="277"/>
                    <a:pt x="0" y="539"/>
                    <a:pt x="146" y="684"/>
                  </a:cubicBezTo>
                  <a:cubicBezTo>
                    <a:pt x="230" y="771"/>
                    <a:pt x="339" y="815"/>
                    <a:pt x="445" y="815"/>
                  </a:cubicBezTo>
                  <a:cubicBezTo>
                    <a:pt x="551" y="815"/>
                    <a:pt x="654" y="771"/>
                    <a:pt x="727" y="684"/>
                  </a:cubicBezTo>
                  <a:cubicBezTo>
                    <a:pt x="896" y="539"/>
                    <a:pt x="896" y="277"/>
                    <a:pt x="727" y="131"/>
                  </a:cubicBezTo>
                  <a:cubicBezTo>
                    <a:pt x="654" y="44"/>
                    <a:pt x="551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3432493" y="1192185"/>
              <a:ext cx="21132" cy="18718"/>
            </a:xfrm>
            <a:custGeom>
              <a:avLst/>
              <a:gdLst/>
              <a:ahLst/>
              <a:cxnLst/>
              <a:rect l="l" t="t" r="r" b="b"/>
              <a:pathLst>
                <a:path w="919" h="814" extrusionOk="0">
                  <a:moveTo>
                    <a:pt x="448" y="0"/>
                  </a:moveTo>
                  <a:cubicBezTo>
                    <a:pt x="304" y="0"/>
                    <a:pt x="164" y="78"/>
                    <a:pt x="99" y="213"/>
                  </a:cubicBezTo>
                  <a:cubicBezTo>
                    <a:pt x="0" y="410"/>
                    <a:pt x="76" y="649"/>
                    <a:pt x="268" y="771"/>
                  </a:cubicBezTo>
                  <a:cubicBezTo>
                    <a:pt x="324" y="800"/>
                    <a:pt x="384" y="814"/>
                    <a:pt x="445" y="814"/>
                  </a:cubicBezTo>
                  <a:cubicBezTo>
                    <a:pt x="592" y="814"/>
                    <a:pt x="739" y="731"/>
                    <a:pt x="826" y="579"/>
                  </a:cubicBezTo>
                  <a:cubicBezTo>
                    <a:pt x="919" y="381"/>
                    <a:pt x="849" y="143"/>
                    <a:pt x="628" y="44"/>
                  </a:cubicBezTo>
                  <a:cubicBezTo>
                    <a:pt x="571" y="14"/>
                    <a:pt x="50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3372844" y="1252823"/>
              <a:ext cx="76918" cy="10049"/>
            </a:xfrm>
            <a:custGeom>
              <a:avLst/>
              <a:gdLst/>
              <a:ahLst/>
              <a:cxnLst/>
              <a:rect l="l" t="t" r="r" b="b"/>
              <a:pathLst>
                <a:path w="3345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51" y="437"/>
                    <a:pt x="3344" y="338"/>
                    <a:pt x="3344" y="216"/>
                  </a:cubicBezTo>
                  <a:cubicBezTo>
                    <a:pt x="3344" y="100"/>
                    <a:pt x="3251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3462042" y="1252823"/>
              <a:ext cx="26237" cy="10049"/>
            </a:xfrm>
            <a:custGeom>
              <a:avLst/>
              <a:gdLst/>
              <a:ahLst/>
              <a:cxnLst/>
              <a:rect l="l" t="t" r="r" b="b"/>
              <a:pathLst>
                <a:path w="1141" h="437" extrusionOk="0">
                  <a:moveTo>
                    <a:pt x="216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16" y="437"/>
                  </a:cubicBezTo>
                  <a:lnTo>
                    <a:pt x="919" y="437"/>
                  </a:lnTo>
                  <a:cubicBezTo>
                    <a:pt x="1041" y="437"/>
                    <a:pt x="1140" y="338"/>
                    <a:pt x="1140" y="216"/>
                  </a:cubicBezTo>
                  <a:cubicBezTo>
                    <a:pt x="1140" y="100"/>
                    <a:pt x="104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3501616" y="1252823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1"/>
                  </a:moveTo>
                  <a:cubicBezTo>
                    <a:pt x="94" y="1"/>
                    <a:pt x="1" y="100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100"/>
                    <a:pt x="1984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3372844" y="1277290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3424721" y="1277290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3579592" y="1277290"/>
              <a:ext cx="57396" cy="10072"/>
            </a:xfrm>
            <a:custGeom>
              <a:avLst/>
              <a:gdLst/>
              <a:ahLst/>
              <a:cxnLst/>
              <a:rect l="l" t="t" r="r" b="b"/>
              <a:pathLst>
                <a:path w="2496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2280" y="437"/>
                  </a:lnTo>
                  <a:cubicBezTo>
                    <a:pt x="2402" y="437"/>
                    <a:pt x="2495" y="344"/>
                    <a:pt x="2495" y="222"/>
                  </a:cubicBezTo>
                  <a:cubicBezTo>
                    <a:pt x="2495" y="100"/>
                    <a:pt x="2402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3479817" y="1277290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3372844" y="1353128"/>
              <a:ext cx="21270" cy="10049"/>
            </a:xfrm>
            <a:custGeom>
              <a:avLst/>
              <a:gdLst/>
              <a:ahLst/>
              <a:cxnLst/>
              <a:rect l="l" t="t" r="r" b="b"/>
              <a:pathLst>
                <a:path w="925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704" y="437"/>
                  </a:lnTo>
                  <a:cubicBezTo>
                    <a:pt x="826" y="437"/>
                    <a:pt x="925" y="338"/>
                    <a:pt x="925" y="216"/>
                  </a:cubicBezTo>
                  <a:cubicBezTo>
                    <a:pt x="925" y="99"/>
                    <a:pt x="8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3406279" y="1353128"/>
              <a:ext cx="82000" cy="10049"/>
            </a:xfrm>
            <a:custGeom>
              <a:avLst/>
              <a:gdLst/>
              <a:ahLst/>
              <a:cxnLst/>
              <a:rect l="l" t="t" r="r" b="b"/>
              <a:pathLst>
                <a:path w="356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344" y="437"/>
                  </a:lnTo>
                  <a:cubicBezTo>
                    <a:pt x="3466" y="437"/>
                    <a:pt x="3565" y="338"/>
                    <a:pt x="3565" y="216"/>
                  </a:cubicBezTo>
                  <a:cubicBezTo>
                    <a:pt x="3565" y="99"/>
                    <a:pt x="346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3501616" y="1353128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0"/>
                  </a:moveTo>
                  <a:cubicBezTo>
                    <a:pt x="94" y="0"/>
                    <a:pt x="1" y="99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99"/>
                    <a:pt x="1984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3372844" y="1378123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3424721" y="1378123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3579592" y="1378123"/>
              <a:ext cx="28514" cy="10072"/>
            </a:xfrm>
            <a:custGeom>
              <a:avLst/>
              <a:gdLst/>
              <a:ahLst/>
              <a:cxnLst/>
              <a:rect l="l" t="t" r="r" b="b"/>
              <a:pathLst>
                <a:path w="1240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018" y="437"/>
                  </a:lnTo>
                  <a:cubicBezTo>
                    <a:pt x="1140" y="437"/>
                    <a:pt x="1239" y="344"/>
                    <a:pt x="1239" y="222"/>
                  </a:cubicBezTo>
                  <a:cubicBezTo>
                    <a:pt x="1239" y="100"/>
                    <a:pt x="114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3479817" y="1378123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3409084" y="1303504"/>
              <a:ext cx="77447" cy="10049"/>
            </a:xfrm>
            <a:custGeom>
              <a:avLst/>
              <a:gdLst/>
              <a:ahLst/>
              <a:cxnLst/>
              <a:rect l="l" t="t" r="r" b="b"/>
              <a:pathLst>
                <a:path w="3368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45" y="437"/>
                    <a:pt x="3368" y="338"/>
                    <a:pt x="3368" y="222"/>
                  </a:cubicBezTo>
                  <a:cubicBezTo>
                    <a:pt x="3368" y="100"/>
                    <a:pt x="3245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3498811" y="1303504"/>
              <a:ext cx="24490" cy="10049"/>
            </a:xfrm>
            <a:custGeom>
              <a:avLst/>
              <a:gdLst/>
              <a:ahLst/>
              <a:cxnLst/>
              <a:rect l="l" t="t" r="r" b="b"/>
              <a:pathLst>
                <a:path w="1065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850" y="437"/>
                  </a:lnTo>
                  <a:cubicBezTo>
                    <a:pt x="972" y="437"/>
                    <a:pt x="1065" y="338"/>
                    <a:pt x="1065" y="222"/>
                  </a:cubicBezTo>
                  <a:cubicBezTo>
                    <a:pt x="1065" y="100"/>
                    <a:pt x="97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3535580" y="1303504"/>
              <a:ext cx="50175" cy="10049"/>
            </a:xfrm>
            <a:custGeom>
              <a:avLst/>
              <a:gdLst/>
              <a:ahLst/>
              <a:cxnLst/>
              <a:rect l="l" t="t" r="r" b="b"/>
              <a:pathLst>
                <a:path w="2182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1961" y="437"/>
                  </a:lnTo>
                  <a:cubicBezTo>
                    <a:pt x="2083" y="437"/>
                    <a:pt x="2182" y="338"/>
                    <a:pt x="2182" y="222"/>
                  </a:cubicBezTo>
                  <a:cubicBezTo>
                    <a:pt x="2182" y="100"/>
                    <a:pt x="208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3409084" y="1327994"/>
              <a:ext cx="40149" cy="10049"/>
            </a:xfrm>
            <a:custGeom>
              <a:avLst/>
              <a:gdLst/>
              <a:ahLst/>
              <a:cxnLst/>
              <a:rect l="l" t="t" r="r" b="b"/>
              <a:pathLst>
                <a:path w="174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36"/>
                    <a:pt x="221" y="436"/>
                  </a:cubicBezTo>
                  <a:lnTo>
                    <a:pt x="1530" y="436"/>
                  </a:lnTo>
                  <a:cubicBezTo>
                    <a:pt x="1646" y="436"/>
                    <a:pt x="1745" y="343"/>
                    <a:pt x="1745" y="221"/>
                  </a:cubicBezTo>
                  <a:cubicBezTo>
                    <a:pt x="1745" y="99"/>
                    <a:pt x="1646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3461513" y="1327994"/>
              <a:ext cx="66869" cy="10049"/>
            </a:xfrm>
            <a:custGeom>
              <a:avLst/>
              <a:gdLst/>
              <a:ahLst/>
              <a:cxnLst/>
              <a:rect l="l" t="t" r="r" b="b"/>
              <a:pathLst>
                <a:path w="2908" h="437" extrusionOk="0">
                  <a:moveTo>
                    <a:pt x="215" y="0"/>
                  </a:moveTo>
                  <a:cubicBezTo>
                    <a:pt x="93" y="0"/>
                    <a:pt x="0" y="99"/>
                    <a:pt x="0" y="221"/>
                  </a:cubicBezTo>
                  <a:cubicBezTo>
                    <a:pt x="0" y="343"/>
                    <a:pt x="93" y="436"/>
                    <a:pt x="215" y="436"/>
                  </a:cubicBezTo>
                  <a:lnTo>
                    <a:pt x="2687" y="436"/>
                  </a:lnTo>
                  <a:cubicBezTo>
                    <a:pt x="2809" y="436"/>
                    <a:pt x="2908" y="343"/>
                    <a:pt x="2908" y="221"/>
                  </a:cubicBezTo>
                  <a:cubicBezTo>
                    <a:pt x="2908" y="99"/>
                    <a:pt x="2809" y="0"/>
                    <a:pt x="2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3539995" y="1327994"/>
              <a:ext cx="63558" cy="10049"/>
            </a:xfrm>
            <a:custGeom>
              <a:avLst/>
              <a:gdLst/>
              <a:ahLst/>
              <a:cxnLst/>
              <a:rect l="l" t="t" r="r" b="b"/>
              <a:pathLst>
                <a:path w="2764" h="437" extrusionOk="0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3"/>
                    <a:pt x="100" y="436"/>
                    <a:pt x="222" y="436"/>
                  </a:cubicBezTo>
                  <a:lnTo>
                    <a:pt x="2548" y="436"/>
                  </a:lnTo>
                  <a:cubicBezTo>
                    <a:pt x="2670" y="436"/>
                    <a:pt x="2763" y="343"/>
                    <a:pt x="2763" y="221"/>
                  </a:cubicBezTo>
                  <a:cubicBezTo>
                    <a:pt x="2763" y="99"/>
                    <a:pt x="2670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50"/>
          <p:cNvGrpSpPr/>
          <p:nvPr/>
        </p:nvGrpSpPr>
        <p:grpSpPr>
          <a:xfrm>
            <a:off x="6096822" y="1186885"/>
            <a:ext cx="2171206" cy="3428826"/>
            <a:chOff x="6096822" y="1186885"/>
            <a:chExt cx="2171206" cy="3428826"/>
          </a:xfrm>
        </p:grpSpPr>
        <p:sp>
          <p:nvSpPr>
            <p:cNvPr id="1651" name="Google Shape;1651;p50"/>
            <p:cNvSpPr/>
            <p:nvPr/>
          </p:nvSpPr>
          <p:spPr>
            <a:xfrm>
              <a:off x="6146800" y="1908200"/>
              <a:ext cx="2121227" cy="1883711"/>
            </a:xfrm>
            <a:custGeom>
              <a:avLst/>
              <a:gdLst/>
              <a:ahLst/>
              <a:cxnLst/>
              <a:rect l="l" t="t" r="r" b="b"/>
              <a:pathLst>
                <a:path w="34750" h="30859" extrusionOk="0">
                  <a:moveTo>
                    <a:pt x="19927" y="1"/>
                  </a:moveTo>
                  <a:cubicBezTo>
                    <a:pt x="17317" y="1"/>
                    <a:pt x="14720" y="895"/>
                    <a:pt x="13116" y="2899"/>
                  </a:cubicBezTo>
                  <a:cubicBezTo>
                    <a:pt x="11970" y="4342"/>
                    <a:pt x="11440" y="6203"/>
                    <a:pt x="10492" y="7795"/>
                  </a:cubicBezTo>
                  <a:cubicBezTo>
                    <a:pt x="9346" y="9768"/>
                    <a:pt x="7606" y="11332"/>
                    <a:pt x="5837" y="12832"/>
                  </a:cubicBezTo>
                  <a:cubicBezTo>
                    <a:pt x="4542" y="13949"/>
                    <a:pt x="3184" y="15074"/>
                    <a:pt x="2208" y="16517"/>
                  </a:cubicBezTo>
                  <a:cubicBezTo>
                    <a:pt x="262" y="19290"/>
                    <a:pt x="1" y="23118"/>
                    <a:pt x="1472" y="26153"/>
                  </a:cubicBezTo>
                  <a:cubicBezTo>
                    <a:pt x="2859" y="28926"/>
                    <a:pt x="5250" y="30135"/>
                    <a:pt x="8221" y="30312"/>
                  </a:cubicBezTo>
                  <a:cubicBezTo>
                    <a:pt x="12027" y="30574"/>
                    <a:pt x="15826" y="30786"/>
                    <a:pt x="19632" y="30843"/>
                  </a:cubicBezTo>
                  <a:cubicBezTo>
                    <a:pt x="20489" y="30852"/>
                    <a:pt x="21343" y="30858"/>
                    <a:pt x="22195" y="30858"/>
                  </a:cubicBezTo>
                  <a:cubicBezTo>
                    <a:pt x="23952" y="30858"/>
                    <a:pt x="25703" y="30832"/>
                    <a:pt x="27470" y="30751"/>
                  </a:cubicBezTo>
                  <a:cubicBezTo>
                    <a:pt x="29126" y="30666"/>
                    <a:pt x="30894" y="30517"/>
                    <a:pt x="32246" y="29577"/>
                  </a:cubicBezTo>
                  <a:cubicBezTo>
                    <a:pt x="34042" y="28339"/>
                    <a:pt x="34750" y="25976"/>
                    <a:pt x="34488" y="23825"/>
                  </a:cubicBezTo>
                  <a:cubicBezTo>
                    <a:pt x="34219" y="21703"/>
                    <a:pt x="33102" y="19757"/>
                    <a:pt x="31863" y="17989"/>
                  </a:cubicBezTo>
                  <a:cubicBezTo>
                    <a:pt x="31099" y="16899"/>
                    <a:pt x="30243" y="15866"/>
                    <a:pt x="29656" y="14657"/>
                  </a:cubicBezTo>
                  <a:cubicBezTo>
                    <a:pt x="28680" y="12683"/>
                    <a:pt x="28447" y="10476"/>
                    <a:pt x="28029" y="8325"/>
                  </a:cubicBezTo>
                  <a:cubicBezTo>
                    <a:pt x="27591" y="6111"/>
                    <a:pt x="27675" y="3727"/>
                    <a:pt x="25971" y="1986"/>
                  </a:cubicBezTo>
                  <a:cubicBezTo>
                    <a:pt x="25058" y="1039"/>
                    <a:pt x="23728" y="543"/>
                    <a:pt x="22433" y="274"/>
                  </a:cubicBezTo>
                  <a:cubicBezTo>
                    <a:pt x="21619" y="95"/>
                    <a:pt x="20772" y="1"/>
                    <a:pt x="1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50"/>
            <p:cNvGrpSpPr/>
            <p:nvPr/>
          </p:nvGrpSpPr>
          <p:grpSpPr>
            <a:xfrm>
              <a:off x="7012401" y="1186885"/>
              <a:ext cx="598344" cy="498891"/>
              <a:chOff x="2715768" y="1997386"/>
              <a:chExt cx="269330" cy="224564"/>
            </a:xfrm>
          </p:grpSpPr>
          <p:sp>
            <p:nvSpPr>
              <p:cNvPr id="1653" name="Google Shape;1653;p50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0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0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0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50"/>
            <p:cNvGrpSpPr/>
            <p:nvPr/>
          </p:nvGrpSpPr>
          <p:grpSpPr>
            <a:xfrm>
              <a:off x="7517490" y="1854920"/>
              <a:ext cx="388315" cy="333067"/>
              <a:chOff x="-2044960" y="2439570"/>
              <a:chExt cx="388315" cy="333067"/>
            </a:xfrm>
          </p:grpSpPr>
          <p:sp>
            <p:nvSpPr>
              <p:cNvPr id="1659" name="Google Shape;1659;p50"/>
              <p:cNvSpPr/>
              <p:nvPr/>
            </p:nvSpPr>
            <p:spPr>
              <a:xfrm>
                <a:off x="-2044960" y="2439570"/>
                <a:ext cx="388315" cy="333067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431" extrusionOk="0">
                    <a:moveTo>
                      <a:pt x="3247" y="0"/>
                    </a:moveTo>
                    <a:cubicBezTo>
                      <a:pt x="2927" y="0"/>
                      <a:pt x="2637" y="146"/>
                      <a:pt x="2449" y="393"/>
                    </a:cubicBezTo>
                    <a:cubicBezTo>
                      <a:pt x="2300" y="301"/>
                      <a:pt x="2123" y="244"/>
                      <a:pt x="1946" y="216"/>
                    </a:cubicBezTo>
                    <a:cubicBezTo>
                      <a:pt x="1926" y="215"/>
                      <a:pt x="1907" y="214"/>
                      <a:pt x="1887" y="214"/>
                    </a:cubicBezTo>
                    <a:cubicBezTo>
                      <a:pt x="1382" y="214"/>
                      <a:pt x="950" y="646"/>
                      <a:pt x="977" y="1157"/>
                    </a:cubicBezTo>
                    <a:cubicBezTo>
                      <a:pt x="447" y="1157"/>
                      <a:pt x="1" y="1688"/>
                      <a:pt x="241" y="2246"/>
                    </a:cubicBezTo>
                    <a:cubicBezTo>
                      <a:pt x="298" y="2423"/>
                      <a:pt x="418" y="2572"/>
                      <a:pt x="567" y="2628"/>
                    </a:cubicBezTo>
                    <a:cubicBezTo>
                      <a:pt x="704" y="2699"/>
                      <a:pt x="837" y="2729"/>
                      <a:pt x="963" y="2729"/>
                    </a:cubicBezTo>
                    <a:cubicBezTo>
                      <a:pt x="1104" y="2729"/>
                      <a:pt x="1236" y="2692"/>
                      <a:pt x="1359" y="2628"/>
                    </a:cubicBezTo>
                    <a:cubicBezTo>
                      <a:pt x="1387" y="3010"/>
                      <a:pt x="1685" y="3308"/>
                      <a:pt x="2095" y="3336"/>
                    </a:cubicBezTo>
                    <a:cubicBezTo>
                      <a:pt x="2243" y="3336"/>
                      <a:pt x="2364" y="3308"/>
                      <a:pt x="2477" y="3251"/>
                    </a:cubicBezTo>
                    <a:cubicBezTo>
                      <a:pt x="2505" y="3573"/>
                      <a:pt x="2747" y="3809"/>
                      <a:pt x="3062" y="3809"/>
                    </a:cubicBezTo>
                    <a:cubicBezTo>
                      <a:pt x="3148" y="3809"/>
                      <a:pt x="3239" y="3791"/>
                      <a:pt x="3333" y="3753"/>
                    </a:cubicBezTo>
                    <a:lnTo>
                      <a:pt x="3807" y="4397"/>
                    </a:lnTo>
                    <a:cubicBezTo>
                      <a:pt x="3818" y="4421"/>
                      <a:pt x="3832" y="4431"/>
                      <a:pt x="3846" y="4431"/>
                    </a:cubicBezTo>
                    <a:cubicBezTo>
                      <a:pt x="3870" y="4431"/>
                      <a:pt x="3892" y="4404"/>
                      <a:pt x="3892" y="4369"/>
                    </a:cubicBezTo>
                    <a:lnTo>
                      <a:pt x="3892" y="3484"/>
                    </a:lnTo>
                    <a:cubicBezTo>
                      <a:pt x="3971" y="3510"/>
                      <a:pt x="4051" y="3524"/>
                      <a:pt x="4130" y="3524"/>
                    </a:cubicBezTo>
                    <a:cubicBezTo>
                      <a:pt x="4228" y="3524"/>
                      <a:pt x="4325" y="3503"/>
                      <a:pt x="4422" y="3456"/>
                    </a:cubicBezTo>
                    <a:cubicBezTo>
                      <a:pt x="4543" y="3428"/>
                      <a:pt x="4635" y="3336"/>
                      <a:pt x="4691" y="3223"/>
                    </a:cubicBezTo>
                    <a:cubicBezTo>
                      <a:pt x="4776" y="3046"/>
                      <a:pt x="4811" y="2834"/>
                      <a:pt x="4748" y="2692"/>
                    </a:cubicBezTo>
                    <a:cubicBezTo>
                      <a:pt x="4953" y="2480"/>
                      <a:pt x="5101" y="2218"/>
                      <a:pt x="5130" y="1893"/>
                    </a:cubicBezTo>
                    <a:cubicBezTo>
                      <a:pt x="5165" y="1390"/>
                      <a:pt x="4811" y="952"/>
                      <a:pt x="4337" y="803"/>
                    </a:cubicBezTo>
                    <a:cubicBezTo>
                      <a:pt x="4281" y="358"/>
                      <a:pt x="3807" y="39"/>
                      <a:pt x="3333" y="4"/>
                    </a:cubicBezTo>
                    <a:cubicBezTo>
                      <a:pt x="3304" y="2"/>
                      <a:pt x="3276" y="0"/>
                      <a:pt x="3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0"/>
              <p:cNvSpPr/>
              <p:nvPr/>
            </p:nvSpPr>
            <p:spPr>
              <a:xfrm>
                <a:off x="-1734359" y="2606296"/>
                <a:ext cx="46303" cy="3570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5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cubicBezTo>
                      <a:pt x="262" y="85"/>
                      <a:pt x="467" y="234"/>
                      <a:pt x="559" y="439"/>
                    </a:cubicBezTo>
                    <a:lnTo>
                      <a:pt x="587" y="474"/>
                    </a:lnTo>
                    <a:lnTo>
                      <a:pt x="616" y="474"/>
                    </a:lnTo>
                    <a:lnTo>
                      <a:pt x="616" y="410"/>
                    </a:lnTo>
                    <a:cubicBezTo>
                      <a:pt x="531" y="177"/>
                      <a:pt x="290" y="2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0"/>
              <p:cNvSpPr/>
              <p:nvPr/>
            </p:nvSpPr>
            <p:spPr>
              <a:xfrm>
                <a:off x="-1944984" y="2572770"/>
                <a:ext cx="66598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0" extrusionOk="0">
                    <a:moveTo>
                      <a:pt x="857" y="0"/>
                    </a:moveTo>
                    <a:cubicBezTo>
                      <a:pt x="411" y="0"/>
                      <a:pt x="29" y="326"/>
                      <a:pt x="1" y="772"/>
                    </a:cubicBezTo>
                    <a:cubicBezTo>
                      <a:pt x="1" y="800"/>
                      <a:pt x="1" y="800"/>
                      <a:pt x="29" y="800"/>
                    </a:cubicBezTo>
                    <a:lnTo>
                      <a:pt x="57" y="800"/>
                    </a:lnTo>
                    <a:cubicBezTo>
                      <a:pt x="86" y="354"/>
                      <a:pt x="439" y="64"/>
                      <a:pt x="857" y="64"/>
                    </a:cubicBezTo>
                    <a:cubicBezTo>
                      <a:pt x="857" y="64"/>
                      <a:pt x="885" y="64"/>
                      <a:pt x="885" y="36"/>
                    </a:cubicBez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0"/>
              <p:cNvSpPr/>
              <p:nvPr/>
            </p:nvSpPr>
            <p:spPr>
              <a:xfrm>
                <a:off x="-1980615" y="2524361"/>
                <a:ext cx="3998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78" extrusionOk="0">
                    <a:moveTo>
                      <a:pt x="29" y="1"/>
                    </a:moveTo>
                    <a:cubicBezTo>
                      <a:pt x="29" y="29"/>
                      <a:pt x="1" y="29"/>
                      <a:pt x="1" y="57"/>
                    </a:cubicBezTo>
                    <a:lnTo>
                      <a:pt x="65" y="57"/>
                    </a:lnTo>
                    <a:cubicBezTo>
                      <a:pt x="206" y="57"/>
                      <a:pt x="355" y="86"/>
                      <a:pt x="475" y="177"/>
                    </a:cubicBezTo>
                    <a:lnTo>
                      <a:pt x="503" y="177"/>
                    </a:lnTo>
                    <a:cubicBezTo>
                      <a:pt x="531" y="149"/>
                      <a:pt x="531" y="114"/>
                      <a:pt x="503" y="114"/>
                    </a:cubicBezTo>
                    <a:cubicBezTo>
                      <a:pt x="355" y="29"/>
                      <a:pt x="20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0"/>
              <p:cNvSpPr/>
              <p:nvPr/>
            </p:nvSpPr>
            <p:spPr>
              <a:xfrm>
                <a:off x="-1911985" y="2479710"/>
                <a:ext cx="49009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08" extrusionOk="0">
                    <a:moveTo>
                      <a:pt x="36" y="0"/>
                    </a:moveTo>
                    <a:cubicBezTo>
                      <a:pt x="0" y="0"/>
                      <a:pt x="0" y="36"/>
                      <a:pt x="0" y="36"/>
                    </a:cubicBezTo>
                    <a:lnTo>
                      <a:pt x="0" y="64"/>
                    </a:lnTo>
                    <a:cubicBezTo>
                      <a:pt x="354" y="92"/>
                      <a:pt x="595" y="354"/>
                      <a:pt x="595" y="680"/>
                    </a:cubicBezTo>
                    <a:cubicBezTo>
                      <a:pt x="595" y="708"/>
                      <a:pt x="595" y="708"/>
                      <a:pt x="623" y="708"/>
                    </a:cubicBezTo>
                    <a:cubicBezTo>
                      <a:pt x="623" y="708"/>
                      <a:pt x="651" y="708"/>
                      <a:pt x="651" y="680"/>
                    </a:cubicBezTo>
                    <a:cubicBezTo>
                      <a:pt x="651" y="326"/>
                      <a:pt x="390" y="3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0"/>
              <p:cNvSpPr/>
              <p:nvPr/>
            </p:nvSpPr>
            <p:spPr>
              <a:xfrm>
                <a:off x="-1916269" y="2621706"/>
                <a:ext cx="49009" cy="42094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0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1" y="177"/>
                      <a:pt x="93" y="326"/>
                      <a:pt x="206" y="446"/>
                    </a:cubicBezTo>
                    <a:cubicBezTo>
                      <a:pt x="298" y="531"/>
                      <a:pt x="447" y="559"/>
                      <a:pt x="560" y="559"/>
                    </a:cubicBezTo>
                    <a:lnTo>
                      <a:pt x="623" y="559"/>
                    </a:lnTo>
                    <a:cubicBezTo>
                      <a:pt x="652" y="559"/>
                      <a:pt x="652" y="559"/>
                      <a:pt x="652" y="531"/>
                    </a:cubicBezTo>
                    <a:cubicBezTo>
                      <a:pt x="652" y="503"/>
                      <a:pt x="652" y="503"/>
                      <a:pt x="623" y="503"/>
                    </a:cubicBezTo>
                    <a:cubicBezTo>
                      <a:pt x="597" y="508"/>
                      <a:pt x="572" y="510"/>
                      <a:pt x="548" y="510"/>
                    </a:cubicBezTo>
                    <a:cubicBezTo>
                      <a:pt x="433" y="510"/>
                      <a:pt x="333" y="458"/>
                      <a:pt x="234" y="382"/>
                    </a:cubicBezTo>
                    <a:cubicBezTo>
                      <a:pt x="121" y="297"/>
                      <a:pt x="57" y="177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0"/>
              <p:cNvSpPr/>
              <p:nvPr/>
            </p:nvSpPr>
            <p:spPr>
              <a:xfrm>
                <a:off x="-2009329" y="2550971"/>
                <a:ext cx="33600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08" extrusionOk="0">
                    <a:moveTo>
                      <a:pt x="411" y="0"/>
                    </a:moveTo>
                    <a:cubicBezTo>
                      <a:pt x="149" y="85"/>
                      <a:pt x="1" y="382"/>
                      <a:pt x="93" y="679"/>
                    </a:cubicBezTo>
                    <a:cubicBezTo>
                      <a:pt x="93" y="679"/>
                      <a:pt x="93" y="708"/>
                      <a:pt x="121" y="708"/>
                    </a:cubicBezTo>
                    <a:lnTo>
                      <a:pt x="121" y="679"/>
                    </a:lnTo>
                    <a:cubicBezTo>
                      <a:pt x="149" y="679"/>
                      <a:pt x="149" y="679"/>
                      <a:pt x="149" y="644"/>
                    </a:cubicBezTo>
                    <a:cubicBezTo>
                      <a:pt x="57" y="411"/>
                      <a:pt x="178" y="149"/>
                      <a:pt x="447" y="57"/>
                    </a:cubicBezTo>
                    <a:lnTo>
                      <a:pt x="447" y="29"/>
                    </a:lnTo>
                    <a:cubicBezTo>
                      <a:pt x="447" y="0"/>
                      <a:pt x="447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0"/>
              <p:cNvSpPr/>
              <p:nvPr/>
            </p:nvSpPr>
            <p:spPr>
              <a:xfrm>
                <a:off x="-1752475" y="2652525"/>
                <a:ext cx="39989" cy="2450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26" extrusionOk="0">
                    <a:moveTo>
                      <a:pt x="531" y="1"/>
                    </a:moveTo>
                    <a:cubicBezTo>
                      <a:pt x="503" y="1"/>
                      <a:pt x="503" y="36"/>
                      <a:pt x="475" y="36"/>
                    </a:cubicBezTo>
                    <a:cubicBezTo>
                      <a:pt x="428" y="182"/>
                      <a:pt x="300" y="284"/>
                      <a:pt x="142" y="284"/>
                    </a:cubicBezTo>
                    <a:cubicBezTo>
                      <a:pt x="108" y="284"/>
                      <a:pt x="72" y="279"/>
                      <a:pt x="36" y="269"/>
                    </a:cubicBezTo>
                    <a:lnTo>
                      <a:pt x="1" y="269"/>
                    </a:lnTo>
                    <a:cubicBezTo>
                      <a:pt x="1" y="298"/>
                      <a:pt x="1" y="298"/>
                      <a:pt x="36" y="326"/>
                    </a:cubicBezTo>
                    <a:lnTo>
                      <a:pt x="149" y="326"/>
                    </a:lnTo>
                    <a:cubicBezTo>
                      <a:pt x="326" y="326"/>
                      <a:pt x="475" y="241"/>
                      <a:pt x="531" y="64"/>
                    </a:cubicBez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0"/>
              <p:cNvSpPr/>
              <p:nvPr/>
            </p:nvSpPr>
            <p:spPr>
              <a:xfrm>
                <a:off x="-1785399" y="2495947"/>
                <a:ext cx="66523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31" extrusionOk="0">
                    <a:moveTo>
                      <a:pt x="631" y="1"/>
                    </a:moveTo>
                    <a:cubicBezTo>
                      <a:pt x="412" y="1"/>
                      <a:pt x="203" y="70"/>
                      <a:pt x="28" y="202"/>
                    </a:cubicBezTo>
                    <a:cubicBezTo>
                      <a:pt x="0" y="202"/>
                      <a:pt x="0" y="202"/>
                      <a:pt x="28" y="230"/>
                    </a:cubicBezTo>
                    <a:lnTo>
                      <a:pt x="57" y="230"/>
                    </a:lnTo>
                    <a:cubicBezTo>
                      <a:pt x="236" y="120"/>
                      <a:pt x="426" y="60"/>
                      <a:pt x="635" y="60"/>
                    </a:cubicBezTo>
                    <a:cubicBezTo>
                      <a:pt x="706" y="60"/>
                      <a:pt x="780" y="67"/>
                      <a:pt x="856" y="82"/>
                    </a:cubicBezTo>
                    <a:cubicBezTo>
                      <a:pt x="856" y="82"/>
                      <a:pt x="884" y="82"/>
                      <a:pt x="884" y="53"/>
                    </a:cubicBezTo>
                    <a:cubicBezTo>
                      <a:pt x="884" y="53"/>
                      <a:pt x="884" y="25"/>
                      <a:pt x="856" y="25"/>
                    </a:cubicBezTo>
                    <a:cubicBezTo>
                      <a:pt x="781" y="9"/>
                      <a:pt x="705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0"/>
              <p:cNvSpPr/>
              <p:nvPr/>
            </p:nvSpPr>
            <p:spPr>
              <a:xfrm>
                <a:off x="-1709929" y="2533532"/>
                <a:ext cx="24054" cy="41943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58" extrusionOk="0">
                    <a:moveTo>
                      <a:pt x="29" y="1"/>
                    </a:moveTo>
                    <a:cubicBezTo>
                      <a:pt x="22" y="1"/>
                      <a:pt x="15" y="10"/>
                      <a:pt x="1" y="27"/>
                    </a:cubicBezTo>
                    <a:cubicBezTo>
                      <a:pt x="1" y="27"/>
                      <a:pt x="1" y="55"/>
                      <a:pt x="29" y="55"/>
                    </a:cubicBezTo>
                    <a:cubicBezTo>
                      <a:pt x="178" y="169"/>
                      <a:pt x="262" y="346"/>
                      <a:pt x="262" y="558"/>
                    </a:cubicBezTo>
                    <a:lnTo>
                      <a:pt x="291" y="558"/>
                    </a:lnTo>
                    <a:cubicBezTo>
                      <a:pt x="291" y="558"/>
                      <a:pt x="319" y="558"/>
                      <a:pt x="319" y="522"/>
                    </a:cubicBezTo>
                    <a:cubicBezTo>
                      <a:pt x="319" y="317"/>
                      <a:pt x="206" y="140"/>
                      <a:pt x="57" y="27"/>
                    </a:cubicBezTo>
                    <a:cubicBezTo>
                      <a:pt x="43" y="10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0"/>
              <p:cNvSpPr/>
              <p:nvPr/>
            </p:nvSpPr>
            <p:spPr>
              <a:xfrm>
                <a:off x="-1836514" y="2551948"/>
                <a:ext cx="51189" cy="6344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44" extrusionOk="0">
                    <a:moveTo>
                      <a:pt x="142" y="1"/>
                    </a:moveTo>
                    <a:cubicBezTo>
                      <a:pt x="104" y="1"/>
                      <a:pt x="66" y="6"/>
                      <a:pt x="29" y="16"/>
                    </a:cubicBezTo>
                    <a:cubicBezTo>
                      <a:pt x="1" y="16"/>
                      <a:pt x="1" y="16"/>
                      <a:pt x="1" y="44"/>
                    </a:cubicBezTo>
                    <a:lnTo>
                      <a:pt x="29" y="72"/>
                    </a:lnTo>
                    <a:cubicBezTo>
                      <a:pt x="72" y="61"/>
                      <a:pt x="113" y="55"/>
                      <a:pt x="153" y="55"/>
                    </a:cubicBezTo>
                    <a:cubicBezTo>
                      <a:pt x="305" y="55"/>
                      <a:pt x="436" y="137"/>
                      <a:pt x="532" y="277"/>
                    </a:cubicBezTo>
                    <a:cubicBezTo>
                      <a:pt x="624" y="426"/>
                      <a:pt x="624" y="631"/>
                      <a:pt x="503" y="780"/>
                    </a:cubicBezTo>
                    <a:cubicBezTo>
                      <a:pt x="475" y="808"/>
                      <a:pt x="475" y="808"/>
                      <a:pt x="503" y="843"/>
                    </a:cubicBezTo>
                    <a:lnTo>
                      <a:pt x="532" y="843"/>
                    </a:lnTo>
                    <a:lnTo>
                      <a:pt x="532" y="808"/>
                    </a:lnTo>
                    <a:cubicBezTo>
                      <a:pt x="680" y="666"/>
                      <a:pt x="680" y="398"/>
                      <a:pt x="560" y="221"/>
                    </a:cubicBezTo>
                    <a:cubicBezTo>
                      <a:pt x="490" y="99"/>
                      <a:pt x="31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0"/>
              <p:cNvSpPr/>
              <p:nvPr/>
            </p:nvSpPr>
            <p:spPr>
              <a:xfrm>
                <a:off x="-1847639" y="2623810"/>
                <a:ext cx="15485" cy="378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03" extrusionOk="0">
                    <a:moveTo>
                      <a:pt x="92" y="1"/>
                    </a:moveTo>
                    <a:cubicBezTo>
                      <a:pt x="29" y="64"/>
                      <a:pt x="0" y="177"/>
                      <a:pt x="0" y="269"/>
                    </a:cubicBezTo>
                    <a:cubicBezTo>
                      <a:pt x="29" y="383"/>
                      <a:pt x="92" y="475"/>
                      <a:pt x="177" y="503"/>
                    </a:cubicBezTo>
                    <a:lnTo>
                      <a:pt x="206" y="503"/>
                    </a:lnTo>
                    <a:lnTo>
                      <a:pt x="206" y="446"/>
                    </a:lnTo>
                    <a:cubicBezTo>
                      <a:pt x="121" y="418"/>
                      <a:pt x="64" y="354"/>
                      <a:pt x="64" y="269"/>
                    </a:cubicBezTo>
                    <a:cubicBezTo>
                      <a:pt x="64" y="177"/>
                      <a:pt x="92" y="93"/>
                      <a:pt x="149" y="29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50"/>
            <p:cNvGrpSpPr/>
            <p:nvPr/>
          </p:nvGrpSpPr>
          <p:grpSpPr>
            <a:xfrm>
              <a:off x="6391476" y="1674286"/>
              <a:ext cx="1631854" cy="2941424"/>
              <a:chOff x="6800376" y="1674286"/>
              <a:chExt cx="1631854" cy="2941424"/>
            </a:xfrm>
          </p:grpSpPr>
          <p:grpSp>
            <p:nvGrpSpPr>
              <p:cNvPr id="1672" name="Google Shape;1672;p50"/>
              <p:cNvGrpSpPr/>
              <p:nvPr/>
            </p:nvGrpSpPr>
            <p:grpSpPr>
              <a:xfrm>
                <a:off x="6800380" y="1853630"/>
                <a:ext cx="1631850" cy="2762080"/>
                <a:chOff x="-1014959" y="1538651"/>
                <a:chExt cx="1981603" cy="3354074"/>
              </a:xfrm>
            </p:grpSpPr>
            <p:sp>
              <p:nvSpPr>
                <p:cNvPr id="1673" name="Google Shape;1673;p50"/>
                <p:cNvSpPr/>
                <p:nvPr/>
              </p:nvSpPr>
              <p:spPr>
                <a:xfrm>
                  <a:off x="-705552" y="1690618"/>
                  <a:ext cx="241206" cy="35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13" extrusionOk="0">
                      <a:moveTo>
                        <a:pt x="1089" y="1"/>
                      </a:moveTo>
                      <a:cubicBezTo>
                        <a:pt x="1086" y="1"/>
                        <a:pt x="1082" y="1"/>
                        <a:pt x="1079" y="1"/>
                      </a:cubicBezTo>
                      <a:cubicBezTo>
                        <a:pt x="843" y="22"/>
                        <a:pt x="860" y="723"/>
                        <a:pt x="862" y="766"/>
                      </a:cubicBezTo>
                      <a:lnTo>
                        <a:pt x="862" y="766"/>
                      </a:lnTo>
                      <a:cubicBezTo>
                        <a:pt x="861" y="752"/>
                        <a:pt x="854" y="667"/>
                        <a:pt x="772" y="504"/>
                      </a:cubicBezTo>
                      <a:cubicBezTo>
                        <a:pt x="696" y="351"/>
                        <a:pt x="587" y="302"/>
                        <a:pt x="481" y="302"/>
                      </a:cubicBezTo>
                      <a:cubicBezTo>
                        <a:pt x="373" y="302"/>
                        <a:pt x="267" y="353"/>
                        <a:pt x="201" y="398"/>
                      </a:cubicBezTo>
                      <a:cubicBezTo>
                        <a:pt x="111" y="440"/>
                        <a:pt x="132" y="572"/>
                        <a:pt x="243" y="594"/>
                      </a:cubicBezTo>
                      <a:cubicBezTo>
                        <a:pt x="264" y="615"/>
                        <a:pt x="286" y="615"/>
                        <a:pt x="307" y="615"/>
                      </a:cubicBezTo>
                      <a:cubicBezTo>
                        <a:pt x="314" y="614"/>
                        <a:pt x="321" y="614"/>
                        <a:pt x="328" y="614"/>
                      </a:cubicBezTo>
                      <a:cubicBezTo>
                        <a:pt x="517" y="614"/>
                        <a:pt x="637" y="886"/>
                        <a:pt x="571" y="1080"/>
                      </a:cubicBezTo>
                      <a:cubicBezTo>
                        <a:pt x="554" y="1184"/>
                        <a:pt x="512" y="1219"/>
                        <a:pt x="461" y="1219"/>
                      </a:cubicBezTo>
                      <a:cubicBezTo>
                        <a:pt x="447" y="1219"/>
                        <a:pt x="432" y="1217"/>
                        <a:pt x="418" y="1212"/>
                      </a:cubicBezTo>
                      <a:cubicBezTo>
                        <a:pt x="375" y="1191"/>
                        <a:pt x="333" y="1143"/>
                        <a:pt x="333" y="1101"/>
                      </a:cubicBezTo>
                      <a:cubicBezTo>
                        <a:pt x="314" y="976"/>
                        <a:pt x="265" y="927"/>
                        <a:pt x="214" y="927"/>
                      </a:cubicBezTo>
                      <a:cubicBezTo>
                        <a:pt x="193" y="927"/>
                        <a:pt x="173" y="934"/>
                        <a:pt x="153" y="948"/>
                      </a:cubicBezTo>
                      <a:cubicBezTo>
                        <a:pt x="111" y="969"/>
                        <a:pt x="69" y="1011"/>
                        <a:pt x="69" y="1080"/>
                      </a:cubicBezTo>
                      <a:cubicBezTo>
                        <a:pt x="0" y="1540"/>
                        <a:pt x="418" y="1587"/>
                        <a:pt x="550" y="1587"/>
                      </a:cubicBezTo>
                      <a:cubicBezTo>
                        <a:pt x="661" y="1762"/>
                        <a:pt x="571" y="2005"/>
                        <a:pt x="571" y="2005"/>
                      </a:cubicBezTo>
                      <a:cubicBezTo>
                        <a:pt x="571" y="2005"/>
                        <a:pt x="994" y="2248"/>
                        <a:pt x="1343" y="2513"/>
                      </a:cubicBezTo>
                      <a:cubicBezTo>
                        <a:pt x="1718" y="1455"/>
                        <a:pt x="1676" y="615"/>
                        <a:pt x="1607" y="266"/>
                      </a:cubicBezTo>
                      <a:cubicBezTo>
                        <a:pt x="1586" y="176"/>
                        <a:pt x="1475" y="107"/>
                        <a:pt x="1391" y="107"/>
                      </a:cubicBezTo>
                      <a:cubicBezTo>
                        <a:pt x="1305" y="114"/>
                        <a:pt x="1254" y="168"/>
                        <a:pt x="1226" y="241"/>
                      </a:cubicBezTo>
                      <a:lnTo>
                        <a:pt x="1226" y="241"/>
                      </a:lnTo>
                      <a:cubicBezTo>
                        <a:pt x="1207" y="107"/>
                        <a:pt x="1167" y="1"/>
                        <a:pt x="1089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50"/>
                <p:cNvSpPr/>
                <p:nvPr/>
              </p:nvSpPr>
              <p:spPr>
                <a:xfrm>
                  <a:off x="-662614" y="1869527"/>
                  <a:ext cx="155191" cy="20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476" extrusionOk="0">
                      <a:moveTo>
                        <a:pt x="730" y="1"/>
                      </a:moveTo>
                      <a:cubicBezTo>
                        <a:pt x="730" y="1"/>
                        <a:pt x="180" y="709"/>
                        <a:pt x="69" y="841"/>
                      </a:cubicBezTo>
                      <a:cubicBezTo>
                        <a:pt x="48" y="973"/>
                        <a:pt x="1" y="1476"/>
                        <a:pt x="1" y="1476"/>
                      </a:cubicBezTo>
                      <a:cubicBezTo>
                        <a:pt x="1" y="1476"/>
                        <a:pt x="820" y="1454"/>
                        <a:pt x="1106" y="1190"/>
                      </a:cubicBezTo>
                      <a:cubicBezTo>
                        <a:pt x="973" y="1016"/>
                        <a:pt x="905" y="508"/>
                        <a:pt x="952" y="376"/>
                      </a:cubicBezTo>
                      <a:cubicBezTo>
                        <a:pt x="995" y="244"/>
                        <a:pt x="1037" y="69"/>
                        <a:pt x="1037" y="69"/>
                      </a:cubicBezTo>
                      <a:lnTo>
                        <a:pt x="730" y="1"/>
                      </a:ln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50"/>
                <p:cNvSpPr/>
                <p:nvPr/>
              </p:nvSpPr>
              <p:spPr>
                <a:xfrm>
                  <a:off x="-699658" y="2009005"/>
                  <a:ext cx="683346" cy="58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4165" extrusionOk="0">
                      <a:moveTo>
                        <a:pt x="1370" y="0"/>
                      </a:moveTo>
                      <a:cubicBezTo>
                        <a:pt x="1370" y="0"/>
                        <a:pt x="854" y="332"/>
                        <a:pt x="400" y="332"/>
                      </a:cubicBezTo>
                      <a:cubicBezTo>
                        <a:pt x="332" y="332"/>
                        <a:pt x="265" y="324"/>
                        <a:pt x="201" y="307"/>
                      </a:cubicBezTo>
                      <a:lnTo>
                        <a:pt x="201" y="307"/>
                      </a:lnTo>
                      <a:cubicBezTo>
                        <a:pt x="69" y="794"/>
                        <a:pt x="0" y="3548"/>
                        <a:pt x="2691" y="4050"/>
                      </a:cubicBezTo>
                      <a:cubicBezTo>
                        <a:pt x="2691" y="4067"/>
                        <a:pt x="3495" y="4164"/>
                        <a:pt x="4133" y="4164"/>
                      </a:cubicBezTo>
                      <a:cubicBezTo>
                        <a:pt x="4479" y="4164"/>
                        <a:pt x="4777" y="4136"/>
                        <a:pt x="4870" y="4050"/>
                      </a:cubicBezTo>
                      <a:lnTo>
                        <a:pt x="4716" y="1190"/>
                      </a:lnTo>
                      <a:cubicBezTo>
                        <a:pt x="4716" y="1190"/>
                        <a:pt x="4256" y="1322"/>
                        <a:pt x="3791" y="1386"/>
                      </a:cubicBezTo>
                      <a:cubicBezTo>
                        <a:pt x="3463" y="1454"/>
                        <a:pt x="3130" y="1476"/>
                        <a:pt x="2956" y="1476"/>
                      </a:cubicBezTo>
                      <a:cubicBezTo>
                        <a:pt x="2824" y="1476"/>
                        <a:pt x="1676" y="1433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50"/>
                <p:cNvSpPr/>
                <p:nvPr/>
              </p:nvSpPr>
              <p:spPr>
                <a:xfrm>
                  <a:off x="-644091" y="1835429"/>
                  <a:ext cx="136669" cy="16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151" extrusionOk="0">
                      <a:moveTo>
                        <a:pt x="794" y="0"/>
                      </a:moveTo>
                      <a:lnTo>
                        <a:pt x="1" y="1105"/>
                      </a:lnTo>
                      <a:cubicBezTo>
                        <a:pt x="27" y="1126"/>
                        <a:pt x="27" y="1126"/>
                        <a:pt x="48" y="1148"/>
                      </a:cubicBezTo>
                      <a:cubicBezTo>
                        <a:pt x="51" y="1150"/>
                        <a:pt x="56" y="1151"/>
                        <a:pt x="64" y="1151"/>
                      </a:cubicBezTo>
                      <a:cubicBezTo>
                        <a:pt x="128" y="1151"/>
                        <a:pt x="357" y="1079"/>
                        <a:pt x="376" y="1037"/>
                      </a:cubicBezTo>
                      <a:cubicBezTo>
                        <a:pt x="397" y="994"/>
                        <a:pt x="641" y="994"/>
                        <a:pt x="641" y="994"/>
                      </a:cubicBezTo>
                      <a:cubicBezTo>
                        <a:pt x="641" y="994"/>
                        <a:pt x="641" y="793"/>
                        <a:pt x="688" y="709"/>
                      </a:cubicBezTo>
                      <a:cubicBezTo>
                        <a:pt x="730" y="598"/>
                        <a:pt x="974" y="466"/>
                        <a:pt x="905" y="111"/>
                      </a:cubicBezTo>
                      <a:cubicBezTo>
                        <a:pt x="905" y="111"/>
                        <a:pt x="794" y="27"/>
                        <a:pt x="79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50"/>
                <p:cNvSpPr/>
                <p:nvPr/>
              </p:nvSpPr>
              <p:spPr>
                <a:xfrm>
                  <a:off x="-718181" y="1776495"/>
                  <a:ext cx="173713" cy="16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193" extrusionOk="0">
                      <a:moveTo>
                        <a:pt x="808" y="0"/>
                      </a:moveTo>
                      <a:cubicBezTo>
                        <a:pt x="612" y="0"/>
                        <a:pt x="455" y="107"/>
                        <a:pt x="333" y="267"/>
                      </a:cubicBezTo>
                      <a:cubicBezTo>
                        <a:pt x="222" y="447"/>
                        <a:pt x="0" y="732"/>
                        <a:pt x="111" y="928"/>
                      </a:cubicBezTo>
                      <a:cubicBezTo>
                        <a:pt x="132" y="997"/>
                        <a:pt x="222" y="1039"/>
                        <a:pt x="291" y="1081"/>
                      </a:cubicBezTo>
                      <a:lnTo>
                        <a:pt x="312" y="1081"/>
                      </a:lnTo>
                      <a:lnTo>
                        <a:pt x="312" y="1108"/>
                      </a:lnTo>
                      <a:lnTo>
                        <a:pt x="333" y="1108"/>
                      </a:lnTo>
                      <a:cubicBezTo>
                        <a:pt x="397" y="1150"/>
                        <a:pt x="487" y="1171"/>
                        <a:pt x="508" y="1192"/>
                      </a:cubicBezTo>
                      <a:cubicBezTo>
                        <a:pt x="555" y="1192"/>
                        <a:pt x="598" y="1192"/>
                        <a:pt x="640" y="1171"/>
                      </a:cubicBezTo>
                      <a:lnTo>
                        <a:pt x="640" y="1150"/>
                      </a:lnTo>
                      <a:cubicBezTo>
                        <a:pt x="687" y="1108"/>
                        <a:pt x="709" y="1060"/>
                        <a:pt x="687" y="1018"/>
                      </a:cubicBezTo>
                      <a:lnTo>
                        <a:pt x="687" y="975"/>
                      </a:lnTo>
                      <a:lnTo>
                        <a:pt x="661" y="949"/>
                      </a:lnTo>
                      <a:cubicBezTo>
                        <a:pt x="687" y="949"/>
                        <a:pt x="687" y="949"/>
                        <a:pt x="709" y="975"/>
                      </a:cubicBezTo>
                      <a:cubicBezTo>
                        <a:pt x="751" y="975"/>
                        <a:pt x="793" y="949"/>
                        <a:pt x="820" y="928"/>
                      </a:cubicBezTo>
                      <a:cubicBezTo>
                        <a:pt x="841" y="907"/>
                        <a:pt x="841" y="864"/>
                        <a:pt x="841" y="817"/>
                      </a:cubicBezTo>
                      <a:cubicBezTo>
                        <a:pt x="841" y="796"/>
                        <a:pt x="841" y="775"/>
                        <a:pt x="820" y="775"/>
                      </a:cubicBezTo>
                      <a:lnTo>
                        <a:pt x="793" y="753"/>
                      </a:lnTo>
                      <a:lnTo>
                        <a:pt x="793" y="732"/>
                      </a:lnTo>
                      <a:cubicBezTo>
                        <a:pt x="820" y="753"/>
                        <a:pt x="841" y="753"/>
                        <a:pt x="841" y="753"/>
                      </a:cubicBezTo>
                      <a:lnTo>
                        <a:pt x="862" y="753"/>
                      </a:lnTo>
                      <a:cubicBezTo>
                        <a:pt x="994" y="753"/>
                        <a:pt x="1036" y="621"/>
                        <a:pt x="1015" y="531"/>
                      </a:cubicBezTo>
                      <a:lnTo>
                        <a:pt x="1015" y="489"/>
                      </a:lnTo>
                      <a:lnTo>
                        <a:pt x="1058" y="489"/>
                      </a:lnTo>
                      <a:cubicBezTo>
                        <a:pt x="1073" y="496"/>
                        <a:pt x="1086" y="498"/>
                        <a:pt x="1098" y="498"/>
                      </a:cubicBezTo>
                      <a:cubicBezTo>
                        <a:pt x="1122" y="498"/>
                        <a:pt x="1140" y="489"/>
                        <a:pt x="1169" y="489"/>
                      </a:cubicBezTo>
                      <a:cubicBezTo>
                        <a:pt x="1169" y="468"/>
                        <a:pt x="1190" y="468"/>
                        <a:pt x="1216" y="447"/>
                      </a:cubicBezTo>
                      <a:cubicBezTo>
                        <a:pt x="1216" y="447"/>
                        <a:pt x="1237" y="420"/>
                        <a:pt x="1237" y="378"/>
                      </a:cubicBezTo>
                      <a:lnTo>
                        <a:pt x="1237" y="357"/>
                      </a:lnTo>
                      <a:lnTo>
                        <a:pt x="1237" y="336"/>
                      </a:lnTo>
                      <a:cubicBezTo>
                        <a:pt x="1216" y="246"/>
                        <a:pt x="1169" y="156"/>
                        <a:pt x="1084" y="93"/>
                      </a:cubicBezTo>
                      <a:cubicBezTo>
                        <a:pt x="1036" y="71"/>
                        <a:pt x="994" y="50"/>
                        <a:pt x="925" y="24"/>
                      </a:cubicBezTo>
                      <a:cubicBezTo>
                        <a:pt x="904" y="24"/>
                        <a:pt x="883" y="3"/>
                        <a:pt x="862" y="3"/>
                      </a:cubicBezTo>
                      <a:cubicBezTo>
                        <a:pt x="844" y="1"/>
                        <a:pt x="826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F76B0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50"/>
                <p:cNvSpPr/>
                <p:nvPr/>
              </p:nvSpPr>
              <p:spPr>
                <a:xfrm>
                  <a:off x="-615746" y="1813960"/>
                  <a:ext cx="71281" cy="3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31" extrusionOk="0">
                      <a:moveTo>
                        <a:pt x="1" y="0"/>
                      </a:moveTo>
                      <a:cubicBezTo>
                        <a:pt x="64" y="22"/>
                        <a:pt x="132" y="69"/>
                        <a:pt x="174" y="132"/>
                      </a:cubicBezTo>
                      <a:lnTo>
                        <a:pt x="264" y="201"/>
                      </a:lnTo>
                      <a:lnTo>
                        <a:pt x="285" y="201"/>
                      </a:lnTo>
                      <a:cubicBezTo>
                        <a:pt x="285" y="222"/>
                        <a:pt x="285" y="222"/>
                        <a:pt x="306" y="222"/>
                      </a:cubicBezTo>
                      <a:lnTo>
                        <a:pt x="328" y="222"/>
                      </a:lnTo>
                      <a:cubicBezTo>
                        <a:pt x="340" y="228"/>
                        <a:pt x="354" y="230"/>
                        <a:pt x="369" y="230"/>
                      </a:cubicBezTo>
                      <a:cubicBezTo>
                        <a:pt x="408" y="230"/>
                        <a:pt x="451" y="211"/>
                        <a:pt x="486" y="180"/>
                      </a:cubicBezTo>
                      <a:cubicBezTo>
                        <a:pt x="486" y="180"/>
                        <a:pt x="507" y="153"/>
                        <a:pt x="507" y="111"/>
                      </a:cubicBezTo>
                      <a:lnTo>
                        <a:pt x="507" y="90"/>
                      </a:lnTo>
                      <a:cubicBezTo>
                        <a:pt x="486" y="153"/>
                        <a:pt x="460" y="201"/>
                        <a:pt x="396" y="201"/>
                      </a:cubicBezTo>
                      <a:cubicBezTo>
                        <a:pt x="375" y="201"/>
                        <a:pt x="328" y="201"/>
                        <a:pt x="285" y="180"/>
                      </a:cubicBezTo>
                      <a:cubicBezTo>
                        <a:pt x="243" y="153"/>
                        <a:pt x="222" y="132"/>
                        <a:pt x="195" y="111"/>
                      </a:cubicBezTo>
                      <a:cubicBezTo>
                        <a:pt x="132" y="69"/>
                        <a:pt x="64" y="22"/>
                        <a:pt x="1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50"/>
                <p:cNvSpPr/>
                <p:nvPr/>
              </p:nvSpPr>
              <p:spPr>
                <a:xfrm>
                  <a:off x="-652931" y="1848058"/>
                  <a:ext cx="80262" cy="3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24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3" y="21"/>
                        <a:pt x="90" y="43"/>
                        <a:pt x="111" y="69"/>
                      </a:cubicBezTo>
                      <a:cubicBezTo>
                        <a:pt x="154" y="90"/>
                        <a:pt x="196" y="111"/>
                        <a:pt x="222" y="132"/>
                      </a:cubicBezTo>
                      <a:cubicBezTo>
                        <a:pt x="244" y="154"/>
                        <a:pt x="307" y="201"/>
                        <a:pt x="328" y="222"/>
                      </a:cubicBezTo>
                      <a:cubicBezTo>
                        <a:pt x="355" y="243"/>
                        <a:pt x="376" y="243"/>
                        <a:pt x="376" y="243"/>
                      </a:cubicBezTo>
                      <a:cubicBezTo>
                        <a:pt x="508" y="243"/>
                        <a:pt x="571" y="111"/>
                        <a:pt x="550" y="21"/>
                      </a:cubicBezTo>
                      <a:lnTo>
                        <a:pt x="550" y="21"/>
                      </a:lnTo>
                      <a:cubicBezTo>
                        <a:pt x="550" y="69"/>
                        <a:pt x="529" y="90"/>
                        <a:pt x="529" y="111"/>
                      </a:cubicBezTo>
                      <a:cubicBezTo>
                        <a:pt x="508" y="132"/>
                        <a:pt x="487" y="175"/>
                        <a:pt x="460" y="201"/>
                      </a:cubicBezTo>
                      <a:lnTo>
                        <a:pt x="376" y="201"/>
                      </a:lnTo>
                      <a:cubicBezTo>
                        <a:pt x="355" y="201"/>
                        <a:pt x="328" y="175"/>
                        <a:pt x="307" y="175"/>
                      </a:cubicBezTo>
                      <a:cubicBezTo>
                        <a:pt x="286" y="154"/>
                        <a:pt x="265" y="132"/>
                        <a:pt x="244" y="111"/>
                      </a:cubicBezTo>
                      <a:cubicBezTo>
                        <a:pt x="196" y="90"/>
                        <a:pt x="154" y="69"/>
                        <a:pt x="133" y="42"/>
                      </a:cubicBezTo>
                      <a:cubicBezTo>
                        <a:pt x="90" y="21"/>
                        <a:pt x="43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50"/>
                <p:cNvSpPr/>
                <p:nvPr/>
              </p:nvSpPr>
              <p:spPr>
                <a:xfrm>
                  <a:off x="-606906" y="1828132"/>
                  <a:ext cx="52759" cy="5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86" extrusionOk="0">
                      <a:moveTo>
                        <a:pt x="163" y="1"/>
                      </a:moveTo>
                      <a:cubicBezTo>
                        <a:pt x="152" y="1"/>
                        <a:pt x="141" y="3"/>
                        <a:pt x="132" y="10"/>
                      </a:cubicBezTo>
                      <a:cubicBezTo>
                        <a:pt x="111" y="10"/>
                        <a:pt x="90" y="10"/>
                        <a:pt x="69" y="31"/>
                      </a:cubicBezTo>
                      <a:cubicBezTo>
                        <a:pt x="27" y="79"/>
                        <a:pt x="0" y="121"/>
                        <a:pt x="0" y="184"/>
                      </a:cubicBezTo>
                      <a:cubicBezTo>
                        <a:pt x="0" y="232"/>
                        <a:pt x="0" y="274"/>
                        <a:pt x="27" y="317"/>
                      </a:cubicBezTo>
                      <a:cubicBezTo>
                        <a:pt x="48" y="343"/>
                        <a:pt x="48" y="364"/>
                        <a:pt x="69" y="385"/>
                      </a:cubicBezTo>
                      <a:cubicBezTo>
                        <a:pt x="201" y="385"/>
                        <a:pt x="243" y="253"/>
                        <a:pt x="222" y="163"/>
                      </a:cubicBezTo>
                      <a:lnTo>
                        <a:pt x="222" y="121"/>
                      </a:lnTo>
                      <a:lnTo>
                        <a:pt x="265" y="121"/>
                      </a:lnTo>
                      <a:cubicBezTo>
                        <a:pt x="280" y="128"/>
                        <a:pt x="293" y="130"/>
                        <a:pt x="305" y="130"/>
                      </a:cubicBezTo>
                      <a:cubicBezTo>
                        <a:pt x="329" y="130"/>
                        <a:pt x="347" y="121"/>
                        <a:pt x="376" y="121"/>
                      </a:cubicBezTo>
                      <a:cubicBezTo>
                        <a:pt x="354" y="100"/>
                        <a:pt x="354" y="100"/>
                        <a:pt x="333" y="100"/>
                      </a:cubicBezTo>
                      <a:cubicBezTo>
                        <a:pt x="291" y="79"/>
                        <a:pt x="265" y="31"/>
                        <a:pt x="222" y="10"/>
                      </a:cubicBezTo>
                      <a:cubicBezTo>
                        <a:pt x="208" y="10"/>
                        <a:pt x="185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50"/>
                <p:cNvSpPr/>
                <p:nvPr/>
              </p:nvSpPr>
              <p:spPr>
                <a:xfrm>
                  <a:off x="-600311" y="1826449"/>
                  <a:ext cx="77315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620" extrusionOk="0">
                      <a:moveTo>
                        <a:pt x="133" y="1"/>
                      </a:moveTo>
                      <a:cubicBezTo>
                        <a:pt x="112" y="1"/>
                        <a:pt x="85" y="22"/>
                        <a:pt x="64" y="43"/>
                      </a:cubicBezTo>
                      <a:cubicBezTo>
                        <a:pt x="22" y="91"/>
                        <a:pt x="1" y="133"/>
                        <a:pt x="1" y="175"/>
                      </a:cubicBezTo>
                      <a:cubicBezTo>
                        <a:pt x="1" y="223"/>
                        <a:pt x="1" y="286"/>
                        <a:pt x="22" y="329"/>
                      </a:cubicBezTo>
                      <a:lnTo>
                        <a:pt x="154" y="461"/>
                      </a:lnTo>
                      <a:cubicBezTo>
                        <a:pt x="175" y="487"/>
                        <a:pt x="196" y="530"/>
                        <a:pt x="218" y="551"/>
                      </a:cubicBezTo>
                      <a:cubicBezTo>
                        <a:pt x="218" y="572"/>
                        <a:pt x="265" y="593"/>
                        <a:pt x="265" y="619"/>
                      </a:cubicBezTo>
                      <a:cubicBezTo>
                        <a:pt x="286" y="619"/>
                        <a:pt x="286" y="551"/>
                        <a:pt x="286" y="551"/>
                      </a:cubicBezTo>
                      <a:cubicBezTo>
                        <a:pt x="307" y="508"/>
                        <a:pt x="329" y="461"/>
                        <a:pt x="376" y="419"/>
                      </a:cubicBezTo>
                      <a:cubicBezTo>
                        <a:pt x="376" y="400"/>
                        <a:pt x="478" y="279"/>
                        <a:pt x="532" y="279"/>
                      </a:cubicBezTo>
                      <a:cubicBezTo>
                        <a:pt x="539" y="279"/>
                        <a:pt x="546" y="281"/>
                        <a:pt x="551" y="286"/>
                      </a:cubicBezTo>
                      <a:cubicBezTo>
                        <a:pt x="508" y="196"/>
                        <a:pt x="418" y="154"/>
                        <a:pt x="329" y="91"/>
                      </a:cubicBezTo>
                      <a:cubicBezTo>
                        <a:pt x="307" y="64"/>
                        <a:pt x="265" y="22"/>
                        <a:pt x="218" y="22"/>
                      </a:cubicBezTo>
                      <a:cubicBezTo>
                        <a:pt x="196" y="1"/>
                        <a:pt x="175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50"/>
                <p:cNvSpPr/>
                <p:nvPr/>
              </p:nvSpPr>
              <p:spPr>
                <a:xfrm>
                  <a:off x="-705552" y="1776775"/>
                  <a:ext cx="117305" cy="167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91" extrusionOk="0">
                      <a:moveTo>
                        <a:pt x="730" y="1"/>
                      </a:moveTo>
                      <a:cubicBezTo>
                        <a:pt x="529" y="1"/>
                        <a:pt x="375" y="112"/>
                        <a:pt x="243" y="265"/>
                      </a:cubicBezTo>
                      <a:cubicBezTo>
                        <a:pt x="243" y="286"/>
                        <a:pt x="222" y="313"/>
                        <a:pt x="222" y="313"/>
                      </a:cubicBezTo>
                      <a:cubicBezTo>
                        <a:pt x="153" y="397"/>
                        <a:pt x="111" y="487"/>
                        <a:pt x="69" y="577"/>
                      </a:cubicBezTo>
                      <a:cubicBezTo>
                        <a:pt x="21" y="640"/>
                        <a:pt x="0" y="730"/>
                        <a:pt x="0" y="794"/>
                      </a:cubicBezTo>
                      <a:cubicBezTo>
                        <a:pt x="0" y="841"/>
                        <a:pt x="0" y="884"/>
                        <a:pt x="21" y="926"/>
                      </a:cubicBezTo>
                      <a:cubicBezTo>
                        <a:pt x="42" y="995"/>
                        <a:pt x="132" y="1037"/>
                        <a:pt x="201" y="1079"/>
                      </a:cubicBezTo>
                      <a:lnTo>
                        <a:pt x="222" y="1079"/>
                      </a:lnTo>
                      <a:lnTo>
                        <a:pt x="222" y="1106"/>
                      </a:lnTo>
                      <a:lnTo>
                        <a:pt x="243" y="1106"/>
                      </a:lnTo>
                      <a:cubicBezTo>
                        <a:pt x="307" y="1148"/>
                        <a:pt x="397" y="1169"/>
                        <a:pt x="418" y="1190"/>
                      </a:cubicBezTo>
                      <a:lnTo>
                        <a:pt x="486" y="1190"/>
                      </a:lnTo>
                      <a:cubicBezTo>
                        <a:pt x="508" y="1190"/>
                        <a:pt x="529" y="1190"/>
                        <a:pt x="550" y="1169"/>
                      </a:cubicBezTo>
                      <a:lnTo>
                        <a:pt x="550" y="1148"/>
                      </a:lnTo>
                      <a:cubicBezTo>
                        <a:pt x="597" y="1127"/>
                        <a:pt x="597" y="1079"/>
                        <a:pt x="597" y="1037"/>
                      </a:cubicBezTo>
                      <a:lnTo>
                        <a:pt x="597" y="1016"/>
                      </a:lnTo>
                      <a:lnTo>
                        <a:pt x="597" y="973"/>
                      </a:lnTo>
                      <a:lnTo>
                        <a:pt x="571" y="947"/>
                      </a:lnTo>
                      <a:cubicBezTo>
                        <a:pt x="597" y="947"/>
                        <a:pt x="597" y="947"/>
                        <a:pt x="619" y="973"/>
                      </a:cubicBezTo>
                      <a:lnTo>
                        <a:pt x="640" y="973"/>
                      </a:lnTo>
                      <a:cubicBezTo>
                        <a:pt x="682" y="973"/>
                        <a:pt x="703" y="947"/>
                        <a:pt x="730" y="926"/>
                      </a:cubicBezTo>
                      <a:cubicBezTo>
                        <a:pt x="571" y="815"/>
                        <a:pt x="529" y="709"/>
                        <a:pt x="508" y="577"/>
                      </a:cubicBezTo>
                      <a:lnTo>
                        <a:pt x="486" y="577"/>
                      </a:lnTo>
                      <a:cubicBezTo>
                        <a:pt x="465" y="551"/>
                        <a:pt x="418" y="529"/>
                        <a:pt x="375" y="508"/>
                      </a:cubicBezTo>
                      <a:lnTo>
                        <a:pt x="375" y="508"/>
                      </a:lnTo>
                      <a:cubicBezTo>
                        <a:pt x="418" y="529"/>
                        <a:pt x="465" y="529"/>
                        <a:pt x="508" y="550"/>
                      </a:cubicBezTo>
                      <a:lnTo>
                        <a:pt x="508" y="577"/>
                      </a:lnTo>
                      <a:cubicBezTo>
                        <a:pt x="529" y="286"/>
                        <a:pt x="835" y="22"/>
                        <a:pt x="835" y="22"/>
                      </a:cubicBezTo>
                      <a:cubicBezTo>
                        <a:pt x="814" y="22"/>
                        <a:pt x="793" y="1"/>
                        <a:pt x="772" y="1"/>
                      </a:cubicBezTo>
                      <a:close/>
                    </a:path>
                  </a:pathLst>
                </a:custGeom>
                <a:solidFill>
                  <a:srgbClr val="F7660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50"/>
                <p:cNvSpPr/>
                <p:nvPr/>
              </p:nvSpPr>
              <p:spPr>
                <a:xfrm>
                  <a:off x="595644" y="4401469"/>
                  <a:ext cx="370999" cy="47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3398" extrusionOk="0">
                      <a:moveTo>
                        <a:pt x="1766" y="1"/>
                      </a:moveTo>
                      <a:lnTo>
                        <a:pt x="466" y="1566"/>
                      </a:lnTo>
                      <a:cubicBezTo>
                        <a:pt x="466" y="1566"/>
                        <a:pt x="640" y="2005"/>
                        <a:pt x="333" y="2512"/>
                      </a:cubicBezTo>
                      <a:cubicBezTo>
                        <a:pt x="90" y="2861"/>
                        <a:pt x="0" y="3104"/>
                        <a:pt x="90" y="3284"/>
                      </a:cubicBezTo>
                      <a:cubicBezTo>
                        <a:pt x="114" y="3359"/>
                        <a:pt x="173" y="3398"/>
                        <a:pt x="237" y="3398"/>
                      </a:cubicBezTo>
                      <a:cubicBezTo>
                        <a:pt x="286" y="3398"/>
                        <a:pt x="337" y="3375"/>
                        <a:pt x="376" y="3326"/>
                      </a:cubicBezTo>
                      <a:lnTo>
                        <a:pt x="2602" y="662"/>
                      </a:lnTo>
                      <a:cubicBezTo>
                        <a:pt x="2644" y="614"/>
                        <a:pt x="2644" y="530"/>
                        <a:pt x="2580" y="482"/>
                      </a:cubicBezTo>
                      <a:cubicBezTo>
                        <a:pt x="2427" y="329"/>
                        <a:pt x="2115" y="22"/>
                        <a:pt x="1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50"/>
                <p:cNvSpPr/>
                <p:nvPr/>
              </p:nvSpPr>
              <p:spPr>
                <a:xfrm>
                  <a:off x="-285010" y="2987740"/>
                  <a:ext cx="484516" cy="17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12682" extrusionOk="0">
                      <a:moveTo>
                        <a:pt x="3067" y="0"/>
                      </a:moveTo>
                      <a:cubicBezTo>
                        <a:pt x="3065" y="0"/>
                        <a:pt x="3063" y="3"/>
                        <a:pt x="3062" y="10"/>
                      </a:cubicBezTo>
                      <a:cubicBezTo>
                        <a:pt x="3041" y="142"/>
                        <a:pt x="1" y="887"/>
                        <a:pt x="1" y="887"/>
                      </a:cubicBezTo>
                      <a:cubicBezTo>
                        <a:pt x="1" y="887"/>
                        <a:pt x="154" y="4963"/>
                        <a:pt x="397" y="8310"/>
                      </a:cubicBezTo>
                      <a:cubicBezTo>
                        <a:pt x="640" y="10425"/>
                        <a:pt x="968" y="12122"/>
                        <a:pt x="878" y="12608"/>
                      </a:cubicBezTo>
                      <a:cubicBezTo>
                        <a:pt x="1687" y="12668"/>
                        <a:pt x="2193" y="12682"/>
                        <a:pt x="2489" y="12682"/>
                      </a:cubicBezTo>
                      <a:cubicBezTo>
                        <a:pt x="2742" y="12682"/>
                        <a:pt x="2840" y="12672"/>
                        <a:pt x="2840" y="12672"/>
                      </a:cubicBezTo>
                      <a:lnTo>
                        <a:pt x="3020" y="8490"/>
                      </a:lnTo>
                      <a:lnTo>
                        <a:pt x="3104" y="6264"/>
                      </a:lnTo>
                      <a:cubicBezTo>
                        <a:pt x="3104" y="6264"/>
                        <a:pt x="3194" y="1263"/>
                        <a:pt x="3326" y="1241"/>
                      </a:cubicBezTo>
                      <a:cubicBezTo>
                        <a:pt x="3452" y="1221"/>
                        <a:pt x="3117" y="0"/>
                        <a:pt x="30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50"/>
                <p:cNvSpPr/>
                <p:nvPr/>
              </p:nvSpPr>
              <p:spPr>
                <a:xfrm>
                  <a:off x="-83930" y="3040922"/>
                  <a:ext cx="939285" cy="160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" h="11416" extrusionOk="0">
                      <a:moveTo>
                        <a:pt x="3786" y="1"/>
                      </a:moveTo>
                      <a:lnTo>
                        <a:pt x="439" y="730"/>
                      </a:lnTo>
                      <a:cubicBezTo>
                        <a:pt x="439" y="730"/>
                        <a:pt x="1" y="3569"/>
                        <a:pt x="550" y="5906"/>
                      </a:cubicBezTo>
                      <a:cubicBezTo>
                        <a:pt x="704" y="6588"/>
                        <a:pt x="1190" y="7360"/>
                        <a:pt x="1803" y="8090"/>
                      </a:cubicBezTo>
                      <a:cubicBezTo>
                        <a:pt x="3236" y="9850"/>
                        <a:pt x="5330" y="11415"/>
                        <a:pt x="5330" y="11415"/>
                      </a:cubicBezTo>
                      <a:cubicBezTo>
                        <a:pt x="5330" y="11415"/>
                        <a:pt x="6213" y="10532"/>
                        <a:pt x="6694" y="9697"/>
                      </a:cubicBezTo>
                      <a:cubicBezTo>
                        <a:pt x="5287" y="8375"/>
                        <a:pt x="4468" y="7360"/>
                        <a:pt x="4008" y="6588"/>
                      </a:cubicBezTo>
                      <a:cubicBezTo>
                        <a:pt x="3458" y="5663"/>
                        <a:pt x="3437" y="5071"/>
                        <a:pt x="3479" y="4717"/>
                      </a:cubicBezTo>
                      <a:cubicBezTo>
                        <a:pt x="4119" y="445"/>
                        <a:pt x="3786" y="1"/>
                        <a:pt x="37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50"/>
                <p:cNvSpPr/>
                <p:nvPr/>
              </p:nvSpPr>
              <p:spPr>
                <a:xfrm>
                  <a:off x="332963" y="3069126"/>
                  <a:ext cx="500933" cy="137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9824" extrusionOk="0">
                      <a:moveTo>
                        <a:pt x="355" y="1"/>
                      </a:moveTo>
                      <a:lnTo>
                        <a:pt x="286" y="22"/>
                      </a:lnTo>
                      <a:cubicBezTo>
                        <a:pt x="307" y="133"/>
                        <a:pt x="355" y="550"/>
                        <a:pt x="355" y="1301"/>
                      </a:cubicBezTo>
                      <a:cubicBezTo>
                        <a:pt x="355" y="2047"/>
                        <a:pt x="286" y="3130"/>
                        <a:pt x="43" y="4537"/>
                      </a:cubicBezTo>
                      <a:cubicBezTo>
                        <a:pt x="22" y="4669"/>
                        <a:pt x="1" y="4822"/>
                        <a:pt x="1" y="4981"/>
                      </a:cubicBezTo>
                      <a:cubicBezTo>
                        <a:pt x="1" y="5441"/>
                        <a:pt x="133" y="6059"/>
                        <a:pt x="641" y="6831"/>
                      </a:cubicBezTo>
                      <a:cubicBezTo>
                        <a:pt x="1169" y="7624"/>
                        <a:pt x="2026" y="8592"/>
                        <a:pt x="3527" y="9824"/>
                      </a:cubicBezTo>
                      <a:lnTo>
                        <a:pt x="3569" y="9760"/>
                      </a:lnTo>
                      <a:cubicBezTo>
                        <a:pt x="2073" y="8550"/>
                        <a:pt x="1212" y="7577"/>
                        <a:pt x="704" y="6805"/>
                      </a:cubicBezTo>
                      <a:cubicBezTo>
                        <a:pt x="202" y="6012"/>
                        <a:pt x="70" y="5441"/>
                        <a:pt x="70" y="4981"/>
                      </a:cubicBezTo>
                      <a:cubicBezTo>
                        <a:pt x="70" y="4822"/>
                        <a:pt x="91" y="4669"/>
                        <a:pt x="112" y="4537"/>
                      </a:cubicBezTo>
                      <a:cubicBezTo>
                        <a:pt x="355" y="3130"/>
                        <a:pt x="418" y="2047"/>
                        <a:pt x="418" y="1301"/>
                      </a:cubicBezTo>
                      <a:cubicBezTo>
                        <a:pt x="418" y="439"/>
                        <a:pt x="355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50"/>
                <p:cNvSpPr/>
                <p:nvPr/>
              </p:nvSpPr>
              <p:spPr>
                <a:xfrm>
                  <a:off x="-365493" y="4756900"/>
                  <a:ext cx="519455" cy="1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968" extrusionOk="0">
                      <a:moveTo>
                        <a:pt x="1475" y="0"/>
                      </a:moveTo>
                      <a:cubicBezTo>
                        <a:pt x="1475" y="0"/>
                        <a:pt x="1343" y="307"/>
                        <a:pt x="793" y="355"/>
                      </a:cubicBezTo>
                      <a:cubicBezTo>
                        <a:pt x="397" y="376"/>
                        <a:pt x="180" y="460"/>
                        <a:pt x="69" y="619"/>
                      </a:cubicBezTo>
                      <a:cubicBezTo>
                        <a:pt x="0" y="725"/>
                        <a:pt x="90" y="857"/>
                        <a:pt x="201" y="857"/>
                      </a:cubicBezTo>
                      <a:lnTo>
                        <a:pt x="3458" y="968"/>
                      </a:lnTo>
                      <a:cubicBezTo>
                        <a:pt x="3527" y="968"/>
                        <a:pt x="3590" y="926"/>
                        <a:pt x="3590" y="857"/>
                      </a:cubicBezTo>
                      <a:cubicBezTo>
                        <a:pt x="3617" y="661"/>
                        <a:pt x="3701" y="328"/>
                        <a:pt x="3437" y="64"/>
                      </a:cubicBezTo>
                      <a:lnTo>
                        <a:pt x="14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50"/>
                <p:cNvSpPr/>
                <p:nvPr/>
              </p:nvSpPr>
              <p:spPr>
                <a:xfrm>
                  <a:off x="-297639" y="2172900"/>
                  <a:ext cx="803598" cy="10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7" h="7294" extrusionOk="0">
                      <a:moveTo>
                        <a:pt x="773" y="265"/>
                      </a:moveTo>
                      <a:lnTo>
                        <a:pt x="730" y="286"/>
                      </a:lnTo>
                      <a:lnTo>
                        <a:pt x="730" y="286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773" y="265"/>
                      </a:lnTo>
                      <a:close/>
                      <a:moveTo>
                        <a:pt x="2777" y="1"/>
                      </a:moveTo>
                      <a:lnTo>
                        <a:pt x="2644" y="22"/>
                      </a:lnTo>
                      <a:lnTo>
                        <a:pt x="1698" y="239"/>
                      </a:lnTo>
                      <a:lnTo>
                        <a:pt x="1365" y="175"/>
                      </a:lnTo>
                      <a:lnTo>
                        <a:pt x="1233" y="154"/>
                      </a:lnTo>
                      <a:lnTo>
                        <a:pt x="1148" y="175"/>
                      </a:lnTo>
                      <a:lnTo>
                        <a:pt x="995" y="218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175" y="1386"/>
                      </a:lnTo>
                      <a:lnTo>
                        <a:pt x="1" y="3501"/>
                      </a:lnTo>
                      <a:cubicBezTo>
                        <a:pt x="1" y="3501"/>
                        <a:pt x="440" y="3501"/>
                        <a:pt x="466" y="3744"/>
                      </a:cubicBezTo>
                      <a:cubicBezTo>
                        <a:pt x="551" y="4183"/>
                        <a:pt x="598" y="5129"/>
                        <a:pt x="419" y="6848"/>
                      </a:cubicBezTo>
                      <a:cubicBezTo>
                        <a:pt x="397" y="6874"/>
                        <a:pt x="397" y="6916"/>
                        <a:pt x="419" y="6959"/>
                      </a:cubicBezTo>
                      <a:lnTo>
                        <a:pt x="419" y="7138"/>
                      </a:lnTo>
                      <a:cubicBezTo>
                        <a:pt x="508" y="7159"/>
                        <a:pt x="598" y="7181"/>
                        <a:pt x="683" y="7181"/>
                      </a:cubicBezTo>
                      <a:cubicBezTo>
                        <a:pt x="1086" y="7261"/>
                        <a:pt x="1489" y="7293"/>
                        <a:pt x="1879" y="7293"/>
                      </a:cubicBezTo>
                      <a:cubicBezTo>
                        <a:pt x="2236" y="7293"/>
                        <a:pt x="2583" y="7266"/>
                        <a:pt x="2909" y="7223"/>
                      </a:cubicBezTo>
                      <a:cubicBezTo>
                        <a:pt x="2999" y="7223"/>
                        <a:pt x="3083" y="7202"/>
                        <a:pt x="3173" y="7181"/>
                      </a:cubicBezTo>
                      <a:cubicBezTo>
                        <a:pt x="4141" y="7048"/>
                        <a:pt x="4960" y="6763"/>
                        <a:pt x="5357" y="6583"/>
                      </a:cubicBezTo>
                      <a:cubicBezTo>
                        <a:pt x="5552" y="6520"/>
                        <a:pt x="5684" y="6345"/>
                        <a:pt x="5684" y="6123"/>
                      </a:cubicBezTo>
                      <a:cubicBezTo>
                        <a:pt x="5727" y="5156"/>
                        <a:pt x="5706" y="2332"/>
                        <a:pt x="4474" y="1032"/>
                      </a:cubicBezTo>
                      <a:cubicBezTo>
                        <a:pt x="4119" y="662"/>
                        <a:pt x="3681" y="371"/>
                        <a:pt x="3326" y="197"/>
                      </a:cubicBezTo>
                      <a:cubicBezTo>
                        <a:pt x="3242" y="154"/>
                        <a:pt x="3152" y="107"/>
                        <a:pt x="3083" y="85"/>
                      </a:cubicBezTo>
                      <a:cubicBezTo>
                        <a:pt x="2999" y="64"/>
                        <a:pt x="2930" y="43"/>
                        <a:pt x="2866" y="22"/>
                      </a:cubicBezTo>
                      <a:cubicBezTo>
                        <a:pt x="2798" y="1"/>
                        <a:pt x="2777" y="1"/>
                        <a:pt x="27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50"/>
                <p:cNvSpPr/>
                <p:nvPr/>
              </p:nvSpPr>
              <p:spPr>
                <a:xfrm>
                  <a:off x="-316161" y="2391800"/>
                  <a:ext cx="49813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3485" extrusionOk="0">
                      <a:moveTo>
                        <a:pt x="286" y="1"/>
                      </a:moveTo>
                      <a:cubicBezTo>
                        <a:pt x="286" y="1"/>
                        <a:pt x="91" y="2073"/>
                        <a:pt x="1" y="3485"/>
                      </a:cubicBezTo>
                      <a:lnTo>
                        <a:pt x="69" y="3485"/>
                      </a:lnTo>
                      <a:cubicBezTo>
                        <a:pt x="112" y="2776"/>
                        <a:pt x="175" y="1920"/>
                        <a:pt x="244" y="1217"/>
                      </a:cubicBezTo>
                      <a:cubicBezTo>
                        <a:pt x="265" y="883"/>
                        <a:pt x="307" y="577"/>
                        <a:pt x="334" y="355"/>
                      </a:cubicBezTo>
                      <a:cubicBezTo>
                        <a:pt x="355" y="159"/>
                        <a:pt x="355" y="27"/>
                        <a:pt x="355" y="27"/>
                      </a:cubicBez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50"/>
                <p:cNvSpPr/>
                <p:nvPr/>
              </p:nvSpPr>
              <p:spPr>
                <a:xfrm>
                  <a:off x="-328790" y="2769402"/>
                  <a:ext cx="189288" cy="40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" h="2898" extrusionOk="0">
                      <a:moveTo>
                        <a:pt x="202" y="1"/>
                      </a:moveTo>
                      <a:cubicBezTo>
                        <a:pt x="202" y="1"/>
                        <a:pt x="1" y="1719"/>
                        <a:pt x="27" y="2200"/>
                      </a:cubicBezTo>
                      <a:cubicBezTo>
                        <a:pt x="48" y="2665"/>
                        <a:pt x="334" y="2776"/>
                        <a:pt x="773" y="2887"/>
                      </a:cubicBezTo>
                      <a:cubicBezTo>
                        <a:pt x="804" y="2894"/>
                        <a:pt x="833" y="2898"/>
                        <a:pt x="861" y="2898"/>
                      </a:cubicBezTo>
                      <a:cubicBezTo>
                        <a:pt x="1252" y="2898"/>
                        <a:pt x="1349" y="2248"/>
                        <a:pt x="1349" y="2248"/>
                      </a:cubicBezTo>
                      <a:lnTo>
                        <a:pt x="1217" y="244"/>
                      </a:lnTo>
                      <a:lnTo>
                        <a:pt x="2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50"/>
                <p:cNvSpPr/>
                <p:nvPr/>
              </p:nvSpPr>
              <p:spPr>
                <a:xfrm>
                  <a:off x="-300586" y="2833949"/>
                  <a:ext cx="265761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620" extrusionOk="0">
                      <a:moveTo>
                        <a:pt x="1" y="1"/>
                      </a:moveTo>
                      <a:cubicBezTo>
                        <a:pt x="133" y="112"/>
                        <a:pt x="265" y="201"/>
                        <a:pt x="418" y="265"/>
                      </a:cubicBezTo>
                      <a:cubicBezTo>
                        <a:pt x="572" y="355"/>
                        <a:pt x="725" y="397"/>
                        <a:pt x="905" y="466"/>
                      </a:cubicBezTo>
                      <a:cubicBezTo>
                        <a:pt x="1058" y="508"/>
                        <a:pt x="1211" y="550"/>
                        <a:pt x="1386" y="577"/>
                      </a:cubicBezTo>
                      <a:cubicBezTo>
                        <a:pt x="1566" y="619"/>
                        <a:pt x="1719" y="619"/>
                        <a:pt x="1893" y="619"/>
                      </a:cubicBezTo>
                      <a:cubicBezTo>
                        <a:pt x="1809" y="598"/>
                        <a:pt x="1719" y="598"/>
                        <a:pt x="1650" y="577"/>
                      </a:cubicBezTo>
                      <a:lnTo>
                        <a:pt x="1518" y="550"/>
                      </a:lnTo>
                      <a:lnTo>
                        <a:pt x="1386" y="529"/>
                      </a:lnTo>
                      <a:cubicBezTo>
                        <a:pt x="1233" y="487"/>
                        <a:pt x="1079" y="445"/>
                        <a:pt x="926" y="397"/>
                      </a:cubicBezTo>
                      <a:cubicBezTo>
                        <a:pt x="751" y="355"/>
                        <a:pt x="593" y="286"/>
                        <a:pt x="440" y="223"/>
                      </a:cubicBezTo>
                      <a:cubicBezTo>
                        <a:pt x="286" y="154"/>
                        <a:pt x="133" y="90"/>
                        <a:pt x="1" y="1"/>
                      </a:cubicBezTo>
                      <a:close/>
                    </a:path>
                  </a:pathLst>
                </a:custGeom>
                <a:solidFill>
                  <a:srgbClr val="F3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50"/>
                <p:cNvSpPr/>
                <p:nvPr/>
              </p:nvSpPr>
              <p:spPr>
                <a:xfrm>
                  <a:off x="-109188" y="2036508"/>
                  <a:ext cx="201215" cy="25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809" extrusionOk="0">
                      <a:moveTo>
                        <a:pt x="1169" y="0"/>
                      </a:moveTo>
                      <a:lnTo>
                        <a:pt x="112" y="465"/>
                      </a:lnTo>
                      <a:lnTo>
                        <a:pt x="69" y="1057"/>
                      </a:lnTo>
                      <a:cubicBezTo>
                        <a:pt x="69" y="1057"/>
                        <a:pt x="48" y="1079"/>
                        <a:pt x="1" y="1105"/>
                      </a:cubicBezTo>
                      <a:lnTo>
                        <a:pt x="154" y="1412"/>
                      </a:lnTo>
                      <a:lnTo>
                        <a:pt x="376" y="1808"/>
                      </a:lnTo>
                      <a:lnTo>
                        <a:pt x="815" y="1454"/>
                      </a:lnTo>
                      <a:lnTo>
                        <a:pt x="1434" y="973"/>
                      </a:lnTo>
                      <a:cubicBezTo>
                        <a:pt x="1391" y="946"/>
                        <a:pt x="1391" y="925"/>
                        <a:pt x="1370" y="883"/>
                      </a:cubicBezTo>
                      <a:cubicBezTo>
                        <a:pt x="1301" y="661"/>
                        <a:pt x="1169" y="0"/>
                        <a:pt x="1169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50"/>
                <p:cNvSpPr/>
                <p:nvPr/>
              </p:nvSpPr>
              <p:spPr>
                <a:xfrm>
                  <a:off x="-133604" y="1916113"/>
                  <a:ext cx="219737" cy="19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402" extrusionOk="0">
                      <a:moveTo>
                        <a:pt x="945" y="0"/>
                      </a:moveTo>
                      <a:cubicBezTo>
                        <a:pt x="906" y="0"/>
                        <a:pt x="862" y="7"/>
                        <a:pt x="814" y="23"/>
                      </a:cubicBezTo>
                      <a:cubicBezTo>
                        <a:pt x="619" y="65"/>
                        <a:pt x="43" y="176"/>
                        <a:pt x="21" y="218"/>
                      </a:cubicBezTo>
                      <a:cubicBezTo>
                        <a:pt x="0" y="245"/>
                        <a:pt x="21" y="615"/>
                        <a:pt x="21" y="726"/>
                      </a:cubicBezTo>
                      <a:cubicBezTo>
                        <a:pt x="3" y="856"/>
                        <a:pt x="1" y="1402"/>
                        <a:pt x="580" y="1402"/>
                      </a:cubicBezTo>
                      <a:cubicBezTo>
                        <a:pt x="682" y="1402"/>
                        <a:pt x="804" y="1384"/>
                        <a:pt x="947" y="1344"/>
                      </a:cubicBezTo>
                      <a:cubicBezTo>
                        <a:pt x="1280" y="1255"/>
                        <a:pt x="1385" y="1011"/>
                        <a:pt x="1343" y="858"/>
                      </a:cubicBezTo>
                      <a:cubicBezTo>
                        <a:pt x="1475" y="837"/>
                        <a:pt x="1565" y="662"/>
                        <a:pt x="1497" y="509"/>
                      </a:cubicBezTo>
                      <a:cubicBezTo>
                        <a:pt x="1454" y="351"/>
                        <a:pt x="1280" y="308"/>
                        <a:pt x="1280" y="308"/>
                      </a:cubicBezTo>
                      <a:lnTo>
                        <a:pt x="1148" y="65"/>
                      </a:lnTo>
                      <a:cubicBezTo>
                        <a:pt x="1148" y="65"/>
                        <a:pt x="1070" y="0"/>
                        <a:pt x="945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50"/>
                <p:cNvSpPr/>
                <p:nvPr/>
              </p:nvSpPr>
              <p:spPr>
                <a:xfrm>
                  <a:off x="-204887" y="1828132"/>
                  <a:ext cx="309540" cy="227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622" extrusionOk="0">
                      <a:moveTo>
                        <a:pt x="1143" y="0"/>
                      </a:moveTo>
                      <a:cubicBezTo>
                        <a:pt x="969" y="0"/>
                        <a:pt x="786" y="72"/>
                        <a:pt x="619" y="274"/>
                      </a:cubicBezTo>
                      <a:cubicBezTo>
                        <a:pt x="466" y="296"/>
                        <a:pt x="202" y="385"/>
                        <a:pt x="223" y="761"/>
                      </a:cubicBezTo>
                      <a:cubicBezTo>
                        <a:pt x="112" y="935"/>
                        <a:pt x="1" y="1136"/>
                        <a:pt x="154" y="1464"/>
                      </a:cubicBezTo>
                      <a:cubicBezTo>
                        <a:pt x="207" y="1582"/>
                        <a:pt x="305" y="1621"/>
                        <a:pt x="389" y="1621"/>
                      </a:cubicBezTo>
                      <a:cubicBezTo>
                        <a:pt x="450" y="1621"/>
                        <a:pt x="503" y="1601"/>
                        <a:pt x="529" y="1575"/>
                      </a:cubicBezTo>
                      <a:lnTo>
                        <a:pt x="529" y="1353"/>
                      </a:lnTo>
                      <a:cubicBezTo>
                        <a:pt x="529" y="1353"/>
                        <a:pt x="529" y="935"/>
                        <a:pt x="640" y="893"/>
                      </a:cubicBezTo>
                      <a:cubicBezTo>
                        <a:pt x="663" y="883"/>
                        <a:pt x="704" y="880"/>
                        <a:pt x="757" y="880"/>
                      </a:cubicBezTo>
                      <a:cubicBezTo>
                        <a:pt x="858" y="880"/>
                        <a:pt x="1004" y="892"/>
                        <a:pt x="1145" y="892"/>
                      </a:cubicBezTo>
                      <a:cubicBezTo>
                        <a:pt x="1295" y="892"/>
                        <a:pt x="1441" y="879"/>
                        <a:pt x="1523" y="824"/>
                      </a:cubicBezTo>
                      <a:cubicBezTo>
                        <a:pt x="1540" y="808"/>
                        <a:pt x="1556" y="801"/>
                        <a:pt x="1569" y="801"/>
                      </a:cubicBezTo>
                      <a:cubicBezTo>
                        <a:pt x="1592" y="801"/>
                        <a:pt x="1608" y="819"/>
                        <a:pt x="1608" y="845"/>
                      </a:cubicBezTo>
                      <a:cubicBezTo>
                        <a:pt x="1656" y="978"/>
                        <a:pt x="1698" y="1178"/>
                        <a:pt x="1740" y="1221"/>
                      </a:cubicBezTo>
                      <a:cubicBezTo>
                        <a:pt x="1740" y="1136"/>
                        <a:pt x="1761" y="1046"/>
                        <a:pt x="1872" y="1046"/>
                      </a:cubicBezTo>
                      <a:cubicBezTo>
                        <a:pt x="1885" y="1043"/>
                        <a:pt x="1896" y="1042"/>
                        <a:pt x="1906" y="1042"/>
                      </a:cubicBezTo>
                      <a:cubicBezTo>
                        <a:pt x="1973" y="1042"/>
                        <a:pt x="2005" y="1095"/>
                        <a:pt x="2005" y="1136"/>
                      </a:cubicBezTo>
                      <a:cubicBezTo>
                        <a:pt x="2026" y="1178"/>
                        <a:pt x="2073" y="1289"/>
                        <a:pt x="1962" y="1422"/>
                      </a:cubicBezTo>
                      <a:cubicBezTo>
                        <a:pt x="2052" y="1353"/>
                        <a:pt x="2205" y="1242"/>
                        <a:pt x="2205" y="935"/>
                      </a:cubicBezTo>
                      <a:cubicBezTo>
                        <a:pt x="2185" y="617"/>
                        <a:pt x="2060" y="295"/>
                        <a:pt x="1787" y="295"/>
                      </a:cubicBezTo>
                      <a:cubicBezTo>
                        <a:pt x="1779" y="295"/>
                        <a:pt x="1770" y="295"/>
                        <a:pt x="1761" y="296"/>
                      </a:cubicBezTo>
                      <a:cubicBezTo>
                        <a:pt x="1644" y="165"/>
                        <a:pt x="1405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0"/>
                <p:cNvSpPr/>
                <p:nvPr/>
              </p:nvSpPr>
              <p:spPr>
                <a:xfrm>
                  <a:off x="-93612" y="1822239"/>
                  <a:ext cx="135968" cy="47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338" extrusionOk="0">
                      <a:moveTo>
                        <a:pt x="619" y="31"/>
                      </a:moveTo>
                      <a:lnTo>
                        <a:pt x="641" y="52"/>
                      </a:lnTo>
                      <a:lnTo>
                        <a:pt x="683" y="52"/>
                      </a:lnTo>
                      <a:lnTo>
                        <a:pt x="641" y="31"/>
                      </a:lnTo>
                      <a:close/>
                      <a:moveTo>
                        <a:pt x="451" y="1"/>
                      </a:moveTo>
                      <a:cubicBezTo>
                        <a:pt x="388" y="1"/>
                        <a:pt x="322" y="16"/>
                        <a:pt x="244" y="31"/>
                      </a:cubicBezTo>
                      <a:cubicBezTo>
                        <a:pt x="202" y="31"/>
                        <a:pt x="154" y="52"/>
                        <a:pt x="112" y="73"/>
                      </a:cubicBezTo>
                      <a:cubicBezTo>
                        <a:pt x="70" y="94"/>
                        <a:pt x="22" y="121"/>
                        <a:pt x="1" y="163"/>
                      </a:cubicBezTo>
                      <a:cubicBezTo>
                        <a:pt x="43" y="142"/>
                        <a:pt x="91" y="121"/>
                        <a:pt x="133" y="121"/>
                      </a:cubicBezTo>
                      <a:lnTo>
                        <a:pt x="265" y="73"/>
                      </a:lnTo>
                      <a:cubicBezTo>
                        <a:pt x="355" y="52"/>
                        <a:pt x="440" y="31"/>
                        <a:pt x="529" y="31"/>
                      </a:cubicBezTo>
                      <a:lnTo>
                        <a:pt x="619" y="31"/>
                      </a:lnTo>
                      <a:cubicBezTo>
                        <a:pt x="598" y="10"/>
                        <a:pt x="572" y="10"/>
                        <a:pt x="529" y="10"/>
                      </a:cubicBezTo>
                      <a:cubicBezTo>
                        <a:pt x="503" y="4"/>
                        <a:pt x="477" y="1"/>
                        <a:pt x="451" y="1"/>
                      </a:cubicBezTo>
                      <a:close/>
                      <a:moveTo>
                        <a:pt x="683" y="52"/>
                      </a:moveTo>
                      <a:lnTo>
                        <a:pt x="704" y="73"/>
                      </a:lnTo>
                      <a:cubicBezTo>
                        <a:pt x="704" y="73"/>
                        <a:pt x="730" y="73"/>
                        <a:pt x="730" y="94"/>
                      </a:cubicBezTo>
                      <a:lnTo>
                        <a:pt x="773" y="121"/>
                      </a:lnTo>
                      <a:lnTo>
                        <a:pt x="794" y="142"/>
                      </a:lnTo>
                      <a:cubicBezTo>
                        <a:pt x="863" y="184"/>
                        <a:pt x="926" y="253"/>
                        <a:pt x="968" y="338"/>
                      </a:cubicBezTo>
                      <a:cubicBezTo>
                        <a:pt x="947" y="253"/>
                        <a:pt x="884" y="163"/>
                        <a:pt x="815" y="94"/>
                      </a:cubicBezTo>
                      <a:lnTo>
                        <a:pt x="773" y="73"/>
                      </a:lnTo>
                      <a:lnTo>
                        <a:pt x="752" y="73"/>
                      </a:lnTo>
                      <a:cubicBezTo>
                        <a:pt x="730" y="52"/>
                        <a:pt x="704" y="52"/>
                        <a:pt x="683" y="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50"/>
                <p:cNvSpPr/>
                <p:nvPr/>
              </p:nvSpPr>
              <p:spPr>
                <a:xfrm>
                  <a:off x="-183277" y="1859424"/>
                  <a:ext cx="71281" cy="8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02" extrusionOk="0">
                      <a:moveTo>
                        <a:pt x="440" y="1"/>
                      </a:moveTo>
                      <a:cubicBezTo>
                        <a:pt x="383" y="1"/>
                        <a:pt x="336" y="20"/>
                        <a:pt x="286" y="51"/>
                      </a:cubicBezTo>
                      <a:cubicBezTo>
                        <a:pt x="243" y="51"/>
                        <a:pt x="222" y="73"/>
                        <a:pt x="201" y="94"/>
                      </a:cubicBezTo>
                      <a:cubicBezTo>
                        <a:pt x="180" y="120"/>
                        <a:pt x="153" y="120"/>
                        <a:pt x="153" y="141"/>
                      </a:cubicBezTo>
                      <a:cubicBezTo>
                        <a:pt x="180" y="141"/>
                        <a:pt x="180" y="120"/>
                        <a:pt x="201" y="120"/>
                      </a:cubicBezTo>
                      <a:cubicBezTo>
                        <a:pt x="222" y="94"/>
                        <a:pt x="222" y="94"/>
                        <a:pt x="243" y="94"/>
                      </a:cubicBezTo>
                      <a:cubicBezTo>
                        <a:pt x="264" y="94"/>
                        <a:pt x="286" y="73"/>
                        <a:pt x="286" y="73"/>
                      </a:cubicBezTo>
                      <a:cubicBezTo>
                        <a:pt x="354" y="51"/>
                        <a:pt x="418" y="30"/>
                        <a:pt x="508" y="9"/>
                      </a:cubicBezTo>
                      <a:cubicBezTo>
                        <a:pt x="484" y="3"/>
                        <a:pt x="461" y="1"/>
                        <a:pt x="440" y="1"/>
                      </a:cubicBezTo>
                      <a:close/>
                      <a:moveTo>
                        <a:pt x="153" y="141"/>
                      </a:moveTo>
                      <a:cubicBezTo>
                        <a:pt x="132" y="141"/>
                        <a:pt x="111" y="162"/>
                        <a:pt x="111" y="184"/>
                      </a:cubicBezTo>
                      <a:cubicBezTo>
                        <a:pt x="48" y="226"/>
                        <a:pt x="0" y="295"/>
                        <a:pt x="0" y="384"/>
                      </a:cubicBezTo>
                      <a:lnTo>
                        <a:pt x="0" y="490"/>
                      </a:lnTo>
                      <a:cubicBezTo>
                        <a:pt x="0" y="517"/>
                        <a:pt x="21" y="559"/>
                        <a:pt x="21" y="601"/>
                      </a:cubicBezTo>
                      <a:cubicBezTo>
                        <a:pt x="48" y="559"/>
                        <a:pt x="21" y="517"/>
                        <a:pt x="48" y="490"/>
                      </a:cubicBezTo>
                      <a:lnTo>
                        <a:pt x="48" y="384"/>
                      </a:lnTo>
                      <a:cubicBezTo>
                        <a:pt x="48" y="337"/>
                        <a:pt x="69" y="316"/>
                        <a:pt x="69" y="273"/>
                      </a:cubicBezTo>
                      <a:cubicBezTo>
                        <a:pt x="90" y="252"/>
                        <a:pt x="111" y="226"/>
                        <a:pt x="132" y="184"/>
                      </a:cubicBezTo>
                      <a:cubicBezTo>
                        <a:pt x="132" y="184"/>
                        <a:pt x="132" y="162"/>
                        <a:pt x="153" y="1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50"/>
                <p:cNvSpPr/>
                <p:nvPr/>
              </p:nvSpPr>
              <p:spPr>
                <a:xfrm>
                  <a:off x="-155213" y="2191562"/>
                  <a:ext cx="98924" cy="17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1254" extrusionOk="0">
                      <a:moveTo>
                        <a:pt x="329" y="0"/>
                      </a:moveTo>
                      <a:lnTo>
                        <a:pt x="1" y="85"/>
                      </a:lnTo>
                      <a:lnTo>
                        <a:pt x="244" y="1253"/>
                      </a:lnTo>
                      <a:lnTo>
                        <a:pt x="704" y="703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50"/>
                <p:cNvSpPr/>
                <p:nvPr/>
              </p:nvSpPr>
              <p:spPr>
                <a:xfrm>
                  <a:off x="-56427" y="2172900"/>
                  <a:ext cx="204162" cy="19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1408" extrusionOk="0">
                      <a:moveTo>
                        <a:pt x="1058" y="1"/>
                      </a:moveTo>
                      <a:lnTo>
                        <a:pt x="0" y="836"/>
                      </a:lnTo>
                      <a:lnTo>
                        <a:pt x="376" y="1407"/>
                      </a:lnTo>
                      <a:cubicBezTo>
                        <a:pt x="376" y="1407"/>
                        <a:pt x="1232" y="440"/>
                        <a:pt x="1454" y="133"/>
                      </a:cubicBezTo>
                      <a:cubicBezTo>
                        <a:pt x="1280" y="43"/>
                        <a:pt x="1058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50"/>
                <p:cNvSpPr/>
                <p:nvPr/>
              </p:nvSpPr>
              <p:spPr>
                <a:xfrm>
                  <a:off x="-591331" y="2485113"/>
                  <a:ext cx="328624" cy="34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461" extrusionOk="0">
                      <a:moveTo>
                        <a:pt x="1434" y="0"/>
                      </a:moveTo>
                      <a:cubicBezTo>
                        <a:pt x="1400" y="0"/>
                        <a:pt x="1369" y="16"/>
                        <a:pt x="1343" y="65"/>
                      </a:cubicBezTo>
                      <a:cubicBezTo>
                        <a:pt x="1280" y="176"/>
                        <a:pt x="1211" y="329"/>
                        <a:pt x="1169" y="483"/>
                      </a:cubicBezTo>
                      <a:cubicBezTo>
                        <a:pt x="1126" y="462"/>
                        <a:pt x="661" y="129"/>
                        <a:pt x="598" y="107"/>
                      </a:cubicBezTo>
                      <a:cubicBezTo>
                        <a:pt x="590" y="106"/>
                        <a:pt x="582" y="105"/>
                        <a:pt x="575" y="105"/>
                      </a:cubicBezTo>
                      <a:cubicBezTo>
                        <a:pt x="493" y="105"/>
                        <a:pt x="418" y="201"/>
                        <a:pt x="418" y="240"/>
                      </a:cubicBezTo>
                      <a:cubicBezTo>
                        <a:pt x="397" y="287"/>
                        <a:pt x="418" y="329"/>
                        <a:pt x="444" y="372"/>
                      </a:cubicBezTo>
                      <a:cubicBezTo>
                        <a:pt x="437" y="370"/>
                        <a:pt x="430" y="369"/>
                        <a:pt x="424" y="369"/>
                      </a:cubicBezTo>
                      <a:cubicBezTo>
                        <a:pt x="363" y="369"/>
                        <a:pt x="309" y="447"/>
                        <a:pt x="286" y="504"/>
                      </a:cubicBezTo>
                      <a:cubicBezTo>
                        <a:pt x="265" y="573"/>
                        <a:pt x="243" y="636"/>
                        <a:pt x="286" y="684"/>
                      </a:cubicBezTo>
                      <a:cubicBezTo>
                        <a:pt x="222" y="684"/>
                        <a:pt x="180" y="726"/>
                        <a:pt x="154" y="789"/>
                      </a:cubicBezTo>
                      <a:cubicBezTo>
                        <a:pt x="111" y="858"/>
                        <a:pt x="132" y="969"/>
                        <a:pt x="180" y="990"/>
                      </a:cubicBezTo>
                      <a:cubicBezTo>
                        <a:pt x="180" y="990"/>
                        <a:pt x="111" y="1012"/>
                        <a:pt x="90" y="1054"/>
                      </a:cubicBezTo>
                      <a:cubicBezTo>
                        <a:pt x="48" y="1123"/>
                        <a:pt x="0" y="1212"/>
                        <a:pt x="132" y="1318"/>
                      </a:cubicBezTo>
                      <a:cubicBezTo>
                        <a:pt x="243" y="1408"/>
                        <a:pt x="354" y="1477"/>
                        <a:pt x="577" y="1630"/>
                      </a:cubicBezTo>
                      <a:cubicBezTo>
                        <a:pt x="793" y="1783"/>
                        <a:pt x="904" y="1826"/>
                        <a:pt x="1015" y="1826"/>
                      </a:cubicBezTo>
                      <a:cubicBezTo>
                        <a:pt x="1079" y="1937"/>
                        <a:pt x="1237" y="2159"/>
                        <a:pt x="1523" y="2444"/>
                      </a:cubicBezTo>
                      <a:cubicBezTo>
                        <a:pt x="1532" y="2455"/>
                        <a:pt x="1544" y="2460"/>
                        <a:pt x="1558" y="2460"/>
                      </a:cubicBezTo>
                      <a:cubicBezTo>
                        <a:pt x="1758" y="2460"/>
                        <a:pt x="2342" y="1306"/>
                        <a:pt x="2094" y="1123"/>
                      </a:cubicBezTo>
                      <a:cubicBezTo>
                        <a:pt x="1787" y="900"/>
                        <a:pt x="1544" y="705"/>
                        <a:pt x="1523" y="684"/>
                      </a:cubicBezTo>
                      <a:cubicBezTo>
                        <a:pt x="1475" y="657"/>
                        <a:pt x="1544" y="594"/>
                        <a:pt x="1586" y="372"/>
                      </a:cubicBezTo>
                      <a:cubicBezTo>
                        <a:pt x="1676" y="65"/>
                        <a:pt x="1565" y="44"/>
                        <a:pt x="1523" y="23"/>
                      </a:cubicBezTo>
                      <a:cubicBezTo>
                        <a:pt x="1492" y="11"/>
                        <a:pt x="1462" y="0"/>
                        <a:pt x="143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50"/>
                <p:cNvSpPr/>
                <p:nvPr/>
              </p:nvSpPr>
              <p:spPr>
                <a:xfrm>
                  <a:off x="-414807" y="2302836"/>
                  <a:ext cx="877826" cy="672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6" h="4796" extrusionOk="0">
                      <a:moveTo>
                        <a:pt x="4050" y="0"/>
                      </a:moveTo>
                      <a:cubicBezTo>
                        <a:pt x="4050" y="0"/>
                        <a:pt x="3326" y="1586"/>
                        <a:pt x="2993" y="1803"/>
                      </a:cubicBezTo>
                      <a:cubicBezTo>
                        <a:pt x="2930" y="1885"/>
                        <a:pt x="2443" y="2461"/>
                        <a:pt x="1580" y="2461"/>
                      </a:cubicBezTo>
                      <a:cubicBezTo>
                        <a:pt x="1276" y="2461"/>
                        <a:pt x="925" y="2390"/>
                        <a:pt x="529" y="2199"/>
                      </a:cubicBezTo>
                      <a:cubicBezTo>
                        <a:pt x="529" y="2199"/>
                        <a:pt x="460" y="3125"/>
                        <a:pt x="1" y="3479"/>
                      </a:cubicBezTo>
                      <a:cubicBezTo>
                        <a:pt x="234" y="3804"/>
                        <a:pt x="1412" y="4796"/>
                        <a:pt x="2871" y="4796"/>
                      </a:cubicBezTo>
                      <a:cubicBezTo>
                        <a:pt x="3597" y="4796"/>
                        <a:pt x="4393" y="4550"/>
                        <a:pt x="5176" y="3854"/>
                      </a:cubicBezTo>
                      <a:cubicBezTo>
                        <a:pt x="5198" y="3854"/>
                        <a:pt x="6255" y="2993"/>
                        <a:pt x="6234" y="2575"/>
                      </a:cubicBezTo>
                      <a:lnTo>
                        <a:pt x="40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50"/>
                <p:cNvSpPr/>
                <p:nvPr/>
              </p:nvSpPr>
              <p:spPr>
                <a:xfrm>
                  <a:off x="-421542" y="2762807"/>
                  <a:ext cx="807387" cy="216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544" extrusionOk="0">
                      <a:moveTo>
                        <a:pt x="5711" y="0"/>
                      </a:moveTo>
                      <a:cubicBezTo>
                        <a:pt x="5092" y="841"/>
                        <a:pt x="4077" y="1454"/>
                        <a:pt x="2999" y="1480"/>
                      </a:cubicBezTo>
                      <a:lnTo>
                        <a:pt x="2935" y="1480"/>
                      </a:lnTo>
                      <a:cubicBezTo>
                        <a:pt x="2274" y="1480"/>
                        <a:pt x="1635" y="1279"/>
                        <a:pt x="1058" y="973"/>
                      </a:cubicBezTo>
                      <a:cubicBezTo>
                        <a:pt x="842" y="841"/>
                        <a:pt x="620" y="687"/>
                        <a:pt x="424" y="529"/>
                      </a:cubicBezTo>
                      <a:cubicBezTo>
                        <a:pt x="424" y="529"/>
                        <a:pt x="376" y="508"/>
                        <a:pt x="355" y="465"/>
                      </a:cubicBezTo>
                      <a:cubicBezTo>
                        <a:pt x="313" y="423"/>
                        <a:pt x="223" y="354"/>
                        <a:pt x="181" y="291"/>
                      </a:cubicBezTo>
                      <a:cubicBezTo>
                        <a:pt x="133" y="264"/>
                        <a:pt x="112" y="243"/>
                        <a:pt x="91" y="222"/>
                      </a:cubicBezTo>
                      <a:lnTo>
                        <a:pt x="91" y="201"/>
                      </a:lnTo>
                      <a:lnTo>
                        <a:pt x="49" y="201"/>
                      </a:lnTo>
                      <a:lnTo>
                        <a:pt x="27" y="180"/>
                      </a:lnTo>
                      <a:lnTo>
                        <a:pt x="1" y="201"/>
                      </a:lnTo>
                      <a:cubicBezTo>
                        <a:pt x="1" y="222"/>
                        <a:pt x="27" y="222"/>
                        <a:pt x="27" y="222"/>
                      </a:cubicBezTo>
                      <a:cubicBezTo>
                        <a:pt x="27" y="243"/>
                        <a:pt x="27" y="243"/>
                        <a:pt x="49" y="264"/>
                      </a:cubicBezTo>
                      <a:cubicBezTo>
                        <a:pt x="70" y="312"/>
                        <a:pt x="160" y="375"/>
                        <a:pt x="223" y="444"/>
                      </a:cubicBezTo>
                      <a:cubicBezTo>
                        <a:pt x="265" y="465"/>
                        <a:pt x="292" y="508"/>
                        <a:pt x="334" y="529"/>
                      </a:cubicBezTo>
                      <a:lnTo>
                        <a:pt x="376" y="576"/>
                      </a:lnTo>
                      <a:cubicBezTo>
                        <a:pt x="577" y="751"/>
                        <a:pt x="794" y="883"/>
                        <a:pt x="1037" y="1015"/>
                      </a:cubicBezTo>
                      <a:cubicBezTo>
                        <a:pt x="1613" y="1348"/>
                        <a:pt x="2248" y="1544"/>
                        <a:pt x="2935" y="1544"/>
                      </a:cubicBezTo>
                      <a:lnTo>
                        <a:pt x="2999" y="1544"/>
                      </a:lnTo>
                      <a:cubicBezTo>
                        <a:pt x="4098" y="1523"/>
                        <a:pt x="5113" y="904"/>
                        <a:pt x="5753" y="26"/>
                      </a:cubicBezTo>
                      <a:lnTo>
                        <a:pt x="57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50"/>
                <p:cNvSpPr/>
                <p:nvPr/>
              </p:nvSpPr>
              <p:spPr>
                <a:xfrm>
                  <a:off x="-343524" y="2333146"/>
                  <a:ext cx="485218" cy="322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8" h="2296" extrusionOk="0">
                      <a:moveTo>
                        <a:pt x="3410" y="1"/>
                      </a:moveTo>
                      <a:cubicBezTo>
                        <a:pt x="3236" y="286"/>
                        <a:pt x="3040" y="841"/>
                        <a:pt x="2707" y="1323"/>
                      </a:cubicBezTo>
                      <a:cubicBezTo>
                        <a:pt x="2353" y="1809"/>
                        <a:pt x="1872" y="2206"/>
                        <a:pt x="1142" y="2227"/>
                      </a:cubicBezTo>
                      <a:cubicBezTo>
                        <a:pt x="814" y="2227"/>
                        <a:pt x="460" y="2137"/>
                        <a:pt x="42" y="1962"/>
                      </a:cubicBezTo>
                      <a:lnTo>
                        <a:pt x="0" y="2005"/>
                      </a:lnTo>
                      <a:cubicBezTo>
                        <a:pt x="439" y="2206"/>
                        <a:pt x="814" y="2295"/>
                        <a:pt x="1142" y="2295"/>
                      </a:cubicBezTo>
                      <a:cubicBezTo>
                        <a:pt x="1893" y="2295"/>
                        <a:pt x="2400" y="1851"/>
                        <a:pt x="2749" y="1370"/>
                      </a:cubicBezTo>
                      <a:cubicBezTo>
                        <a:pt x="3104" y="863"/>
                        <a:pt x="3304" y="313"/>
                        <a:pt x="3458" y="22"/>
                      </a:cubicBezTo>
                      <a:lnTo>
                        <a:pt x="3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50"/>
                <p:cNvSpPr/>
                <p:nvPr/>
              </p:nvSpPr>
              <p:spPr>
                <a:xfrm>
                  <a:off x="-93612" y="2101757"/>
                  <a:ext cx="121094" cy="4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30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229"/>
                        <a:pt x="281" y="306"/>
                        <a:pt x="417" y="306"/>
                      </a:cubicBezTo>
                      <a:cubicBezTo>
                        <a:pt x="619" y="306"/>
                        <a:pt x="796" y="134"/>
                        <a:pt x="863" y="43"/>
                      </a:cubicBezTo>
                      <a:lnTo>
                        <a:pt x="863" y="43"/>
                      </a:lnTo>
                      <a:cubicBezTo>
                        <a:pt x="722" y="122"/>
                        <a:pt x="589" y="150"/>
                        <a:pt x="470" y="150"/>
                      </a:cubicBezTo>
                      <a:cubicBezTo>
                        <a:pt x="194" y="15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50"/>
                <p:cNvSpPr/>
                <p:nvPr/>
              </p:nvSpPr>
              <p:spPr>
                <a:xfrm>
                  <a:off x="-1014959" y="1538651"/>
                  <a:ext cx="489006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5" extrusionOk="0">
                      <a:moveTo>
                        <a:pt x="1745" y="1"/>
                      </a:moveTo>
                      <a:cubicBezTo>
                        <a:pt x="793" y="1"/>
                        <a:pt x="0" y="772"/>
                        <a:pt x="0" y="1745"/>
                      </a:cubicBezTo>
                      <a:cubicBezTo>
                        <a:pt x="0" y="2713"/>
                        <a:pt x="793" y="3485"/>
                        <a:pt x="1745" y="3485"/>
                      </a:cubicBezTo>
                      <a:cubicBezTo>
                        <a:pt x="2713" y="3485"/>
                        <a:pt x="3484" y="2713"/>
                        <a:pt x="3484" y="1745"/>
                      </a:cubicBezTo>
                      <a:cubicBezTo>
                        <a:pt x="3484" y="772"/>
                        <a:pt x="2713" y="1"/>
                        <a:pt x="1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50"/>
                <p:cNvSpPr/>
                <p:nvPr/>
              </p:nvSpPr>
              <p:spPr>
                <a:xfrm>
                  <a:off x="5033" y="3195976"/>
                  <a:ext cx="136669" cy="94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6742" extrusionOk="0">
                      <a:moveTo>
                        <a:pt x="133" y="1"/>
                      </a:moveTo>
                      <a:cubicBezTo>
                        <a:pt x="91" y="529"/>
                        <a:pt x="70" y="1079"/>
                        <a:pt x="70" y="1629"/>
                      </a:cubicBezTo>
                      <a:lnTo>
                        <a:pt x="70" y="1914"/>
                      </a:lnTo>
                      <a:cubicBezTo>
                        <a:pt x="70" y="2226"/>
                        <a:pt x="91" y="2533"/>
                        <a:pt x="91" y="2819"/>
                      </a:cubicBezTo>
                      <a:cubicBezTo>
                        <a:pt x="91" y="3083"/>
                        <a:pt x="1" y="4140"/>
                        <a:pt x="202" y="4843"/>
                      </a:cubicBezTo>
                      <a:cubicBezTo>
                        <a:pt x="424" y="5769"/>
                        <a:pt x="794" y="6498"/>
                        <a:pt x="926" y="6741"/>
                      </a:cubicBezTo>
                      <a:lnTo>
                        <a:pt x="974" y="6720"/>
                      </a:lnTo>
                      <a:cubicBezTo>
                        <a:pt x="842" y="6408"/>
                        <a:pt x="466" y="5769"/>
                        <a:pt x="244" y="4843"/>
                      </a:cubicBezTo>
                      <a:cubicBezTo>
                        <a:pt x="49" y="4140"/>
                        <a:pt x="133" y="3083"/>
                        <a:pt x="133" y="2819"/>
                      </a:cubicBezTo>
                      <a:cubicBezTo>
                        <a:pt x="133" y="2512"/>
                        <a:pt x="112" y="2200"/>
                        <a:pt x="112" y="1914"/>
                      </a:cubicBezTo>
                      <a:cubicBezTo>
                        <a:pt x="112" y="1275"/>
                        <a:pt x="133" y="661"/>
                        <a:pt x="181" y="43"/>
                      </a:cubicBez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50"/>
                <p:cNvSpPr/>
                <p:nvPr/>
              </p:nvSpPr>
              <p:spPr>
                <a:xfrm>
                  <a:off x="197273" y="3195976"/>
                  <a:ext cx="141861" cy="89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641" extrusionOk="0">
                      <a:moveTo>
                        <a:pt x="43" y="1"/>
                      </a:moveTo>
                      <a:lnTo>
                        <a:pt x="0" y="22"/>
                      </a:lnTo>
                      <a:cubicBezTo>
                        <a:pt x="111" y="175"/>
                        <a:pt x="154" y="196"/>
                        <a:pt x="217" y="265"/>
                      </a:cubicBezTo>
                      <a:cubicBezTo>
                        <a:pt x="265" y="286"/>
                        <a:pt x="307" y="307"/>
                        <a:pt x="349" y="350"/>
                      </a:cubicBezTo>
                      <a:cubicBezTo>
                        <a:pt x="571" y="550"/>
                        <a:pt x="793" y="640"/>
                        <a:pt x="1010" y="640"/>
                      </a:cubicBezTo>
                      <a:lnTo>
                        <a:pt x="1010" y="593"/>
                      </a:lnTo>
                      <a:cubicBezTo>
                        <a:pt x="814" y="593"/>
                        <a:pt x="592" y="508"/>
                        <a:pt x="376" y="328"/>
                      </a:cubicBezTo>
                      <a:cubicBezTo>
                        <a:pt x="328" y="286"/>
                        <a:pt x="286" y="244"/>
                        <a:pt x="265" y="217"/>
                      </a:cubicBezTo>
                      <a:cubicBezTo>
                        <a:pt x="175" y="154"/>
                        <a:pt x="132" y="133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50"/>
                <p:cNvSpPr/>
                <p:nvPr/>
              </p:nvSpPr>
              <p:spPr>
                <a:xfrm>
                  <a:off x="-69056" y="2061626"/>
                  <a:ext cx="55706" cy="2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184" extrusionOk="0">
                      <a:moveTo>
                        <a:pt x="397" y="1"/>
                      </a:moveTo>
                      <a:lnTo>
                        <a:pt x="0" y="133"/>
                      </a:lnTo>
                      <a:cubicBezTo>
                        <a:pt x="51" y="164"/>
                        <a:pt x="112" y="184"/>
                        <a:pt x="175" y="184"/>
                      </a:cubicBezTo>
                      <a:cubicBezTo>
                        <a:pt x="198" y="184"/>
                        <a:pt x="221" y="181"/>
                        <a:pt x="243" y="175"/>
                      </a:cubicBezTo>
                      <a:cubicBezTo>
                        <a:pt x="312" y="154"/>
                        <a:pt x="376" y="85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50"/>
                <p:cNvSpPr/>
                <p:nvPr/>
              </p:nvSpPr>
              <p:spPr>
                <a:xfrm>
                  <a:off x="45867" y="1980801"/>
                  <a:ext cx="21749" cy="2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54" extrusionOk="0">
                      <a:moveTo>
                        <a:pt x="154" y="1"/>
                      </a:moveTo>
                      <a:cubicBezTo>
                        <a:pt x="133" y="1"/>
                        <a:pt x="85" y="1"/>
                        <a:pt x="43" y="48"/>
                      </a:cubicBezTo>
                      <a:cubicBezTo>
                        <a:pt x="22" y="69"/>
                        <a:pt x="1" y="112"/>
                        <a:pt x="1" y="154"/>
                      </a:cubicBezTo>
                      <a:lnTo>
                        <a:pt x="22" y="154"/>
                      </a:lnTo>
                      <a:cubicBezTo>
                        <a:pt x="22" y="112"/>
                        <a:pt x="43" y="69"/>
                        <a:pt x="64" y="48"/>
                      </a:cubicBezTo>
                      <a:cubicBezTo>
                        <a:pt x="85" y="22"/>
                        <a:pt x="133" y="22"/>
                        <a:pt x="154" y="22"/>
                      </a:cubicBez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50"/>
              <p:cNvGrpSpPr/>
              <p:nvPr/>
            </p:nvGrpSpPr>
            <p:grpSpPr>
              <a:xfrm>
                <a:off x="6800376" y="1674286"/>
                <a:ext cx="390430" cy="432449"/>
                <a:chOff x="3306034" y="1949508"/>
                <a:chExt cx="175743" cy="194657"/>
              </a:xfrm>
            </p:grpSpPr>
            <p:sp>
              <p:nvSpPr>
                <p:cNvPr id="1710" name="Google Shape;1710;p50"/>
                <p:cNvSpPr/>
                <p:nvPr/>
              </p:nvSpPr>
              <p:spPr>
                <a:xfrm>
                  <a:off x="3335979" y="1979047"/>
                  <a:ext cx="113719" cy="15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4639" extrusionOk="0">
                      <a:moveTo>
                        <a:pt x="1704" y="1"/>
                      </a:moveTo>
                      <a:cubicBezTo>
                        <a:pt x="1639" y="1"/>
                        <a:pt x="1573" y="4"/>
                        <a:pt x="1507" y="12"/>
                      </a:cubicBezTo>
                      <a:cubicBezTo>
                        <a:pt x="708" y="104"/>
                        <a:pt x="92" y="748"/>
                        <a:pt x="35" y="1575"/>
                      </a:cubicBezTo>
                      <a:cubicBezTo>
                        <a:pt x="0" y="2134"/>
                        <a:pt x="269" y="2608"/>
                        <a:pt x="651" y="2934"/>
                      </a:cubicBezTo>
                      <a:cubicBezTo>
                        <a:pt x="884" y="3139"/>
                        <a:pt x="1061" y="3436"/>
                        <a:pt x="1097" y="3754"/>
                      </a:cubicBezTo>
                      <a:lnTo>
                        <a:pt x="1181" y="4405"/>
                      </a:lnTo>
                      <a:cubicBezTo>
                        <a:pt x="1181" y="4525"/>
                        <a:pt x="1302" y="4639"/>
                        <a:pt x="1450" y="4639"/>
                      </a:cubicBezTo>
                      <a:lnTo>
                        <a:pt x="1981" y="4639"/>
                      </a:lnTo>
                      <a:cubicBezTo>
                        <a:pt x="2122" y="4639"/>
                        <a:pt x="2243" y="4525"/>
                        <a:pt x="2243" y="4377"/>
                      </a:cubicBezTo>
                      <a:lnTo>
                        <a:pt x="2335" y="3754"/>
                      </a:lnTo>
                      <a:cubicBezTo>
                        <a:pt x="2363" y="3436"/>
                        <a:pt x="2511" y="3139"/>
                        <a:pt x="2745" y="2934"/>
                      </a:cubicBezTo>
                      <a:cubicBezTo>
                        <a:pt x="3127" y="2637"/>
                        <a:pt x="3360" y="2163"/>
                        <a:pt x="3360" y="1667"/>
                      </a:cubicBezTo>
                      <a:cubicBezTo>
                        <a:pt x="3334" y="729"/>
                        <a:pt x="2617" y="1"/>
                        <a:pt x="17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0"/>
                <p:cNvSpPr/>
                <p:nvPr/>
              </p:nvSpPr>
              <p:spPr>
                <a:xfrm>
                  <a:off x="3371879" y="2112055"/>
                  <a:ext cx="44053" cy="3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949" extrusionOk="0">
                      <a:moveTo>
                        <a:pt x="0" y="0"/>
                      </a:moveTo>
                      <a:lnTo>
                        <a:pt x="0" y="297"/>
                      </a:lnTo>
                      <a:cubicBezTo>
                        <a:pt x="0" y="651"/>
                        <a:pt x="297" y="948"/>
                        <a:pt x="651" y="948"/>
                      </a:cubicBezTo>
                      <a:cubicBezTo>
                        <a:pt x="1005" y="920"/>
                        <a:pt x="1302" y="651"/>
                        <a:pt x="1302" y="269"/>
                      </a:cubicBez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0"/>
                <p:cNvSpPr/>
                <p:nvPr/>
              </p:nvSpPr>
              <p:spPr>
                <a:xfrm>
                  <a:off x="3363014" y="2022762"/>
                  <a:ext cx="58907" cy="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2816" extrusionOk="0">
                      <a:moveTo>
                        <a:pt x="1210" y="163"/>
                      </a:moveTo>
                      <a:cubicBezTo>
                        <a:pt x="1238" y="198"/>
                        <a:pt x="1267" y="255"/>
                        <a:pt x="1267" y="283"/>
                      </a:cubicBezTo>
                      <a:cubicBezTo>
                        <a:pt x="1295" y="375"/>
                        <a:pt x="1295" y="432"/>
                        <a:pt x="1295" y="489"/>
                      </a:cubicBezTo>
                      <a:cubicBezTo>
                        <a:pt x="1267" y="552"/>
                        <a:pt x="1238" y="581"/>
                        <a:pt x="1182" y="581"/>
                      </a:cubicBezTo>
                      <a:cubicBezTo>
                        <a:pt x="1118" y="581"/>
                        <a:pt x="1090" y="552"/>
                        <a:pt x="1090" y="489"/>
                      </a:cubicBezTo>
                      <a:cubicBezTo>
                        <a:pt x="1062" y="460"/>
                        <a:pt x="1062" y="404"/>
                        <a:pt x="1090" y="340"/>
                      </a:cubicBezTo>
                      <a:cubicBezTo>
                        <a:pt x="1118" y="283"/>
                        <a:pt x="1147" y="227"/>
                        <a:pt x="1210" y="163"/>
                      </a:cubicBezTo>
                      <a:close/>
                      <a:moveTo>
                        <a:pt x="616" y="227"/>
                      </a:moveTo>
                      <a:cubicBezTo>
                        <a:pt x="680" y="255"/>
                        <a:pt x="708" y="340"/>
                        <a:pt x="736" y="404"/>
                      </a:cubicBezTo>
                      <a:cubicBezTo>
                        <a:pt x="736" y="489"/>
                        <a:pt x="736" y="552"/>
                        <a:pt x="680" y="609"/>
                      </a:cubicBezTo>
                      <a:cubicBezTo>
                        <a:pt x="663" y="642"/>
                        <a:pt x="625" y="656"/>
                        <a:pt x="584" y="656"/>
                      </a:cubicBezTo>
                      <a:cubicBezTo>
                        <a:pt x="556" y="656"/>
                        <a:pt x="526" y="649"/>
                        <a:pt x="503" y="637"/>
                      </a:cubicBezTo>
                      <a:cubicBezTo>
                        <a:pt x="474" y="609"/>
                        <a:pt x="474" y="581"/>
                        <a:pt x="439" y="517"/>
                      </a:cubicBezTo>
                      <a:cubicBezTo>
                        <a:pt x="439" y="432"/>
                        <a:pt x="503" y="283"/>
                        <a:pt x="616" y="227"/>
                      </a:cubicBezTo>
                      <a:close/>
                      <a:moveTo>
                        <a:pt x="995" y="0"/>
                      </a:moveTo>
                      <a:cubicBezTo>
                        <a:pt x="861" y="0"/>
                        <a:pt x="730" y="70"/>
                        <a:pt x="616" y="135"/>
                      </a:cubicBezTo>
                      <a:cubicBezTo>
                        <a:pt x="559" y="107"/>
                        <a:pt x="531" y="107"/>
                        <a:pt x="474" y="78"/>
                      </a:cubicBezTo>
                      <a:cubicBezTo>
                        <a:pt x="326" y="78"/>
                        <a:pt x="206" y="107"/>
                        <a:pt x="149" y="163"/>
                      </a:cubicBezTo>
                      <a:cubicBezTo>
                        <a:pt x="0" y="340"/>
                        <a:pt x="121" y="729"/>
                        <a:pt x="206" y="991"/>
                      </a:cubicBezTo>
                      <a:cubicBezTo>
                        <a:pt x="234" y="1047"/>
                        <a:pt x="262" y="1111"/>
                        <a:pt x="262" y="1168"/>
                      </a:cubicBezTo>
                      <a:cubicBezTo>
                        <a:pt x="382" y="1642"/>
                        <a:pt x="503" y="2109"/>
                        <a:pt x="588" y="2583"/>
                      </a:cubicBezTo>
                      <a:lnTo>
                        <a:pt x="616" y="2788"/>
                      </a:lnTo>
                      <a:cubicBezTo>
                        <a:pt x="651" y="2788"/>
                        <a:pt x="651" y="2816"/>
                        <a:pt x="651" y="2816"/>
                      </a:cubicBezTo>
                      <a:lnTo>
                        <a:pt x="680" y="2816"/>
                      </a:lnTo>
                      <a:cubicBezTo>
                        <a:pt x="680" y="2788"/>
                        <a:pt x="708" y="2788"/>
                        <a:pt x="680" y="2759"/>
                      </a:cubicBezTo>
                      <a:lnTo>
                        <a:pt x="651" y="2583"/>
                      </a:lnTo>
                      <a:cubicBezTo>
                        <a:pt x="559" y="2109"/>
                        <a:pt x="439" y="1613"/>
                        <a:pt x="326" y="1139"/>
                      </a:cubicBezTo>
                      <a:cubicBezTo>
                        <a:pt x="326" y="1111"/>
                        <a:pt x="298" y="1047"/>
                        <a:pt x="262" y="963"/>
                      </a:cubicBezTo>
                      <a:cubicBezTo>
                        <a:pt x="177" y="729"/>
                        <a:pt x="57" y="340"/>
                        <a:pt x="177" y="198"/>
                      </a:cubicBezTo>
                      <a:cubicBezTo>
                        <a:pt x="234" y="135"/>
                        <a:pt x="326" y="135"/>
                        <a:pt x="474" y="135"/>
                      </a:cubicBezTo>
                      <a:cubicBezTo>
                        <a:pt x="503" y="163"/>
                        <a:pt x="531" y="163"/>
                        <a:pt x="559" y="198"/>
                      </a:cubicBezTo>
                      <a:cubicBezTo>
                        <a:pt x="439" y="283"/>
                        <a:pt x="382" y="404"/>
                        <a:pt x="382" y="552"/>
                      </a:cubicBezTo>
                      <a:cubicBezTo>
                        <a:pt x="411" y="609"/>
                        <a:pt x="439" y="665"/>
                        <a:pt x="474" y="694"/>
                      </a:cubicBezTo>
                      <a:cubicBezTo>
                        <a:pt x="507" y="707"/>
                        <a:pt x="545" y="716"/>
                        <a:pt x="582" y="716"/>
                      </a:cubicBezTo>
                      <a:cubicBezTo>
                        <a:pt x="642" y="716"/>
                        <a:pt x="701" y="694"/>
                        <a:pt x="736" y="637"/>
                      </a:cubicBezTo>
                      <a:cubicBezTo>
                        <a:pt x="793" y="581"/>
                        <a:pt x="793" y="489"/>
                        <a:pt x="793" y="404"/>
                      </a:cubicBezTo>
                      <a:cubicBezTo>
                        <a:pt x="765" y="312"/>
                        <a:pt x="736" y="255"/>
                        <a:pt x="651" y="198"/>
                      </a:cubicBezTo>
                      <a:cubicBezTo>
                        <a:pt x="761" y="127"/>
                        <a:pt x="875" y="60"/>
                        <a:pt x="990" y="60"/>
                      </a:cubicBezTo>
                      <a:cubicBezTo>
                        <a:pt x="1023" y="60"/>
                        <a:pt x="1057" y="66"/>
                        <a:pt x="1090" y="78"/>
                      </a:cubicBezTo>
                      <a:cubicBezTo>
                        <a:pt x="1118" y="78"/>
                        <a:pt x="1147" y="107"/>
                        <a:pt x="1147" y="135"/>
                      </a:cubicBezTo>
                      <a:cubicBezTo>
                        <a:pt x="1090" y="163"/>
                        <a:pt x="1062" y="255"/>
                        <a:pt x="1033" y="312"/>
                      </a:cubicBezTo>
                      <a:cubicBezTo>
                        <a:pt x="1005" y="404"/>
                        <a:pt x="1005" y="460"/>
                        <a:pt x="1033" y="517"/>
                      </a:cubicBezTo>
                      <a:cubicBezTo>
                        <a:pt x="1033" y="581"/>
                        <a:pt x="1090" y="637"/>
                        <a:pt x="1147" y="637"/>
                      </a:cubicBezTo>
                      <a:cubicBezTo>
                        <a:pt x="1159" y="641"/>
                        <a:pt x="1171" y="643"/>
                        <a:pt x="1183" y="643"/>
                      </a:cubicBezTo>
                      <a:cubicBezTo>
                        <a:pt x="1260" y="643"/>
                        <a:pt x="1328" y="568"/>
                        <a:pt x="1359" y="489"/>
                      </a:cubicBezTo>
                      <a:cubicBezTo>
                        <a:pt x="1387" y="432"/>
                        <a:pt x="1359" y="375"/>
                        <a:pt x="1323" y="283"/>
                      </a:cubicBezTo>
                      <a:cubicBezTo>
                        <a:pt x="1295" y="227"/>
                        <a:pt x="1267" y="163"/>
                        <a:pt x="1238" y="135"/>
                      </a:cubicBezTo>
                      <a:cubicBezTo>
                        <a:pt x="1267" y="107"/>
                        <a:pt x="1295" y="78"/>
                        <a:pt x="1323" y="78"/>
                      </a:cubicBezTo>
                      <a:cubicBezTo>
                        <a:pt x="1351" y="72"/>
                        <a:pt x="1381" y="68"/>
                        <a:pt x="1410" y="68"/>
                      </a:cubicBezTo>
                      <a:cubicBezTo>
                        <a:pt x="1506" y="68"/>
                        <a:pt x="1599" y="106"/>
                        <a:pt x="1621" y="198"/>
                      </a:cubicBezTo>
                      <a:cubicBezTo>
                        <a:pt x="1677" y="255"/>
                        <a:pt x="1649" y="340"/>
                        <a:pt x="1649" y="432"/>
                      </a:cubicBezTo>
                      <a:cubicBezTo>
                        <a:pt x="1621" y="665"/>
                        <a:pt x="1564" y="906"/>
                        <a:pt x="1500" y="1111"/>
                      </a:cubicBezTo>
                      <a:cubicBezTo>
                        <a:pt x="1472" y="1288"/>
                        <a:pt x="1415" y="1465"/>
                        <a:pt x="1387" y="1613"/>
                      </a:cubicBezTo>
                      <a:lnTo>
                        <a:pt x="1182" y="2731"/>
                      </a:lnTo>
                      <a:cubicBezTo>
                        <a:pt x="1182" y="2759"/>
                        <a:pt x="1210" y="2759"/>
                        <a:pt x="1210" y="2759"/>
                      </a:cubicBezTo>
                      <a:lnTo>
                        <a:pt x="1238" y="2759"/>
                      </a:lnTo>
                      <a:lnTo>
                        <a:pt x="1444" y="1642"/>
                      </a:lnTo>
                      <a:cubicBezTo>
                        <a:pt x="1472" y="1465"/>
                        <a:pt x="1536" y="1288"/>
                        <a:pt x="1564" y="1139"/>
                      </a:cubicBezTo>
                      <a:cubicBezTo>
                        <a:pt x="1621" y="906"/>
                        <a:pt x="1677" y="665"/>
                        <a:pt x="1712" y="432"/>
                      </a:cubicBezTo>
                      <a:cubicBezTo>
                        <a:pt x="1712" y="340"/>
                        <a:pt x="1741" y="255"/>
                        <a:pt x="1677" y="163"/>
                      </a:cubicBezTo>
                      <a:cubicBezTo>
                        <a:pt x="1631" y="71"/>
                        <a:pt x="1506" y="12"/>
                        <a:pt x="1396" y="12"/>
                      </a:cubicBezTo>
                      <a:cubicBezTo>
                        <a:pt x="1370" y="12"/>
                        <a:pt x="1346" y="15"/>
                        <a:pt x="1323" y="22"/>
                      </a:cubicBezTo>
                      <a:cubicBezTo>
                        <a:pt x="1267" y="50"/>
                        <a:pt x="1238" y="50"/>
                        <a:pt x="1210" y="78"/>
                      </a:cubicBezTo>
                      <a:cubicBezTo>
                        <a:pt x="1182" y="50"/>
                        <a:pt x="1147" y="50"/>
                        <a:pt x="1118" y="22"/>
                      </a:cubicBezTo>
                      <a:cubicBezTo>
                        <a:pt x="1077" y="7"/>
                        <a:pt x="1036" y="0"/>
                        <a:pt x="9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0"/>
                <p:cNvSpPr/>
                <p:nvPr/>
              </p:nvSpPr>
              <p:spPr>
                <a:xfrm>
                  <a:off x="3306034" y="2019413"/>
                  <a:ext cx="19184" cy="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49" extrusionOk="0">
                      <a:moveTo>
                        <a:pt x="36" y="0"/>
                      </a:moveTo>
                      <a:lnTo>
                        <a:pt x="1" y="29"/>
                      </a:lnTo>
                      <a:cubicBezTo>
                        <a:pt x="1" y="57"/>
                        <a:pt x="1" y="57"/>
                        <a:pt x="36" y="57"/>
                      </a:cubicBezTo>
                      <a:lnTo>
                        <a:pt x="531" y="149"/>
                      </a:lnTo>
                      <a:cubicBezTo>
                        <a:pt x="567" y="149"/>
                        <a:pt x="567" y="121"/>
                        <a:pt x="567" y="121"/>
                      </a:cubicBezTo>
                      <a:cubicBezTo>
                        <a:pt x="567" y="85"/>
                        <a:pt x="567" y="85"/>
                        <a:pt x="531" y="85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0"/>
                <p:cNvSpPr/>
                <p:nvPr/>
              </p:nvSpPr>
              <p:spPr>
                <a:xfrm>
                  <a:off x="3321125" y="1977761"/>
                  <a:ext cx="14887" cy="1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432" extrusionOk="0">
                      <a:moveTo>
                        <a:pt x="29" y="0"/>
                      </a:moveTo>
                      <a:cubicBezTo>
                        <a:pt x="22" y="0"/>
                        <a:pt x="15" y="7"/>
                        <a:pt x="0" y="22"/>
                      </a:cubicBezTo>
                      <a:lnTo>
                        <a:pt x="0" y="50"/>
                      </a:lnTo>
                      <a:lnTo>
                        <a:pt x="411" y="404"/>
                      </a:lnTo>
                      <a:lnTo>
                        <a:pt x="411" y="432"/>
                      </a:lnTo>
                      <a:cubicBezTo>
                        <a:pt x="439" y="432"/>
                        <a:pt x="439" y="404"/>
                        <a:pt x="439" y="404"/>
                      </a:cubicBezTo>
                      <a:lnTo>
                        <a:pt x="439" y="375"/>
                      </a:lnTo>
                      <a:lnTo>
                        <a:pt x="57" y="22"/>
                      </a:lnTo>
                      <a:cubicBezTo>
                        <a:pt x="43" y="7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0"/>
                <p:cNvSpPr/>
                <p:nvPr/>
              </p:nvSpPr>
              <p:spPr>
                <a:xfrm>
                  <a:off x="3374992" y="1950455"/>
                  <a:ext cx="5041" cy="1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567" extrusionOk="0">
                      <a:moveTo>
                        <a:pt x="28" y="1"/>
                      </a:moveTo>
                      <a:cubicBezTo>
                        <a:pt x="28" y="36"/>
                        <a:pt x="0" y="36"/>
                        <a:pt x="0" y="65"/>
                      </a:cubicBezTo>
                      <a:cubicBezTo>
                        <a:pt x="28" y="121"/>
                        <a:pt x="28" y="213"/>
                        <a:pt x="57" y="298"/>
                      </a:cubicBezTo>
                      <a:cubicBezTo>
                        <a:pt x="57" y="390"/>
                        <a:pt x="85" y="447"/>
                        <a:pt x="85" y="532"/>
                      </a:cubicBezTo>
                      <a:lnTo>
                        <a:pt x="120" y="567"/>
                      </a:lnTo>
                      <a:cubicBezTo>
                        <a:pt x="149" y="532"/>
                        <a:pt x="149" y="532"/>
                        <a:pt x="149" y="503"/>
                      </a:cubicBezTo>
                      <a:cubicBezTo>
                        <a:pt x="149" y="447"/>
                        <a:pt x="120" y="355"/>
                        <a:pt x="120" y="270"/>
                      </a:cubicBezTo>
                      <a:cubicBezTo>
                        <a:pt x="85" y="178"/>
                        <a:pt x="85" y="93"/>
                        <a:pt x="57" y="36"/>
                      </a:cubicBezTo>
                      <a:cubicBezTo>
                        <a:pt x="57" y="36"/>
                        <a:pt x="57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0"/>
                <p:cNvSpPr/>
                <p:nvPr/>
              </p:nvSpPr>
              <p:spPr>
                <a:xfrm>
                  <a:off x="3409944" y="1949508"/>
                  <a:ext cx="3857" cy="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52" extrusionOk="0">
                      <a:moveTo>
                        <a:pt x="85" y="1"/>
                      </a:moveTo>
                      <a:cubicBezTo>
                        <a:pt x="85" y="1"/>
                        <a:pt x="57" y="1"/>
                        <a:pt x="57" y="29"/>
                      </a:cubicBezTo>
                      <a:lnTo>
                        <a:pt x="0" y="623"/>
                      </a:lnTo>
                      <a:cubicBezTo>
                        <a:pt x="0" y="623"/>
                        <a:pt x="0" y="651"/>
                        <a:pt x="28" y="651"/>
                      </a:cubicBezTo>
                      <a:lnTo>
                        <a:pt x="57" y="623"/>
                      </a:lnTo>
                      <a:lnTo>
                        <a:pt x="113" y="29"/>
                      </a:lnTo>
                      <a:cubicBezTo>
                        <a:pt x="113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0"/>
                <p:cNvSpPr/>
                <p:nvPr/>
              </p:nvSpPr>
              <p:spPr>
                <a:xfrm>
                  <a:off x="3447739" y="1987573"/>
                  <a:ext cx="19895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11" extrusionOk="0">
                      <a:moveTo>
                        <a:pt x="531" y="0"/>
                      </a:moveTo>
                      <a:lnTo>
                        <a:pt x="29" y="354"/>
                      </a:lnTo>
                      <a:cubicBezTo>
                        <a:pt x="1" y="354"/>
                        <a:pt x="1" y="382"/>
                        <a:pt x="29" y="382"/>
                      </a:cubicBezTo>
                      <a:lnTo>
                        <a:pt x="29" y="411"/>
                      </a:lnTo>
                      <a:lnTo>
                        <a:pt x="57" y="411"/>
                      </a:lnTo>
                      <a:lnTo>
                        <a:pt x="560" y="57"/>
                      </a:lnTo>
                      <a:cubicBezTo>
                        <a:pt x="560" y="29"/>
                        <a:pt x="588" y="29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0"/>
                <p:cNvSpPr/>
                <p:nvPr/>
              </p:nvSpPr>
              <p:spPr>
                <a:xfrm>
                  <a:off x="3461645" y="2026349"/>
                  <a:ext cx="20132" cy="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3" extrusionOk="0">
                      <a:moveTo>
                        <a:pt x="35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0" y="29"/>
                        <a:pt x="0" y="57"/>
                        <a:pt x="35" y="57"/>
                      </a:cubicBezTo>
                      <a:lnTo>
                        <a:pt x="566" y="92"/>
                      </a:lnTo>
                      <a:cubicBezTo>
                        <a:pt x="594" y="92"/>
                        <a:pt x="594" y="57"/>
                        <a:pt x="594" y="57"/>
                      </a:cubicBezTo>
                      <a:cubicBezTo>
                        <a:pt x="594" y="29"/>
                        <a:pt x="594" y="29"/>
                        <a:pt x="566" y="29"/>
                      </a:cubicBez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0"/>
                <p:cNvSpPr/>
                <p:nvPr/>
              </p:nvSpPr>
              <p:spPr>
                <a:xfrm>
                  <a:off x="3346028" y="1991397"/>
                  <a:ext cx="36880" cy="5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657" extrusionOk="0">
                      <a:moveTo>
                        <a:pt x="1033" y="1"/>
                      </a:moveTo>
                      <a:cubicBezTo>
                        <a:pt x="708" y="64"/>
                        <a:pt x="411" y="298"/>
                        <a:pt x="234" y="623"/>
                      </a:cubicBezTo>
                      <a:cubicBezTo>
                        <a:pt x="57" y="913"/>
                        <a:pt x="0" y="1302"/>
                        <a:pt x="120" y="1621"/>
                      </a:cubicBezTo>
                      <a:cubicBezTo>
                        <a:pt x="120" y="1621"/>
                        <a:pt x="120" y="1656"/>
                        <a:pt x="149" y="1656"/>
                      </a:cubicBezTo>
                      <a:cubicBezTo>
                        <a:pt x="149" y="1656"/>
                        <a:pt x="177" y="1621"/>
                        <a:pt x="149" y="1592"/>
                      </a:cubicBezTo>
                      <a:cubicBezTo>
                        <a:pt x="57" y="1302"/>
                        <a:pt x="120" y="913"/>
                        <a:pt x="269" y="652"/>
                      </a:cubicBezTo>
                      <a:cubicBezTo>
                        <a:pt x="446" y="354"/>
                        <a:pt x="736" y="121"/>
                        <a:pt x="1061" y="64"/>
                      </a:cubicBezTo>
                      <a:cubicBezTo>
                        <a:pt x="1061" y="29"/>
                        <a:pt x="1090" y="29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0" name="Google Shape;1720;p50"/>
            <p:cNvGrpSpPr/>
            <p:nvPr/>
          </p:nvGrpSpPr>
          <p:grpSpPr>
            <a:xfrm>
              <a:off x="6331015" y="4090300"/>
              <a:ext cx="360758" cy="258297"/>
              <a:chOff x="4992850" y="4345375"/>
              <a:chExt cx="607336" cy="638400"/>
            </a:xfrm>
          </p:grpSpPr>
          <p:sp>
            <p:nvSpPr>
              <p:cNvPr id="1721" name="Google Shape;1721;p50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50"/>
            <p:cNvGrpSpPr/>
            <p:nvPr/>
          </p:nvGrpSpPr>
          <p:grpSpPr>
            <a:xfrm>
              <a:off x="6096822" y="2312708"/>
              <a:ext cx="234196" cy="188409"/>
              <a:chOff x="5151797" y="479071"/>
              <a:chExt cx="234196" cy="188409"/>
            </a:xfrm>
          </p:grpSpPr>
          <p:sp>
            <p:nvSpPr>
              <p:cNvPr id="1724" name="Google Shape;1724;p50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0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570;p50">
            <a:extLst>
              <a:ext uri="{FF2B5EF4-FFF2-40B4-BE49-F238E27FC236}">
                <a16:creationId xmlns:a16="http://schemas.microsoft.com/office/drawing/2014/main" id="{E8689423-DEFD-F7AF-0C08-B4C835C1629E}"/>
              </a:ext>
            </a:extLst>
          </p:cNvPr>
          <p:cNvSpPr txBox="1">
            <a:spLocks/>
          </p:cNvSpPr>
          <p:nvPr/>
        </p:nvSpPr>
        <p:spPr>
          <a:xfrm>
            <a:off x="1513937" y="1180385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Ensemble learning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C40BE09-7F3A-AABD-23D5-D73704E7B292}"/>
              </a:ext>
            </a:extLst>
          </p:cNvPr>
          <p:cNvSpPr txBox="1"/>
          <p:nvPr/>
        </p:nvSpPr>
        <p:spPr>
          <a:xfrm>
            <a:off x="1527455" y="1391090"/>
            <a:ext cx="5252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technique that combines predictions from multiple models to improve overall performance, accuracy in this case </a:t>
            </a:r>
            <a:r>
              <a:rPr lang="en-US" dirty="0" err="1"/>
              <a:t>ew</a:t>
            </a:r>
            <a:r>
              <a:rPr lang="en-US" dirty="0"/>
              <a:t> use random forest</a:t>
            </a:r>
          </a:p>
        </p:txBody>
      </p:sp>
      <p:sp>
        <p:nvSpPr>
          <p:cNvPr id="25" name="Google Shape;1572;p50">
            <a:extLst>
              <a:ext uri="{FF2B5EF4-FFF2-40B4-BE49-F238E27FC236}">
                <a16:creationId xmlns:a16="http://schemas.microsoft.com/office/drawing/2014/main" id="{AB20AEB8-E014-7147-01F6-956357A5A1BC}"/>
              </a:ext>
            </a:extLst>
          </p:cNvPr>
          <p:cNvSpPr/>
          <p:nvPr/>
        </p:nvSpPr>
        <p:spPr>
          <a:xfrm>
            <a:off x="797664" y="3259231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575;p50">
            <a:extLst>
              <a:ext uri="{FF2B5EF4-FFF2-40B4-BE49-F238E27FC236}">
                <a16:creationId xmlns:a16="http://schemas.microsoft.com/office/drawing/2014/main" id="{DCB6D939-197D-59AA-49CC-822A6078A723}"/>
              </a:ext>
            </a:extLst>
          </p:cNvPr>
          <p:cNvGrpSpPr/>
          <p:nvPr/>
        </p:nvGrpSpPr>
        <p:grpSpPr>
          <a:xfrm>
            <a:off x="1013970" y="3454633"/>
            <a:ext cx="343315" cy="286725"/>
            <a:chOff x="1288876" y="1944352"/>
            <a:chExt cx="343315" cy="286725"/>
          </a:xfrm>
        </p:grpSpPr>
        <p:sp>
          <p:nvSpPr>
            <p:cNvPr id="41" name="Google Shape;1576;p50">
              <a:extLst>
                <a:ext uri="{FF2B5EF4-FFF2-40B4-BE49-F238E27FC236}">
                  <a16:creationId xmlns:a16="http://schemas.microsoft.com/office/drawing/2014/main" id="{B234C2F4-B4FB-4245-5DF9-B2E12F21B57D}"/>
                </a:ext>
              </a:extLst>
            </p:cNvPr>
            <p:cNvSpPr/>
            <p:nvPr/>
          </p:nvSpPr>
          <p:spPr>
            <a:xfrm>
              <a:off x="1288876" y="1944352"/>
              <a:ext cx="343315" cy="286725"/>
            </a:xfrm>
            <a:custGeom>
              <a:avLst/>
              <a:gdLst/>
              <a:ahLst/>
              <a:cxnLst/>
              <a:rect l="l" t="t" r="r" b="b"/>
              <a:pathLst>
                <a:path w="14930" h="12469" extrusionOk="0">
                  <a:moveTo>
                    <a:pt x="11586" y="6712"/>
                  </a:moveTo>
                  <a:lnTo>
                    <a:pt x="12214" y="6980"/>
                  </a:lnTo>
                  <a:lnTo>
                    <a:pt x="12045" y="7416"/>
                  </a:lnTo>
                  <a:cubicBezTo>
                    <a:pt x="11993" y="7509"/>
                    <a:pt x="12022" y="7608"/>
                    <a:pt x="12115" y="7683"/>
                  </a:cubicBezTo>
                  <a:cubicBezTo>
                    <a:pt x="12260" y="7800"/>
                    <a:pt x="12406" y="7945"/>
                    <a:pt x="12551" y="8119"/>
                  </a:cubicBezTo>
                  <a:cubicBezTo>
                    <a:pt x="12590" y="8172"/>
                    <a:pt x="12652" y="8198"/>
                    <a:pt x="12723" y="8198"/>
                  </a:cubicBezTo>
                  <a:cubicBezTo>
                    <a:pt x="12746" y="8198"/>
                    <a:pt x="12771" y="8195"/>
                    <a:pt x="12795" y="8189"/>
                  </a:cubicBezTo>
                  <a:lnTo>
                    <a:pt x="13232" y="7997"/>
                  </a:lnTo>
                  <a:lnTo>
                    <a:pt x="13499" y="8649"/>
                  </a:lnTo>
                  <a:lnTo>
                    <a:pt x="13063" y="8817"/>
                  </a:lnTo>
                  <a:cubicBezTo>
                    <a:pt x="12964" y="8870"/>
                    <a:pt x="12917" y="8963"/>
                    <a:pt x="12941" y="9062"/>
                  </a:cubicBezTo>
                  <a:cubicBezTo>
                    <a:pt x="12964" y="9254"/>
                    <a:pt x="12964" y="9475"/>
                    <a:pt x="12917" y="9666"/>
                  </a:cubicBezTo>
                  <a:cubicBezTo>
                    <a:pt x="12917" y="9789"/>
                    <a:pt x="12964" y="9887"/>
                    <a:pt x="13063" y="9911"/>
                  </a:cubicBezTo>
                  <a:lnTo>
                    <a:pt x="13499" y="10103"/>
                  </a:lnTo>
                  <a:lnTo>
                    <a:pt x="13208" y="10737"/>
                  </a:lnTo>
                  <a:lnTo>
                    <a:pt x="12795" y="10562"/>
                  </a:lnTo>
                  <a:cubicBezTo>
                    <a:pt x="12763" y="10547"/>
                    <a:pt x="12728" y="10539"/>
                    <a:pt x="12694" y="10539"/>
                  </a:cubicBezTo>
                  <a:cubicBezTo>
                    <a:pt x="12624" y="10539"/>
                    <a:pt x="12559" y="10571"/>
                    <a:pt x="12528" y="10638"/>
                  </a:cubicBezTo>
                  <a:cubicBezTo>
                    <a:pt x="12406" y="10783"/>
                    <a:pt x="12260" y="10928"/>
                    <a:pt x="12092" y="11051"/>
                  </a:cubicBezTo>
                  <a:cubicBezTo>
                    <a:pt x="12022" y="11120"/>
                    <a:pt x="11970" y="11219"/>
                    <a:pt x="12022" y="11318"/>
                  </a:cubicBezTo>
                  <a:lnTo>
                    <a:pt x="12191" y="11754"/>
                  </a:lnTo>
                  <a:lnTo>
                    <a:pt x="11533" y="12016"/>
                  </a:lnTo>
                  <a:lnTo>
                    <a:pt x="11365" y="11580"/>
                  </a:lnTo>
                  <a:cubicBezTo>
                    <a:pt x="11341" y="11510"/>
                    <a:pt x="11243" y="11434"/>
                    <a:pt x="11173" y="11434"/>
                  </a:cubicBezTo>
                  <a:lnTo>
                    <a:pt x="11149" y="11434"/>
                  </a:lnTo>
                  <a:cubicBezTo>
                    <a:pt x="11039" y="11461"/>
                    <a:pt x="10936" y="11474"/>
                    <a:pt x="10833" y="11474"/>
                  </a:cubicBezTo>
                  <a:cubicBezTo>
                    <a:pt x="10729" y="11474"/>
                    <a:pt x="10626" y="11461"/>
                    <a:pt x="10516" y="11434"/>
                  </a:cubicBezTo>
                  <a:cubicBezTo>
                    <a:pt x="10423" y="11434"/>
                    <a:pt x="10324" y="11487"/>
                    <a:pt x="10277" y="11580"/>
                  </a:cubicBezTo>
                  <a:lnTo>
                    <a:pt x="10103" y="12016"/>
                  </a:lnTo>
                  <a:lnTo>
                    <a:pt x="9451" y="11725"/>
                  </a:lnTo>
                  <a:lnTo>
                    <a:pt x="9643" y="11318"/>
                  </a:lnTo>
                  <a:cubicBezTo>
                    <a:pt x="9666" y="11219"/>
                    <a:pt x="9643" y="11120"/>
                    <a:pt x="9573" y="11051"/>
                  </a:cubicBezTo>
                  <a:cubicBezTo>
                    <a:pt x="9550" y="11027"/>
                    <a:pt x="9521" y="10975"/>
                    <a:pt x="9475" y="10975"/>
                  </a:cubicBezTo>
                  <a:cubicBezTo>
                    <a:pt x="9352" y="10853"/>
                    <a:pt x="9230" y="10737"/>
                    <a:pt x="9137" y="10614"/>
                  </a:cubicBezTo>
                  <a:cubicBezTo>
                    <a:pt x="9102" y="10548"/>
                    <a:pt x="9038" y="10516"/>
                    <a:pt x="8970" y="10516"/>
                  </a:cubicBezTo>
                  <a:cubicBezTo>
                    <a:pt x="8937" y="10516"/>
                    <a:pt x="8902" y="10523"/>
                    <a:pt x="8870" y="10539"/>
                  </a:cubicBezTo>
                  <a:lnTo>
                    <a:pt x="8457" y="10707"/>
                  </a:lnTo>
                  <a:lnTo>
                    <a:pt x="8189" y="10056"/>
                  </a:lnTo>
                  <a:lnTo>
                    <a:pt x="8625" y="9887"/>
                  </a:lnTo>
                  <a:cubicBezTo>
                    <a:pt x="8701" y="9864"/>
                    <a:pt x="8771" y="9765"/>
                    <a:pt x="8748" y="9643"/>
                  </a:cubicBezTo>
                  <a:cubicBezTo>
                    <a:pt x="8724" y="9451"/>
                    <a:pt x="8724" y="9230"/>
                    <a:pt x="8748" y="9038"/>
                  </a:cubicBezTo>
                  <a:cubicBezTo>
                    <a:pt x="8771" y="8939"/>
                    <a:pt x="8724" y="8846"/>
                    <a:pt x="8625" y="8794"/>
                  </a:cubicBezTo>
                  <a:lnTo>
                    <a:pt x="8189" y="8625"/>
                  </a:lnTo>
                  <a:lnTo>
                    <a:pt x="8457" y="7974"/>
                  </a:lnTo>
                  <a:lnTo>
                    <a:pt x="8893" y="8166"/>
                  </a:lnTo>
                  <a:cubicBezTo>
                    <a:pt x="8917" y="8172"/>
                    <a:pt x="8941" y="8175"/>
                    <a:pt x="8965" y="8175"/>
                  </a:cubicBezTo>
                  <a:cubicBezTo>
                    <a:pt x="9037" y="8175"/>
                    <a:pt x="9104" y="8147"/>
                    <a:pt x="9161" y="8090"/>
                  </a:cubicBezTo>
                  <a:cubicBezTo>
                    <a:pt x="9283" y="7922"/>
                    <a:pt x="9428" y="7776"/>
                    <a:pt x="9597" y="7654"/>
                  </a:cubicBezTo>
                  <a:cubicBezTo>
                    <a:pt x="9666" y="7608"/>
                    <a:pt x="9696" y="7486"/>
                    <a:pt x="9666" y="7392"/>
                  </a:cubicBezTo>
                  <a:lnTo>
                    <a:pt x="9498" y="6956"/>
                  </a:lnTo>
                  <a:lnTo>
                    <a:pt x="10132" y="6712"/>
                  </a:lnTo>
                  <a:lnTo>
                    <a:pt x="10300" y="7125"/>
                  </a:lnTo>
                  <a:cubicBezTo>
                    <a:pt x="10341" y="7206"/>
                    <a:pt x="10422" y="7275"/>
                    <a:pt x="10504" y="7275"/>
                  </a:cubicBezTo>
                  <a:cubicBezTo>
                    <a:pt x="10516" y="7275"/>
                    <a:pt x="10527" y="7273"/>
                    <a:pt x="10539" y="7270"/>
                  </a:cubicBezTo>
                  <a:cubicBezTo>
                    <a:pt x="10649" y="7259"/>
                    <a:pt x="10753" y="7253"/>
                    <a:pt x="10856" y="7253"/>
                  </a:cubicBezTo>
                  <a:cubicBezTo>
                    <a:pt x="10959" y="7253"/>
                    <a:pt x="11062" y="7259"/>
                    <a:pt x="11173" y="7270"/>
                  </a:cubicBezTo>
                  <a:cubicBezTo>
                    <a:pt x="11189" y="7274"/>
                    <a:pt x="11205" y="7276"/>
                    <a:pt x="11220" y="7276"/>
                  </a:cubicBezTo>
                  <a:cubicBezTo>
                    <a:pt x="11297" y="7276"/>
                    <a:pt x="11369" y="7230"/>
                    <a:pt x="11388" y="7148"/>
                  </a:cubicBezTo>
                  <a:lnTo>
                    <a:pt x="11586" y="6712"/>
                  </a:lnTo>
                  <a:close/>
                  <a:moveTo>
                    <a:pt x="1117" y="1"/>
                  </a:moveTo>
                  <a:cubicBezTo>
                    <a:pt x="483" y="1"/>
                    <a:pt x="1" y="507"/>
                    <a:pt x="1" y="1112"/>
                  </a:cubicBezTo>
                  <a:lnTo>
                    <a:pt x="1" y="10271"/>
                  </a:lnTo>
                  <a:cubicBezTo>
                    <a:pt x="1" y="10882"/>
                    <a:pt x="483" y="11388"/>
                    <a:pt x="1117" y="11388"/>
                  </a:cubicBezTo>
                  <a:lnTo>
                    <a:pt x="9137" y="11388"/>
                  </a:lnTo>
                  <a:lnTo>
                    <a:pt x="9038" y="11609"/>
                  </a:lnTo>
                  <a:cubicBezTo>
                    <a:pt x="8992" y="11702"/>
                    <a:pt x="8992" y="11801"/>
                    <a:pt x="9038" y="11900"/>
                  </a:cubicBezTo>
                  <a:cubicBezTo>
                    <a:pt x="9085" y="11993"/>
                    <a:pt x="9161" y="12092"/>
                    <a:pt x="9259" y="12115"/>
                  </a:cubicBezTo>
                  <a:lnTo>
                    <a:pt x="9957" y="12429"/>
                  </a:lnTo>
                  <a:cubicBezTo>
                    <a:pt x="10008" y="12446"/>
                    <a:pt x="10058" y="12454"/>
                    <a:pt x="10107" y="12454"/>
                  </a:cubicBezTo>
                  <a:cubicBezTo>
                    <a:pt x="10271" y="12454"/>
                    <a:pt x="10416" y="12362"/>
                    <a:pt x="10492" y="12214"/>
                  </a:cubicBezTo>
                  <a:lnTo>
                    <a:pt x="10614" y="11900"/>
                  </a:lnTo>
                  <a:cubicBezTo>
                    <a:pt x="10711" y="11900"/>
                    <a:pt x="10808" y="11910"/>
                    <a:pt x="10898" y="11910"/>
                  </a:cubicBezTo>
                  <a:cubicBezTo>
                    <a:pt x="10943" y="11910"/>
                    <a:pt x="10987" y="11907"/>
                    <a:pt x="11027" y="11900"/>
                  </a:cubicBezTo>
                  <a:lnTo>
                    <a:pt x="11149" y="12214"/>
                  </a:lnTo>
                  <a:cubicBezTo>
                    <a:pt x="11196" y="12307"/>
                    <a:pt x="11266" y="12382"/>
                    <a:pt x="11365" y="12429"/>
                  </a:cubicBezTo>
                  <a:cubicBezTo>
                    <a:pt x="11414" y="12455"/>
                    <a:pt x="11469" y="12468"/>
                    <a:pt x="11524" y="12468"/>
                  </a:cubicBezTo>
                  <a:cubicBezTo>
                    <a:pt x="11578" y="12468"/>
                    <a:pt x="11632" y="12455"/>
                    <a:pt x="11679" y="12429"/>
                  </a:cubicBezTo>
                  <a:lnTo>
                    <a:pt x="12382" y="12138"/>
                  </a:lnTo>
                  <a:cubicBezTo>
                    <a:pt x="12481" y="12092"/>
                    <a:pt x="12574" y="12016"/>
                    <a:pt x="12603" y="11923"/>
                  </a:cubicBezTo>
                  <a:cubicBezTo>
                    <a:pt x="12650" y="11824"/>
                    <a:pt x="12650" y="11725"/>
                    <a:pt x="12603" y="11632"/>
                  </a:cubicBezTo>
                  <a:lnTo>
                    <a:pt x="12505" y="11365"/>
                  </a:lnTo>
                  <a:lnTo>
                    <a:pt x="12505" y="11365"/>
                  </a:lnTo>
                  <a:cubicBezTo>
                    <a:pt x="12528" y="11388"/>
                    <a:pt x="12551" y="11388"/>
                    <a:pt x="12603" y="11388"/>
                  </a:cubicBezTo>
                  <a:lnTo>
                    <a:pt x="13790" y="11388"/>
                  </a:lnTo>
                  <a:cubicBezTo>
                    <a:pt x="14418" y="11388"/>
                    <a:pt x="14930" y="10882"/>
                    <a:pt x="14930" y="10271"/>
                  </a:cubicBezTo>
                  <a:lnTo>
                    <a:pt x="14930" y="7584"/>
                  </a:lnTo>
                  <a:cubicBezTo>
                    <a:pt x="14930" y="7462"/>
                    <a:pt x="14831" y="7363"/>
                    <a:pt x="14709" y="7363"/>
                  </a:cubicBezTo>
                  <a:cubicBezTo>
                    <a:pt x="14587" y="7363"/>
                    <a:pt x="14494" y="7462"/>
                    <a:pt x="14494" y="7584"/>
                  </a:cubicBezTo>
                  <a:lnTo>
                    <a:pt x="14494" y="10271"/>
                  </a:lnTo>
                  <a:cubicBezTo>
                    <a:pt x="14494" y="10638"/>
                    <a:pt x="14174" y="10952"/>
                    <a:pt x="13790" y="10952"/>
                  </a:cubicBezTo>
                  <a:lnTo>
                    <a:pt x="13592" y="10952"/>
                  </a:lnTo>
                  <a:lnTo>
                    <a:pt x="13912" y="10225"/>
                  </a:lnTo>
                  <a:cubicBezTo>
                    <a:pt x="13982" y="10033"/>
                    <a:pt x="13883" y="9789"/>
                    <a:pt x="13691" y="9719"/>
                  </a:cubicBezTo>
                  <a:lnTo>
                    <a:pt x="13377" y="9573"/>
                  </a:lnTo>
                  <a:cubicBezTo>
                    <a:pt x="13400" y="9451"/>
                    <a:pt x="13400" y="9306"/>
                    <a:pt x="13377" y="9160"/>
                  </a:cubicBezTo>
                  <a:lnTo>
                    <a:pt x="13691" y="9038"/>
                  </a:lnTo>
                  <a:cubicBezTo>
                    <a:pt x="13790" y="9015"/>
                    <a:pt x="13860" y="8916"/>
                    <a:pt x="13912" y="8817"/>
                  </a:cubicBezTo>
                  <a:cubicBezTo>
                    <a:pt x="13958" y="8724"/>
                    <a:pt x="13958" y="8625"/>
                    <a:pt x="13912" y="8527"/>
                  </a:cubicBezTo>
                  <a:lnTo>
                    <a:pt x="13621" y="7800"/>
                  </a:lnTo>
                  <a:cubicBezTo>
                    <a:pt x="13592" y="7707"/>
                    <a:pt x="13499" y="7631"/>
                    <a:pt x="13400" y="7584"/>
                  </a:cubicBezTo>
                  <a:cubicBezTo>
                    <a:pt x="13351" y="7561"/>
                    <a:pt x="13303" y="7550"/>
                    <a:pt x="13255" y="7550"/>
                  </a:cubicBezTo>
                  <a:cubicBezTo>
                    <a:pt x="13207" y="7550"/>
                    <a:pt x="13159" y="7561"/>
                    <a:pt x="13109" y="7584"/>
                  </a:cubicBezTo>
                  <a:lnTo>
                    <a:pt x="12795" y="7707"/>
                  </a:lnTo>
                  <a:cubicBezTo>
                    <a:pt x="12696" y="7608"/>
                    <a:pt x="12603" y="7509"/>
                    <a:pt x="12505" y="7439"/>
                  </a:cubicBezTo>
                  <a:lnTo>
                    <a:pt x="12627" y="7125"/>
                  </a:lnTo>
                  <a:cubicBezTo>
                    <a:pt x="12720" y="6904"/>
                    <a:pt x="12627" y="6689"/>
                    <a:pt x="12429" y="6590"/>
                  </a:cubicBezTo>
                  <a:lnTo>
                    <a:pt x="11702" y="6299"/>
                  </a:lnTo>
                  <a:cubicBezTo>
                    <a:pt x="11650" y="6273"/>
                    <a:pt x="11595" y="6260"/>
                    <a:pt x="11540" y="6260"/>
                  </a:cubicBezTo>
                  <a:cubicBezTo>
                    <a:pt x="11391" y="6260"/>
                    <a:pt x="11247" y="6351"/>
                    <a:pt x="11196" y="6491"/>
                  </a:cubicBezTo>
                  <a:lnTo>
                    <a:pt x="11051" y="6811"/>
                  </a:lnTo>
                  <a:lnTo>
                    <a:pt x="10661" y="6811"/>
                  </a:lnTo>
                  <a:lnTo>
                    <a:pt x="10516" y="6491"/>
                  </a:lnTo>
                  <a:cubicBezTo>
                    <a:pt x="10492" y="6398"/>
                    <a:pt x="10393" y="6322"/>
                    <a:pt x="10300" y="6276"/>
                  </a:cubicBezTo>
                  <a:cubicBezTo>
                    <a:pt x="10251" y="6264"/>
                    <a:pt x="10202" y="6258"/>
                    <a:pt x="10153" y="6258"/>
                  </a:cubicBezTo>
                  <a:cubicBezTo>
                    <a:pt x="10104" y="6258"/>
                    <a:pt x="10056" y="6264"/>
                    <a:pt x="10010" y="6276"/>
                  </a:cubicBezTo>
                  <a:lnTo>
                    <a:pt x="9283" y="6567"/>
                  </a:lnTo>
                  <a:cubicBezTo>
                    <a:pt x="9184" y="6613"/>
                    <a:pt x="9114" y="6689"/>
                    <a:pt x="9062" y="6782"/>
                  </a:cubicBezTo>
                  <a:cubicBezTo>
                    <a:pt x="9038" y="6881"/>
                    <a:pt x="9038" y="7003"/>
                    <a:pt x="9062" y="7102"/>
                  </a:cubicBezTo>
                  <a:lnTo>
                    <a:pt x="9207" y="7416"/>
                  </a:lnTo>
                  <a:cubicBezTo>
                    <a:pt x="9085" y="7486"/>
                    <a:pt x="8992" y="7584"/>
                    <a:pt x="8916" y="7707"/>
                  </a:cubicBezTo>
                  <a:lnTo>
                    <a:pt x="8602" y="7561"/>
                  </a:lnTo>
                  <a:cubicBezTo>
                    <a:pt x="8548" y="7542"/>
                    <a:pt x="8493" y="7533"/>
                    <a:pt x="8440" y="7533"/>
                  </a:cubicBezTo>
                  <a:cubicBezTo>
                    <a:pt x="8283" y="7533"/>
                    <a:pt x="8141" y="7615"/>
                    <a:pt x="8067" y="7776"/>
                  </a:cubicBezTo>
                  <a:lnTo>
                    <a:pt x="7776" y="8480"/>
                  </a:lnTo>
                  <a:cubicBezTo>
                    <a:pt x="7683" y="8701"/>
                    <a:pt x="7776" y="8916"/>
                    <a:pt x="7997" y="9015"/>
                  </a:cubicBezTo>
                  <a:lnTo>
                    <a:pt x="8311" y="9137"/>
                  </a:lnTo>
                  <a:cubicBezTo>
                    <a:pt x="8288" y="9283"/>
                    <a:pt x="8288" y="9399"/>
                    <a:pt x="8288" y="9544"/>
                  </a:cubicBezTo>
                  <a:lnTo>
                    <a:pt x="7974" y="9666"/>
                  </a:lnTo>
                  <a:cubicBezTo>
                    <a:pt x="7875" y="9719"/>
                    <a:pt x="7805" y="9789"/>
                    <a:pt x="7753" y="9887"/>
                  </a:cubicBezTo>
                  <a:cubicBezTo>
                    <a:pt x="7730" y="9980"/>
                    <a:pt x="7730" y="10103"/>
                    <a:pt x="7753" y="10201"/>
                  </a:cubicBezTo>
                  <a:lnTo>
                    <a:pt x="8044" y="10905"/>
                  </a:lnTo>
                  <a:cubicBezTo>
                    <a:pt x="8067" y="10928"/>
                    <a:pt x="8067" y="10928"/>
                    <a:pt x="8067" y="10952"/>
                  </a:cubicBezTo>
                  <a:lnTo>
                    <a:pt x="1117" y="10952"/>
                  </a:lnTo>
                  <a:cubicBezTo>
                    <a:pt x="728" y="10952"/>
                    <a:pt x="437" y="10638"/>
                    <a:pt x="437" y="10271"/>
                  </a:cubicBezTo>
                  <a:lnTo>
                    <a:pt x="437" y="2932"/>
                  </a:lnTo>
                  <a:lnTo>
                    <a:pt x="14494" y="2932"/>
                  </a:lnTo>
                  <a:lnTo>
                    <a:pt x="14494" y="6468"/>
                  </a:lnTo>
                  <a:cubicBezTo>
                    <a:pt x="14494" y="6590"/>
                    <a:pt x="14587" y="6689"/>
                    <a:pt x="14709" y="6689"/>
                  </a:cubicBezTo>
                  <a:cubicBezTo>
                    <a:pt x="14831" y="6689"/>
                    <a:pt x="14930" y="6590"/>
                    <a:pt x="14930" y="6468"/>
                  </a:cubicBezTo>
                  <a:lnTo>
                    <a:pt x="14930" y="1112"/>
                  </a:lnTo>
                  <a:cubicBezTo>
                    <a:pt x="14930" y="507"/>
                    <a:pt x="14418" y="1"/>
                    <a:pt x="13790" y="1"/>
                  </a:cubicBezTo>
                  <a:lnTo>
                    <a:pt x="10614" y="1"/>
                  </a:lnTo>
                  <a:cubicBezTo>
                    <a:pt x="10492" y="1"/>
                    <a:pt x="10393" y="94"/>
                    <a:pt x="10393" y="216"/>
                  </a:cubicBezTo>
                  <a:cubicBezTo>
                    <a:pt x="10393" y="338"/>
                    <a:pt x="10492" y="437"/>
                    <a:pt x="10614" y="437"/>
                  </a:cubicBezTo>
                  <a:lnTo>
                    <a:pt x="13790" y="437"/>
                  </a:lnTo>
                  <a:cubicBezTo>
                    <a:pt x="14174" y="437"/>
                    <a:pt x="14494" y="751"/>
                    <a:pt x="14494" y="1112"/>
                  </a:cubicBezTo>
                  <a:lnTo>
                    <a:pt x="14494" y="2496"/>
                  </a:lnTo>
                  <a:lnTo>
                    <a:pt x="437" y="2496"/>
                  </a:lnTo>
                  <a:lnTo>
                    <a:pt x="437" y="1112"/>
                  </a:lnTo>
                  <a:cubicBezTo>
                    <a:pt x="437" y="751"/>
                    <a:pt x="728" y="437"/>
                    <a:pt x="1117" y="437"/>
                  </a:cubicBezTo>
                  <a:lnTo>
                    <a:pt x="9498" y="437"/>
                  </a:lnTo>
                  <a:cubicBezTo>
                    <a:pt x="9620" y="437"/>
                    <a:pt x="9719" y="338"/>
                    <a:pt x="9719" y="216"/>
                  </a:cubicBezTo>
                  <a:cubicBezTo>
                    <a:pt x="9719" y="94"/>
                    <a:pt x="9620" y="1"/>
                    <a:pt x="9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7;p50">
              <a:extLst>
                <a:ext uri="{FF2B5EF4-FFF2-40B4-BE49-F238E27FC236}">
                  <a16:creationId xmlns:a16="http://schemas.microsoft.com/office/drawing/2014/main" id="{2B98A5A5-2D45-FEC7-5A33-024F8678A853}"/>
                </a:ext>
              </a:extLst>
            </p:cNvPr>
            <p:cNvSpPr/>
            <p:nvPr/>
          </p:nvSpPr>
          <p:spPr>
            <a:xfrm>
              <a:off x="1321782" y="1968819"/>
              <a:ext cx="18879" cy="18488"/>
            </a:xfrm>
            <a:custGeom>
              <a:avLst/>
              <a:gdLst/>
              <a:ahLst/>
              <a:cxnLst/>
              <a:rect l="l" t="t" r="r" b="b"/>
              <a:pathLst>
                <a:path w="821" h="804" extrusionOk="0">
                  <a:moveTo>
                    <a:pt x="413" y="1"/>
                  </a:moveTo>
                  <a:cubicBezTo>
                    <a:pt x="192" y="1"/>
                    <a:pt x="0" y="170"/>
                    <a:pt x="0" y="414"/>
                  </a:cubicBezTo>
                  <a:cubicBezTo>
                    <a:pt x="0" y="629"/>
                    <a:pt x="192" y="804"/>
                    <a:pt x="413" y="804"/>
                  </a:cubicBezTo>
                  <a:cubicBezTo>
                    <a:pt x="629" y="804"/>
                    <a:pt x="820" y="629"/>
                    <a:pt x="820" y="414"/>
                  </a:cubicBezTo>
                  <a:cubicBezTo>
                    <a:pt x="820" y="170"/>
                    <a:pt x="629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8;p50">
              <a:extLst>
                <a:ext uri="{FF2B5EF4-FFF2-40B4-BE49-F238E27FC236}">
                  <a16:creationId xmlns:a16="http://schemas.microsoft.com/office/drawing/2014/main" id="{D4186434-D09E-F60B-D89D-646346F7C772}"/>
                </a:ext>
              </a:extLst>
            </p:cNvPr>
            <p:cNvSpPr/>
            <p:nvPr/>
          </p:nvSpPr>
          <p:spPr>
            <a:xfrm>
              <a:off x="1350664" y="1968819"/>
              <a:ext cx="18488" cy="18488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4" y="1"/>
                  </a:moveTo>
                  <a:cubicBezTo>
                    <a:pt x="175" y="1"/>
                    <a:pt x="1" y="170"/>
                    <a:pt x="1" y="414"/>
                  </a:cubicBezTo>
                  <a:cubicBezTo>
                    <a:pt x="1" y="629"/>
                    <a:pt x="175" y="804"/>
                    <a:pt x="414" y="804"/>
                  </a:cubicBezTo>
                  <a:cubicBezTo>
                    <a:pt x="635" y="804"/>
                    <a:pt x="803" y="629"/>
                    <a:pt x="803" y="414"/>
                  </a:cubicBezTo>
                  <a:cubicBezTo>
                    <a:pt x="803" y="170"/>
                    <a:pt x="635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9;p50">
              <a:extLst>
                <a:ext uri="{FF2B5EF4-FFF2-40B4-BE49-F238E27FC236}">
                  <a16:creationId xmlns:a16="http://schemas.microsoft.com/office/drawing/2014/main" id="{0AB47BBD-D5A5-430C-8FA6-A3EC8BA2A65A}"/>
                </a:ext>
              </a:extLst>
            </p:cNvPr>
            <p:cNvSpPr/>
            <p:nvPr/>
          </p:nvSpPr>
          <p:spPr>
            <a:xfrm>
              <a:off x="1379155" y="1968819"/>
              <a:ext cx="19017" cy="18488"/>
            </a:xfrm>
            <a:custGeom>
              <a:avLst/>
              <a:gdLst/>
              <a:ahLst/>
              <a:cxnLst/>
              <a:rect l="l" t="t" r="r" b="b"/>
              <a:pathLst>
                <a:path w="827" h="804" extrusionOk="0">
                  <a:moveTo>
                    <a:pt x="413" y="1"/>
                  </a:moveTo>
                  <a:cubicBezTo>
                    <a:pt x="192" y="1"/>
                    <a:pt x="0" y="170"/>
                    <a:pt x="0" y="414"/>
                  </a:cubicBezTo>
                  <a:cubicBezTo>
                    <a:pt x="0" y="629"/>
                    <a:pt x="192" y="804"/>
                    <a:pt x="413" y="804"/>
                  </a:cubicBezTo>
                  <a:cubicBezTo>
                    <a:pt x="628" y="804"/>
                    <a:pt x="826" y="629"/>
                    <a:pt x="826" y="414"/>
                  </a:cubicBezTo>
                  <a:cubicBezTo>
                    <a:pt x="826" y="170"/>
                    <a:pt x="628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0;p50">
              <a:extLst>
                <a:ext uri="{FF2B5EF4-FFF2-40B4-BE49-F238E27FC236}">
                  <a16:creationId xmlns:a16="http://schemas.microsoft.com/office/drawing/2014/main" id="{A052386E-31C5-9831-FE7C-8D24C26CAA52}"/>
                </a:ext>
              </a:extLst>
            </p:cNvPr>
            <p:cNvSpPr/>
            <p:nvPr/>
          </p:nvSpPr>
          <p:spPr>
            <a:xfrm>
              <a:off x="1312814" y="2029548"/>
              <a:ext cx="136567" cy="76389"/>
            </a:xfrm>
            <a:custGeom>
              <a:avLst/>
              <a:gdLst/>
              <a:ahLst/>
              <a:cxnLst/>
              <a:rect l="l" t="t" r="r" b="b"/>
              <a:pathLst>
                <a:path w="5939" h="3322" extrusionOk="0">
                  <a:moveTo>
                    <a:pt x="513" y="0"/>
                  </a:moveTo>
                  <a:cubicBezTo>
                    <a:pt x="222" y="0"/>
                    <a:pt x="1" y="221"/>
                    <a:pt x="1" y="512"/>
                  </a:cubicBezTo>
                  <a:lnTo>
                    <a:pt x="1" y="2815"/>
                  </a:lnTo>
                  <a:cubicBezTo>
                    <a:pt x="1" y="3106"/>
                    <a:pt x="222" y="3321"/>
                    <a:pt x="513" y="3321"/>
                  </a:cubicBezTo>
                  <a:lnTo>
                    <a:pt x="5427" y="3321"/>
                  </a:lnTo>
                  <a:cubicBezTo>
                    <a:pt x="5718" y="3321"/>
                    <a:pt x="5939" y="3106"/>
                    <a:pt x="5939" y="2815"/>
                  </a:cubicBezTo>
                  <a:lnTo>
                    <a:pt x="5939" y="512"/>
                  </a:lnTo>
                  <a:cubicBezTo>
                    <a:pt x="5939" y="221"/>
                    <a:pt x="5718" y="0"/>
                    <a:pt x="5427" y="0"/>
                  </a:cubicBezTo>
                  <a:lnTo>
                    <a:pt x="2205" y="0"/>
                  </a:lnTo>
                  <a:cubicBezTo>
                    <a:pt x="2083" y="0"/>
                    <a:pt x="1990" y="99"/>
                    <a:pt x="1990" y="221"/>
                  </a:cubicBezTo>
                  <a:cubicBezTo>
                    <a:pt x="1990" y="343"/>
                    <a:pt x="2083" y="437"/>
                    <a:pt x="2205" y="437"/>
                  </a:cubicBezTo>
                  <a:lnTo>
                    <a:pt x="5427" y="437"/>
                  </a:lnTo>
                  <a:cubicBezTo>
                    <a:pt x="5479" y="437"/>
                    <a:pt x="5502" y="460"/>
                    <a:pt x="5502" y="512"/>
                  </a:cubicBezTo>
                  <a:lnTo>
                    <a:pt x="5502" y="2815"/>
                  </a:lnTo>
                  <a:cubicBezTo>
                    <a:pt x="5502" y="2862"/>
                    <a:pt x="5479" y="2885"/>
                    <a:pt x="5427" y="2885"/>
                  </a:cubicBezTo>
                  <a:lnTo>
                    <a:pt x="513" y="2885"/>
                  </a:lnTo>
                  <a:cubicBezTo>
                    <a:pt x="460" y="2885"/>
                    <a:pt x="437" y="2862"/>
                    <a:pt x="437" y="2815"/>
                  </a:cubicBezTo>
                  <a:lnTo>
                    <a:pt x="437" y="512"/>
                  </a:lnTo>
                  <a:cubicBezTo>
                    <a:pt x="437" y="460"/>
                    <a:pt x="460" y="437"/>
                    <a:pt x="513" y="437"/>
                  </a:cubicBezTo>
                  <a:lnTo>
                    <a:pt x="1094" y="437"/>
                  </a:lnTo>
                  <a:cubicBezTo>
                    <a:pt x="1210" y="437"/>
                    <a:pt x="1309" y="343"/>
                    <a:pt x="1309" y="221"/>
                  </a:cubicBezTo>
                  <a:cubicBezTo>
                    <a:pt x="1309" y="99"/>
                    <a:pt x="1210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1;p50">
              <a:extLst>
                <a:ext uri="{FF2B5EF4-FFF2-40B4-BE49-F238E27FC236}">
                  <a16:creationId xmlns:a16="http://schemas.microsoft.com/office/drawing/2014/main" id="{A16A3D8E-1CED-0D4C-CD87-E9F2B65EC1E7}"/>
                </a:ext>
              </a:extLst>
            </p:cNvPr>
            <p:cNvSpPr/>
            <p:nvPr/>
          </p:nvSpPr>
          <p:spPr>
            <a:xfrm>
              <a:off x="1389181" y="2121023"/>
              <a:ext cx="59143" cy="60730"/>
            </a:xfrm>
            <a:custGeom>
              <a:avLst/>
              <a:gdLst/>
              <a:ahLst/>
              <a:cxnLst/>
              <a:rect l="l" t="t" r="r" b="b"/>
              <a:pathLst>
                <a:path w="2572" h="2641" extrusionOk="0">
                  <a:moveTo>
                    <a:pt x="2059" y="436"/>
                  </a:moveTo>
                  <a:cubicBezTo>
                    <a:pt x="2083" y="436"/>
                    <a:pt x="2135" y="483"/>
                    <a:pt x="2135" y="506"/>
                  </a:cubicBezTo>
                  <a:lnTo>
                    <a:pt x="2135" y="2129"/>
                  </a:lnTo>
                  <a:cubicBezTo>
                    <a:pt x="2135" y="2181"/>
                    <a:pt x="2083" y="2204"/>
                    <a:pt x="2059" y="2204"/>
                  </a:cubicBezTo>
                  <a:lnTo>
                    <a:pt x="507" y="2204"/>
                  </a:lnTo>
                  <a:cubicBezTo>
                    <a:pt x="460" y="2204"/>
                    <a:pt x="437" y="2181"/>
                    <a:pt x="437" y="2129"/>
                  </a:cubicBezTo>
                  <a:lnTo>
                    <a:pt x="437" y="506"/>
                  </a:lnTo>
                  <a:cubicBezTo>
                    <a:pt x="437" y="483"/>
                    <a:pt x="460" y="436"/>
                    <a:pt x="507" y="436"/>
                  </a:cubicBezTo>
                  <a:close/>
                  <a:moveTo>
                    <a:pt x="507" y="0"/>
                  </a:moveTo>
                  <a:cubicBezTo>
                    <a:pt x="216" y="0"/>
                    <a:pt x="1" y="239"/>
                    <a:pt x="1" y="506"/>
                  </a:cubicBezTo>
                  <a:lnTo>
                    <a:pt x="1" y="2129"/>
                  </a:lnTo>
                  <a:cubicBezTo>
                    <a:pt x="1" y="2396"/>
                    <a:pt x="216" y="2641"/>
                    <a:pt x="507" y="2641"/>
                  </a:cubicBezTo>
                  <a:lnTo>
                    <a:pt x="2059" y="2641"/>
                  </a:lnTo>
                  <a:cubicBezTo>
                    <a:pt x="2327" y="2641"/>
                    <a:pt x="2571" y="2396"/>
                    <a:pt x="2571" y="2129"/>
                  </a:cubicBezTo>
                  <a:lnTo>
                    <a:pt x="2571" y="506"/>
                  </a:lnTo>
                  <a:cubicBezTo>
                    <a:pt x="2571" y="239"/>
                    <a:pt x="2327" y="0"/>
                    <a:pt x="2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2;p50">
              <a:extLst>
                <a:ext uri="{FF2B5EF4-FFF2-40B4-BE49-F238E27FC236}">
                  <a16:creationId xmlns:a16="http://schemas.microsoft.com/office/drawing/2014/main" id="{A6A78C31-9A60-19BC-DC47-BD364A2F2D07}"/>
                </a:ext>
              </a:extLst>
            </p:cNvPr>
            <p:cNvSpPr/>
            <p:nvPr/>
          </p:nvSpPr>
          <p:spPr>
            <a:xfrm>
              <a:off x="1316700" y="2126495"/>
              <a:ext cx="56867" cy="10049"/>
            </a:xfrm>
            <a:custGeom>
              <a:avLst/>
              <a:gdLst/>
              <a:ahLst/>
              <a:cxnLst/>
              <a:rect l="l" t="t" r="r" b="b"/>
              <a:pathLst>
                <a:path w="2473" h="437" extrusionOk="0">
                  <a:moveTo>
                    <a:pt x="221" y="1"/>
                  </a:moveTo>
                  <a:cubicBezTo>
                    <a:pt x="123" y="1"/>
                    <a:pt x="0" y="100"/>
                    <a:pt x="0" y="222"/>
                  </a:cubicBezTo>
                  <a:cubicBezTo>
                    <a:pt x="0" y="344"/>
                    <a:pt x="123" y="437"/>
                    <a:pt x="221" y="437"/>
                  </a:cubicBezTo>
                  <a:lnTo>
                    <a:pt x="2257" y="437"/>
                  </a:lnTo>
                  <a:cubicBezTo>
                    <a:pt x="2379" y="437"/>
                    <a:pt x="2472" y="344"/>
                    <a:pt x="2472" y="222"/>
                  </a:cubicBezTo>
                  <a:cubicBezTo>
                    <a:pt x="2472" y="100"/>
                    <a:pt x="23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3;p50">
              <a:extLst>
                <a:ext uri="{FF2B5EF4-FFF2-40B4-BE49-F238E27FC236}">
                  <a16:creationId xmlns:a16="http://schemas.microsoft.com/office/drawing/2014/main" id="{0EF58019-FBB8-6925-0E3F-641E013BF511}"/>
                </a:ext>
              </a:extLst>
            </p:cNvPr>
            <p:cNvSpPr/>
            <p:nvPr/>
          </p:nvSpPr>
          <p:spPr>
            <a:xfrm>
              <a:off x="1316700" y="2148295"/>
              <a:ext cx="56867" cy="10049"/>
            </a:xfrm>
            <a:custGeom>
              <a:avLst/>
              <a:gdLst/>
              <a:ahLst/>
              <a:cxnLst/>
              <a:rect l="l" t="t" r="r" b="b"/>
              <a:pathLst>
                <a:path w="2473" h="437" extrusionOk="0">
                  <a:moveTo>
                    <a:pt x="221" y="1"/>
                  </a:moveTo>
                  <a:cubicBezTo>
                    <a:pt x="123" y="1"/>
                    <a:pt x="0" y="94"/>
                    <a:pt x="0" y="216"/>
                  </a:cubicBezTo>
                  <a:cubicBezTo>
                    <a:pt x="0" y="338"/>
                    <a:pt x="123" y="437"/>
                    <a:pt x="221" y="437"/>
                  </a:cubicBezTo>
                  <a:lnTo>
                    <a:pt x="2257" y="437"/>
                  </a:lnTo>
                  <a:cubicBezTo>
                    <a:pt x="2379" y="437"/>
                    <a:pt x="2472" y="338"/>
                    <a:pt x="2472" y="216"/>
                  </a:cubicBezTo>
                  <a:cubicBezTo>
                    <a:pt x="2472" y="94"/>
                    <a:pt x="23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4;p50">
              <a:extLst>
                <a:ext uri="{FF2B5EF4-FFF2-40B4-BE49-F238E27FC236}">
                  <a16:creationId xmlns:a16="http://schemas.microsoft.com/office/drawing/2014/main" id="{244F582E-DB3F-84E6-0442-4AB5AE5E41A6}"/>
                </a:ext>
              </a:extLst>
            </p:cNvPr>
            <p:cNvSpPr/>
            <p:nvPr/>
          </p:nvSpPr>
          <p:spPr>
            <a:xfrm>
              <a:off x="1566909" y="2035159"/>
              <a:ext cx="36792" cy="10049"/>
            </a:xfrm>
            <a:custGeom>
              <a:avLst/>
              <a:gdLst/>
              <a:ahLst/>
              <a:cxnLst/>
              <a:rect l="l" t="t" r="r" b="b"/>
              <a:pathLst>
                <a:path w="1600" h="437" extrusionOk="0">
                  <a:moveTo>
                    <a:pt x="222" y="1"/>
                  </a:moveTo>
                  <a:cubicBezTo>
                    <a:pt x="123" y="1"/>
                    <a:pt x="1" y="99"/>
                    <a:pt x="1" y="216"/>
                  </a:cubicBezTo>
                  <a:cubicBezTo>
                    <a:pt x="1" y="338"/>
                    <a:pt x="123" y="437"/>
                    <a:pt x="222" y="437"/>
                  </a:cubicBezTo>
                  <a:lnTo>
                    <a:pt x="1385" y="437"/>
                  </a:lnTo>
                  <a:cubicBezTo>
                    <a:pt x="1501" y="437"/>
                    <a:pt x="1600" y="338"/>
                    <a:pt x="1600" y="216"/>
                  </a:cubicBezTo>
                  <a:cubicBezTo>
                    <a:pt x="1600" y="99"/>
                    <a:pt x="150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5;p50">
              <a:extLst>
                <a:ext uri="{FF2B5EF4-FFF2-40B4-BE49-F238E27FC236}">
                  <a16:creationId xmlns:a16="http://schemas.microsoft.com/office/drawing/2014/main" id="{2FA73DCB-1257-065B-1983-AC6045746FAB}"/>
                </a:ext>
              </a:extLst>
            </p:cNvPr>
            <p:cNvSpPr/>
            <p:nvPr/>
          </p:nvSpPr>
          <p:spPr>
            <a:xfrm>
              <a:off x="1463270" y="2035159"/>
              <a:ext cx="90830" cy="10049"/>
            </a:xfrm>
            <a:custGeom>
              <a:avLst/>
              <a:gdLst/>
              <a:ahLst/>
              <a:cxnLst/>
              <a:rect l="l" t="t" r="r" b="b"/>
              <a:pathLst>
                <a:path w="3950" h="437" extrusionOk="0">
                  <a:moveTo>
                    <a:pt x="221" y="1"/>
                  </a:moveTo>
                  <a:cubicBezTo>
                    <a:pt x="99" y="1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734" y="437"/>
                  </a:lnTo>
                  <a:cubicBezTo>
                    <a:pt x="3856" y="437"/>
                    <a:pt x="3949" y="338"/>
                    <a:pt x="3949" y="216"/>
                  </a:cubicBezTo>
                  <a:cubicBezTo>
                    <a:pt x="3949" y="99"/>
                    <a:pt x="3856" y="1"/>
                    <a:pt x="3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6;p50">
              <a:extLst>
                <a:ext uri="{FF2B5EF4-FFF2-40B4-BE49-F238E27FC236}">
                  <a16:creationId xmlns:a16="http://schemas.microsoft.com/office/drawing/2014/main" id="{C150C535-73BC-5C39-9997-FE69F0690F9B}"/>
                </a:ext>
              </a:extLst>
            </p:cNvPr>
            <p:cNvSpPr/>
            <p:nvPr/>
          </p:nvSpPr>
          <p:spPr>
            <a:xfrm>
              <a:off x="1463270" y="2056820"/>
              <a:ext cx="140430" cy="10049"/>
            </a:xfrm>
            <a:custGeom>
              <a:avLst/>
              <a:gdLst/>
              <a:ahLst/>
              <a:cxnLst/>
              <a:rect l="l" t="t" r="r" b="b"/>
              <a:pathLst>
                <a:path w="6107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5892" y="437"/>
                  </a:lnTo>
                  <a:cubicBezTo>
                    <a:pt x="6008" y="437"/>
                    <a:pt x="6107" y="344"/>
                    <a:pt x="6107" y="222"/>
                  </a:cubicBezTo>
                  <a:cubicBezTo>
                    <a:pt x="6107" y="100"/>
                    <a:pt x="6008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7;p50">
              <a:extLst>
                <a:ext uri="{FF2B5EF4-FFF2-40B4-BE49-F238E27FC236}">
                  <a16:creationId xmlns:a16="http://schemas.microsoft.com/office/drawing/2014/main" id="{8EE6C702-813B-F761-1A5A-0EBF6E36D682}"/>
                </a:ext>
              </a:extLst>
            </p:cNvPr>
            <p:cNvSpPr/>
            <p:nvPr/>
          </p:nvSpPr>
          <p:spPr>
            <a:xfrm>
              <a:off x="1501787" y="2127346"/>
              <a:ext cx="72894" cy="64432"/>
            </a:xfrm>
            <a:custGeom>
              <a:avLst/>
              <a:gdLst/>
              <a:ahLst/>
              <a:cxnLst/>
              <a:rect l="l" t="t" r="r" b="b"/>
              <a:pathLst>
                <a:path w="3170" h="2802" extrusionOk="0">
                  <a:moveTo>
                    <a:pt x="1565" y="427"/>
                  </a:moveTo>
                  <a:cubicBezTo>
                    <a:pt x="1698" y="427"/>
                    <a:pt x="1832" y="458"/>
                    <a:pt x="1960" y="522"/>
                  </a:cubicBezTo>
                  <a:cubicBezTo>
                    <a:pt x="2443" y="714"/>
                    <a:pt x="2664" y="1272"/>
                    <a:pt x="2472" y="1784"/>
                  </a:cubicBezTo>
                  <a:cubicBezTo>
                    <a:pt x="2306" y="2147"/>
                    <a:pt x="1949" y="2362"/>
                    <a:pt x="1576" y="2362"/>
                  </a:cubicBezTo>
                  <a:cubicBezTo>
                    <a:pt x="1454" y="2362"/>
                    <a:pt x="1330" y="2339"/>
                    <a:pt x="1210" y="2290"/>
                  </a:cubicBezTo>
                  <a:cubicBezTo>
                    <a:pt x="727" y="2075"/>
                    <a:pt x="483" y="1517"/>
                    <a:pt x="698" y="1034"/>
                  </a:cubicBezTo>
                  <a:cubicBezTo>
                    <a:pt x="797" y="790"/>
                    <a:pt x="966" y="598"/>
                    <a:pt x="1210" y="499"/>
                  </a:cubicBezTo>
                  <a:cubicBezTo>
                    <a:pt x="1326" y="452"/>
                    <a:pt x="1445" y="427"/>
                    <a:pt x="1565" y="427"/>
                  </a:cubicBezTo>
                  <a:close/>
                  <a:moveTo>
                    <a:pt x="1597" y="0"/>
                  </a:moveTo>
                  <a:cubicBezTo>
                    <a:pt x="1415" y="0"/>
                    <a:pt x="1233" y="36"/>
                    <a:pt x="1065" y="109"/>
                  </a:cubicBezTo>
                  <a:cubicBezTo>
                    <a:pt x="698" y="255"/>
                    <a:pt x="437" y="522"/>
                    <a:pt x="291" y="859"/>
                  </a:cubicBezTo>
                  <a:cubicBezTo>
                    <a:pt x="0" y="1563"/>
                    <a:pt x="338" y="2389"/>
                    <a:pt x="1041" y="2680"/>
                  </a:cubicBezTo>
                  <a:cubicBezTo>
                    <a:pt x="1210" y="2779"/>
                    <a:pt x="1402" y="2802"/>
                    <a:pt x="1571" y="2802"/>
                  </a:cubicBezTo>
                  <a:cubicBezTo>
                    <a:pt x="2129" y="2802"/>
                    <a:pt x="2641" y="2488"/>
                    <a:pt x="2879" y="1953"/>
                  </a:cubicBezTo>
                  <a:cubicBezTo>
                    <a:pt x="3170" y="1226"/>
                    <a:pt x="2833" y="400"/>
                    <a:pt x="2129" y="109"/>
                  </a:cubicBezTo>
                  <a:cubicBezTo>
                    <a:pt x="1960" y="36"/>
                    <a:pt x="1779" y="0"/>
                    <a:pt x="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88;p50">
              <a:extLst>
                <a:ext uri="{FF2B5EF4-FFF2-40B4-BE49-F238E27FC236}">
                  <a16:creationId xmlns:a16="http://schemas.microsoft.com/office/drawing/2014/main" id="{E231E130-44AD-029D-AE6E-9CC57B9FD162}"/>
                </a:ext>
              </a:extLst>
            </p:cNvPr>
            <p:cNvSpPr/>
            <p:nvPr/>
          </p:nvSpPr>
          <p:spPr>
            <a:xfrm>
              <a:off x="1530669" y="2152181"/>
              <a:ext cx="14602" cy="14464"/>
            </a:xfrm>
            <a:custGeom>
              <a:avLst/>
              <a:gdLst/>
              <a:ahLst/>
              <a:cxnLst/>
              <a:rect l="l" t="t" r="r" b="b"/>
              <a:pathLst>
                <a:path w="635" h="629" extrusionOk="0">
                  <a:moveTo>
                    <a:pt x="315" y="0"/>
                  </a:moveTo>
                  <a:cubicBezTo>
                    <a:pt x="146" y="0"/>
                    <a:pt x="1" y="146"/>
                    <a:pt x="1" y="314"/>
                  </a:cubicBezTo>
                  <a:cubicBezTo>
                    <a:pt x="1" y="483"/>
                    <a:pt x="146" y="628"/>
                    <a:pt x="315" y="628"/>
                  </a:cubicBezTo>
                  <a:cubicBezTo>
                    <a:pt x="512" y="628"/>
                    <a:pt x="634" y="483"/>
                    <a:pt x="634" y="314"/>
                  </a:cubicBezTo>
                  <a:cubicBezTo>
                    <a:pt x="634" y="146"/>
                    <a:pt x="51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570;p50">
            <a:extLst>
              <a:ext uri="{FF2B5EF4-FFF2-40B4-BE49-F238E27FC236}">
                <a16:creationId xmlns:a16="http://schemas.microsoft.com/office/drawing/2014/main" id="{8D0FA228-73BB-9BD1-1A23-0D43EC39EE51}"/>
              </a:ext>
            </a:extLst>
          </p:cNvPr>
          <p:cNvSpPr txBox="1">
            <a:spLocks/>
          </p:cNvSpPr>
          <p:nvPr/>
        </p:nvSpPr>
        <p:spPr>
          <a:xfrm>
            <a:off x="1522874" y="3218437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1974EAF0-6ECF-B5E3-D071-02D9B04D0DD9}"/>
              </a:ext>
            </a:extLst>
          </p:cNvPr>
          <p:cNvSpPr txBox="1"/>
          <p:nvPr/>
        </p:nvSpPr>
        <p:spPr>
          <a:xfrm>
            <a:off x="1473967" y="3418587"/>
            <a:ext cx="52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numerical figure that reflects the importance of a word in a document within a collection of documents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E525CAF-98E3-C232-3209-F1D8A22F9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>
            <a:extLst>
              <a:ext uri="{FF2B5EF4-FFF2-40B4-BE49-F238E27FC236}">
                <a16:creationId xmlns:a16="http://schemas.microsoft.com/office/drawing/2014/main" id="{A06E5E49-0B09-3290-4B4D-CA2AE2824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997" y="2483850"/>
            <a:ext cx="4148908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Our Results</a:t>
            </a:r>
            <a:endParaRPr dirty="0"/>
          </a:p>
        </p:txBody>
      </p:sp>
      <p:sp>
        <p:nvSpPr>
          <p:cNvPr id="1888" name="Google Shape;1888;p52">
            <a:extLst>
              <a:ext uri="{FF2B5EF4-FFF2-40B4-BE49-F238E27FC236}">
                <a16:creationId xmlns:a16="http://schemas.microsoft.com/office/drawing/2014/main" id="{594E1370-EFC5-ACA1-93F9-C68353AFFF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172251" y="171890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90" name="Google Shape;1890;p52">
            <a:extLst>
              <a:ext uri="{FF2B5EF4-FFF2-40B4-BE49-F238E27FC236}">
                <a16:creationId xmlns:a16="http://schemas.microsoft.com/office/drawing/2014/main" id="{F05F3206-304B-5D55-F2ED-C7C0917F729E}"/>
              </a:ext>
            </a:extLst>
          </p:cNvPr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732;p51">
            <a:extLst>
              <a:ext uri="{FF2B5EF4-FFF2-40B4-BE49-F238E27FC236}">
                <a16:creationId xmlns:a16="http://schemas.microsoft.com/office/drawing/2014/main" id="{E04A18FD-98B5-D018-F142-CF33B6FD221E}"/>
              </a:ext>
            </a:extLst>
          </p:cNvPr>
          <p:cNvGrpSpPr/>
          <p:nvPr/>
        </p:nvGrpSpPr>
        <p:grpSpPr>
          <a:xfrm>
            <a:off x="5302977" y="820875"/>
            <a:ext cx="3291402" cy="3515018"/>
            <a:chOff x="-3595520" y="539491"/>
            <a:chExt cx="3291402" cy="3515018"/>
          </a:xfrm>
        </p:grpSpPr>
        <p:sp>
          <p:nvSpPr>
            <p:cNvPr id="52" name="Google Shape;1733;p51">
              <a:extLst>
                <a:ext uri="{FF2B5EF4-FFF2-40B4-BE49-F238E27FC236}">
                  <a16:creationId xmlns:a16="http://schemas.microsoft.com/office/drawing/2014/main" id="{99CF92F8-DC0C-035E-0BFE-24756F75A37E}"/>
                </a:ext>
              </a:extLst>
            </p:cNvPr>
            <p:cNvSpPr/>
            <p:nvPr/>
          </p:nvSpPr>
          <p:spPr>
            <a:xfrm rot="-3555143">
              <a:off x="-2162345" y="690619"/>
              <a:ext cx="754650" cy="708574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4;p51">
              <a:extLst>
                <a:ext uri="{FF2B5EF4-FFF2-40B4-BE49-F238E27FC236}">
                  <a16:creationId xmlns:a16="http://schemas.microsoft.com/office/drawing/2014/main" id="{5857963E-E747-0835-D40C-CA5FE89D27F8}"/>
                </a:ext>
              </a:extLst>
            </p:cNvPr>
            <p:cNvSpPr/>
            <p:nvPr/>
          </p:nvSpPr>
          <p:spPr>
            <a:xfrm>
              <a:off x="-2563478" y="860664"/>
              <a:ext cx="2259360" cy="2189809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735;p51">
              <a:extLst>
                <a:ext uri="{FF2B5EF4-FFF2-40B4-BE49-F238E27FC236}">
                  <a16:creationId xmlns:a16="http://schemas.microsoft.com/office/drawing/2014/main" id="{A30712FF-DAF7-53A0-7115-8C703BD9CFA9}"/>
                </a:ext>
              </a:extLst>
            </p:cNvPr>
            <p:cNvGrpSpPr/>
            <p:nvPr/>
          </p:nvGrpSpPr>
          <p:grpSpPr>
            <a:xfrm>
              <a:off x="-3479927" y="2003196"/>
              <a:ext cx="2350000" cy="1348751"/>
              <a:chOff x="6516473" y="1820321"/>
              <a:chExt cx="2350000" cy="1348751"/>
            </a:xfrm>
          </p:grpSpPr>
          <p:grpSp>
            <p:nvGrpSpPr>
              <p:cNvPr id="1919" name="Google Shape;1736;p51">
                <a:extLst>
                  <a:ext uri="{FF2B5EF4-FFF2-40B4-BE49-F238E27FC236}">
                    <a16:creationId xmlns:a16="http://schemas.microsoft.com/office/drawing/2014/main" id="{2B4EE408-4C19-9953-76CF-D659FC8F63D3}"/>
                  </a:ext>
                </a:extLst>
              </p:cNvPr>
              <p:cNvGrpSpPr/>
              <p:nvPr/>
            </p:nvGrpSpPr>
            <p:grpSpPr>
              <a:xfrm>
                <a:off x="6516473" y="1820321"/>
                <a:ext cx="1504917" cy="1021126"/>
                <a:chOff x="5128378" y="1759883"/>
                <a:chExt cx="525423" cy="356526"/>
              </a:xfrm>
            </p:grpSpPr>
            <p:sp>
              <p:nvSpPr>
                <p:cNvPr id="1954" name="Google Shape;1737;p51">
                  <a:extLst>
                    <a:ext uri="{FF2B5EF4-FFF2-40B4-BE49-F238E27FC236}">
                      <a16:creationId xmlns:a16="http://schemas.microsoft.com/office/drawing/2014/main" id="{7CB3C6FF-EECE-8029-64CB-250846D31C95}"/>
                    </a:ext>
                  </a:extLst>
                </p:cNvPr>
                <p:cNvSpPr/>
                <p:nvPr/>
              </p:nvSpPr>
              <p:spPr>
                <a:xfrm>
                  <a:off x="5128378" y="1759883"/>
                  <a:ext cx="525423" cy="356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9" h="10259" extrusionOk="0">
                      <a:moveTo>
                        <a:pt x="114" y="1"/>
                      </a:moveTo>
                      <a:cubicBezTo>
                        <a:pt x="58" y="1"/>
                        <a:pt x="1" y="58"/>
                        <a:pt x="1" y="150"/>
                      </a:cubicBezTo>
                      <a:lnTo>
                        <a:pt x="1" y="10139"/>
                      </a:lnTo>
                      <a:cubicBezTo>
                        <a:pt x="1" y="10195"/>
                        <a:pt x="58" y="10259"/>
                        <a:pt x="114" y="10259"/>
                      </a:cubicBezTo>
                      <a:lnTo>
                        <a:pt x="15006" y="10259"/>
                      </a:lnTo>
                      <a:cubicBezTo>
                        <a:pt x="15062" y="10259"/>
                        <a:pt x="15119" y="10195"/>
                        <a:pt x="15119" y="10139"/>
                      </a:cubicBezTo>
                      <a:lnTo>
                        <a:pt x="15119" y="150"/>
                      </a:lnTo>
                      <a:cubicBezTo>
                        <a:pt x="15119" y="58"/>
                        <a:pt x="15062" y="1"/>
                        <a:pt x="150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738;p51">
                  <a:extLst>
                    <a:ext uri="{FF2B5EF4-FFF2-40B4-BE49-F238E27FC236}">
                      <a16:creationId xmlns:a16="http://schemas.microsoft.com/office/drawing/2014/main" id="{C85A19E0-A16F-E164-6C31-BEEFE184AA1D}"/>
                    </a:ext>
                  </a:extLst>
                </p:cNvPr>
                <p:cNvSpPr/>
                <p:nvPr/>
              </p:nvSpPr>
              <p:spPr>
                <a:xfrm>
                  <a:off x="5472603" y="1829458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739;p51">
                  <a:extLst>
                    <a:ext uri="{FF2B5EF4-FFF2-40B4-BE49-F238E27FC236}">
                      <a16:creationId xmlns:a16="http://schemas.microsoft.com/office/drawing/2014/main" id="{7F02DCBC-AB05-6219-4BED-108C745CCC2A}"/>
                    </a:ext>
                  </a:extLst>
                </p:cNvPr>
                <p:cNvSpPr/>
                <p:nvPr/>
              </p:nvSpPr>
              <p:spPr>
                <a:xfrm>
                  <a:off x="5405948" y="1829458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740;p51">
                  <a:extLst>
                    <a:ext uri="{FF2B5EF4-FFF2-40B4-BE49-F238E27FC236}">
                      <a16:creationId xmlns:a16="http://schemas.microsoft.com/office/drawing/2014/main" id="{3659B5E9-773E-297B-2899-E5E73D9AD6FB}"/>
                    </a:ext>
                  </a:extLst>
                </p:cNvPr>
                <p:cNvSpPr/>
                <p:nvPr/>
              </p:nvSpPr>
              <p:spPr>
                <a:xfrm>
                  <a:off x="5362924" y="1829458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741;p51">
                  <a:extLst>
                    <a:ext uri="{FF2B5EF4-FFF2-40B4-BE49-F238E27FC236}">
                      <a16:creationId xmlns:a16="http://schemas.microsoft.com/office/drawing/2014/main" id="{20AA3397-DE45-A147-827D-F254EE2EC22C}"/>
                    </a:ext>
                  </a:extLst>
                </p:cNvPr>
                <p:cNvSpPr/>
                <p:nvPr/>
              </p:nvSpPr>
              <p:spPr>
                <a:xfrm>
                  <a:off x="5341308" y="1829458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742;p51">
                  <a:extLst>
                    <a:ext uri="{FF2B5EF4-FFF2-40B4-BE49-F238E27FC236}">
                      <a16:creationId xmlns:a16="http://schemas.microsoft.com/office/drawing/2014/main" id="{ED8923B8-516B-17F7-2653-9599B683D34E}"/>
                    </a:ext>
                  </a:extLst>
                </p:cNvPr>
                <p:cNvSpPr/>
                <p:nvPr/>
              </p:nvSpPr>
              <p:spPr>
                <a:xfrm>
                  <a:off x="5198960" y="1829458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743;p51">
                  <a:extLst>
                    <a:ext uri="{FF2B5EF4-FFF2-40B4-BE49-F238E27FC236}">
                      <a16:creationId xmlns:a16="http://schemas.microsoft.com/office/drawing/2014/main" id="{8079D537-BA30-6E7B-25D3-74B1C55365E7}"/>
                    </a:ext>
                  </a:extLst>
                </p:cNvPr>
                <p:cNvSpPr/>
                <p:nvPr/>
              </p:nvSpPr>
              <p:spPr>
                <a:xfrm>
                  <a:off x="5513403" y="1858233"/>
                  <a:ext cx="102555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2950" y="206"/>
                      </a:lnTo>
                      <a:lnTo>
                        <a:pt x="29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744;p51">
                  <a:extLst>
                    <a:ext uri="{FF2B5EF4-FFF2-40B4-BE49-F238E27FC236}">
                      <a16:creationId xmlns:a16="http://schemas.microsoft.com/office/drawing/2014/main" id="{00CFCE5C-932C-1B57-FA41-93D83E7B4013}"/>
                    </a:ext>
                  </a:extLst>
                </p:cNvPr>
                <p:cNvSpPr/>
                <p:nvPr/>
              </p:nvSpPr>
              <p:spPr>
                <a:xfrm>
                  <a:off x="5355799" y="1858233"/>
                  <a:ext cx="13303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3828" y="206"/>
                      </a:lnTo>
                      <a:lnTo>
                        <a:pt x="38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745;p51">
                  <a:extLst>
                    <a:ext uri="{FF2B5EF4-FFF2-40B4-BE49-F238E27FC236}">
                      <a16:creationId xmlns:a16="http://schemas.microsoft.com/office/drawing/2014/main" id="{D9C346D2-6820-E8AE-E0B8-E76B4E667472}"/>
                    </a:ext>
                  </a:extLst>
                </p:cNvPr>
                <p:cNvSpPr/>
                <p:nvPr/>
              </p:nvSpPr>
              <p:spPr>
                <a:xfrm>
                  <a:off x="5318927" y="1858233"/>
                  <a:ext cx="1428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411" y="206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746;p51">
                  <a:extLst>
                    <a:ext uri="{FF2B5EF4-FFF2-40B4-BE49-F238E27FC236}">
                      <a16:creationId xmlns:a16="http://schemas.microsoft.com/office/drawing/2014/main" id="{8577A29F-DE0A-170C-B806-3B155034C5B2}"/>
                    </a:ext>
                  </a:extLst>
                </p:cNvPr>
                <p:cNvSpPr/>
                <p:nvPr/>
              </p:nvSpPr>
              <p:spPr>
                <a:xfrm>
                  <a:off x="5223531" y="1858233"/>
                  <a:ext cx="6766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1946" y="206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747;p51">
                  <a:extLst>
                    <a:ext uri="{FF2B5EF4-FFF2-40B4-BE49-F238E27FC236}">
                      <a16:creationId xmlns:a16="http://schemas.microsoft.com/office/drawing/2014/main" id="{0C6016EE-66EE-303E-DA1A-6509C96D827A}"/>
                    </a:ext>
                  </a:extLst>
                </p:cNvPr>
                <p:cNvSpPr/>
                <p:nvPr/>
              </p:nvSpPr>
              <p:spPr>
                <a:xfrm>
                  <a:off x="5163061" y="1858233"/>
                  <a:ext cx="4010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1154" y="206"/>
                      </a:lnTo>
                      <a:lnTo>
                        <a:pt x="1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748;p51">
                  <a:extLst>
                    <a:ext uri="{FF2B5EF4-FFF2-40B4-BE49-F238E27FC236}">
                      <a16:creationId xmlns:a16="http://schemas.microsoft.com/office/drawing/2014/main" id="{F80C3C5E-9CA6-4928-CBDC-54A255CC5EBF}"/>
                    </a:ext>
                  </a:extLst>
                </p:cNvPr>
                <p:cNvSpPr/>
                <p:nvPr/>
              </p:nvSpPr>
              <p:spPr>
                <a:xfrm>
                  <a:off x="5472603" y="1941083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749;p51">
                  <a:extLst>
                    <a:ext uri="{FF2B5EF4-FFF2-40B4-BE49-F238E27FC236}">
                      <a16:creationId xmlns:a16="http://schemas.microsoft.com/office/drawing/2014/main" id="{AE9A403B-93DF-E363-487B-C9B1A7330E0C}"/>
                    </a:ext>
                  </a:extLst>
                </p:cNvPr>
                <p:cNvSpPr/>
                <p:nvPr/>
              </p:nvSpPr>
              <p:spPr>
                <a:xfrm>
                  <a:off x="5405948" y="1941083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750;p51">
                  <a:extLst>
                    <a:ext uri="{FF2B5EF4-FFF2-40B4-BE49-F238E27FC236}">
                      <a16:creationId xmlns:a16="http://schemas.microsoft.com/office/drawing/2014/main" id="{0339A375-D879-AA9B-43CA-4ABAC5CAB7CE}"/>
                    </a:ext>
                  </a:extLst>
                </p:cNvPr>
                <p:cNvSpPr/>
                <p:nvPr/>
              </p:nvSpPr>
              <p:spPr>
                <a:xfrm>
                  <a:off x="5362924" y="1941083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751;p51">
                  <a:extLst>
                    <a:ext uri="{FF2B5EF4-FFF2-40B4-BE49-F238E27FC236}">
                      <a16:creationId xmlns:a16="http://schemas.microsoft.com/office/drawing/2014/main" id="{129B26AF-ECA7-BF57-54D1-072F0D3156AC}"/>
                    </a:ext>
                  </a:extLst>
                </p:cNvPr>
                <p:cNvSpPr/>
                <p:nvPr/>
              </p:nvSpPr>
              <p:spPr>
                <a:xfrm>
                  <a:off x="5341308" y="1941083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752;p51">
                  <a:extLst>
                    <a:ext uri="{FF2B5EF4-FFF2-40B4-BE49-F238E27FC236}">
                      <a16:creationId xmlns:a16="http://schemas.microsoft.com/office/drawing/2014/main" id="{D5BBC966-7F4B-FE2E-49E7-01DE7EC2C5E5}"/>
                    </a:ext>
                  </a:extLst>
                </p:cNvPr>
                <p:cNvSpPr/>
                <p:nvPr/>
              </p:nvSpPr>
              <p:spPr>
                <a:xfrm>
                  <a:off x="5198960" y="1941083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753;p51">
                  <a:extLst>
                    <a:ext uri="{FF2B5EF4-FFF2-40B4-BE49-F238E27FC236}">
                      <a16:creationId xmlns:a16="http://schemas.microsoft.com/office/drawing/2014/main" id="{685F9F77-DA80-75AE-6068-9D9920C173EE}"/>
                    </a:ext>
                  </a:extLst>
                </p:cNvPr>
                <p:cNvSpPr/>
                <p:nvPr/>
              </p:nvSpPr>
              <p:spPr>
                <a:xfrm>
                  <a:off x="5513403" y="1970832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2215" y="178"/>
                      </a:lnTo>
                      <a:lnTo>
                        <a:pt x="2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754;p51">
                  <a:extLst>
                    <a:ext uri="{FF2B5EF4-FFF2-40B4-BE49-F238E27FC236}">
                      <a16:creationId xmlns:a16="http://schemas.microsoft.com/office/drawing/2014/main" id="{F5AB11B3-8673-9885-4454-B6220D60988A}"/>
                    </a:ext>
                  </a:extLst>
                </p:cNvPr>
                <p:cNvSpPr/>
                <p:nvPr/>
              </p:nvSpPr>
              <p:spPr>
                <a:xfrm>
                  <a:off x="5379396" y="1970832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3149" y="178"/>
                      </a:ln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755;p51">
                  <a:extLst>
                    <a:ext uri="{FF2B5EF4-FFF2-40B4-BE49-F238E27FC236}">
                      <a16:creationId xmlns:a16="http://schemas.microsoft.com/office/drawing/2014/main" id="{F923ED37-9660-1133-F653-27C73F24838D}"/>
                    </a:ext>
                  </a:extLst>
                </p:cNvPr>
                <p:cNvSpPr/>
                <p:nvPr/>
              </p:nvSpPr>
              <p:spPr>
                <a:xfrm>
                  <a:off x="5337380" y="1970832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756;p51">
                  <a:extLst>
                    <a:ext uri="{FF2B5EF4-FFF2-40B4-BE49-F238E27FC236}">
                      <a16:creationId xmlns:a16="http://schemas.microsoft.com/office/drawing/2014/main" id="{9D924BBA-6021-D686-21D7-41A052B9C650}"/>
                    </a:ext>
                  </a:extLst>
                </p:cNvPr>
                <p:cNvSpPr/>
                <p:nvPr/>
              </p:nvSpPr>
              <p:spPr>
                <a:xfrm>
                  <a:off x="5223531" y="1970832"/>
                  <a:ext cx="9320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2682" y="178"/>
                      </a:lnTo>
                      <a:lnTo>
                        <a:pt x="2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757;p51">
                  <a:extLst>
                    <a:ext uri="{FF2B5EF4-FFF2-40B4-BE49-F238E27FC236}">
                      <a16:creationId xmlns:a16="http://schemas.microsoft.com/office/drawing/2014/main" id="{1C377E33-1C6F-8946-60BD-C1DDF91FD7A8}"/>
                    </a:ext>
                  </a:extLst>
                </p:cNvPr>
                <p:cNvSpPr/>
                <p:nvPr/>
              </p:nvSpPr>
              <p:spPr>
                <a:xfrm>
                  <a:off x="5183704" y="1970832"/>
                  <a:ext cx="2658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78" extrusionOk="0">
                      <a:moveTo>
                        <a:pt x="29" y="1"/>
                      </a:moveTo>
                      <a:lnTo>
                        <a:pt x="1" y="178"/>
                      </a:lnTo>
                      <a:lnTo>
                        <a:pt x="765" y="178"/>
                      </a:lnTo>
                      <a:lnTo>
                        <a:pt x="7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758;p51">
                  <a:extLst>
                    <a:ext uri="{FF2B5EF4-FFF2-40B4-BE49-F238E27FC236}">
                      <a16:creationId xmlns:a16="http://schemas.microsoft.com/office/drawing/2014/main" id="{0D665F3D-F4B5-BF87-C335-76F0F52879B9}"/>
                    </a:ext>
                  </a:extLst>
                </p:cNvPr>
                <p:cNvSpPr/>
                <p:nvPr/>
              </p:nvSpPr>
              <p:spPr>
                <a:xfrm>
                  <a:off x="5551492" y="2002561"/>
                  <a:ext cx="3888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119" y="206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759;p51">
                  <a:extLst>
                    <a:ext uri="{FF2B5EF4-FFF2-40B4-BE49-F238E27FC236}">
                      <a16:creationId xmlns:a16="http://schemas.microsoft.com/office/drawing/2014/main" id="{1D624019-B34A-2BB5-2B51-06AE1E6920A8}"/>
                    </a:ext>
                  </a:extLst>
                </p:cNvPr>
                <p:cNvSpPr/>
                <p:nvPr/>
              </p:nvSpPr>
              <p:spPr>
                <a:xfrm>
                  <a:off x="5405948" y="2002561"/>
                  <a:ext cx="12590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3623" y="206"/>
                      </a:lnTo>
                      <a:lnTo>
                        <a:pt x="36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760;p51">
                  <a:extLst>
                    <a:ext uri="{FF2B5EF4-FFF2-40B4-BE49-F238E27FC236}">
                      <a16:creationId xmlns:a16="http://schemas.microsoft.com/office/drawing/2014/main" id="{ACD3EC1D-214E-93DE-B650-5A1AF0FDE96C}"/>
                    </a:ext>
                  </a:extLst>
                </p:cNvPr>
                <p:cNvSpPr/>
                <p:nvPr/>
              </p:nvSpPr>
              <p:spPr>
                <a:xfrm>
                  <a:off x="5347459" y="2002561"/>
                  <a:ext cx="3593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1033" y="206"/>
                      </a:lnTo>
                      <a:lnTo>
                        <a:pt x="10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761;p51">
                  <a:extLst>
                    <a:ext uri="{FF2B5EF4-FFF2-40B4-BE49-F238E27FC236}">
                      <a16:creationId xmlns:a16="http://schemas.microsoft.com/office/drawing/2014/main" id="{24270C45-402F-EE7D-25C3-F5F4BAE5191F}"/>
                    </a:ext>
                  </a:extLst>
                </p:cNvPr>
                <p:cNvSpPr/>
                <p:nvPr/>
              </p:nvSpPr>
              <p:spPr>
                <a:xfrm>
                  <a:off x="5198960" y="2002561"/>
                  <a:ext cx="1291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3714" y="206"/>
                      </a:lnTo>
                      <a:lnTo>
                        <a:pt x="37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762;p51">
                  <a:extLst>
                    <a:ext uri="{FF2B5EF4-FFF2-40B4-BE49-F238E27FC236}">
                      <a16:creationId xmlns:a16="http://schemas.microsoft.com/office/drawing/2014/main" id="{0D35F91E-AB56-4F96-C270-957CF781829B}"/>
                    </a:ext>
                  </a:extLst>
                </p:cNvPr>
                <p:cNvSpPr/>
                <p:nvPr/>
              </p:nvSpPr>
              <p:spPr>
                <a:xfrm>
                  <a:off x="5513403" y="2032309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2215" y="177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763;p51">
                  <a:extLst>
                    <a:ext uri="{FF2B5EF4-FFF2-40B4-BE49-F238E27FC236}">
                      <a16:creationId xmlns:a16="http://schemas.microsoft.com/office/drawing/2014/main" id="{24B452E2-D3FE-16D3-5F5C-2E8446B82160}"/>
                    </a:ext>
                  </a:extLst>
                </p:cNvPr>
                <p:cNvSpPr/>
                <p:nvPr/>
              </p:nvSpPr>
              <p:spPr>
                <a:xfrm>
                  <a:off x="5379396" y="2032309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3149" y="177"/>
                      </a:lnTo>
                      <a:lnTo>
                        <a:pt x="31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764;p51">
                  <a:extLst>
                    <a:ext uri="{FF2B5EF4-FFF2-40B4-BE49-F238E27FC236}">
                      <a16:creationId xmlns:a16="http://schemas.microsoft.com/office/drawing/2014/main" id="{F92EA3EF-75E8-7CAC-8258-BBE936456122}"/>
                    </a:ext>
                  </a:extLst>
                </p:cNvPr>
                <p:cNvSpPr/>
                <p:nvPr/>
              </p:nvSpPr>
              <p:spPr>
                <a:xfrm>
                  <a:off x="5337380" y="2032309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354" y="177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765;p51">
                  <a:extLst>
                    <a:ext uri="{FF2B5EF4-FFF2-40B4-BE49-F238E27FC236}">
                      <a16:creationId xmlns:a16="http://schemas.microsoft.com/office/drawing/2014/main" id="{B0DF71F2-2A18-AED8-DBB1-6D9EF598BE43}"/>
                    </a:ext>
                  </a:extLst>
                </p:cNvPr>
                <p:cNvSpPr/>
                <p:nvPr/>
              </p:nvSpPr>
              <p:spPr>
                <a:xfrm>
                  <a:off x="5223531" y="2031336"/>
                  <a:ext cx="932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6" extrusionOk="0">
                      <a:moveTo>
                        <a:pt x="1" y="0"/>
                      </a:moveTo>
                      <a:lnTo>
                        <a:pt x="1" y="205"/>
                      </a:lnTo>
                      <a:lnTo>
                        <a:pt x="2682" y="205"/>
                      </a:lnTo>
                      <a:lnTo>
                        <a:pt x="268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766;p51">
                  <a:extLst>
                    <a:ext uri="{FF2B5EF4-FFF2-40B4-BE49-F238E27FC236}">
                      <a16:creationId xmlns:a16="http://schemas.microsoft.com/office/drawing/2014/main" id="{5D6C6648-92F0-E883-F317-DBB614CE3ADD}"/>
                    </a:ext>
                  </a:extLst>
                </p:cNvPr>
                <p:cNvSpPr/>
                <p:nvPr/>
              </p:nvSpPr>
              <p:spPr>
                <a:xfrm>
                  <a:off x="5183704" y="2031336"/>
                  <a:ext cx="2658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06" extrusionOk="0">
                      <a:moveTo>
                        <a:pt x="29" y="0"/>
                      </a:moveTo>
                      <a:lnTo>
                        <a:pt x="1" y="205"/>
                      </a:lnTo>
                      <a:lnTo>
                        <a:pt x="765" y="20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767;p51">
                  <a:extLst>
                    <a:ext uri="{FF2B5EF4-FFF2-40B4-BE49-F238E27FC236}">
                      <a16:creationId xmlns:a16="http://schemas.microsoft.com/office/drawing/2014/main" id="{633A09DF-C0F4-BDF8-F215-3EEDCBE4F35D}"/>
                    </a:ext>
                  </a:extLst>
                </p:cNvPr>
                <p:cNvSpPr/>
                <p:nvPr/>
              </p:nvSpPr>
              <p:spPr>
                <a:xfrm>
                  <a:off x="5599451" y="1995437"/>
                  <a:ext cx="2067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736" extrusionOk="0">
                      <a:moveTo>
                        <a:pt x="121" y="0"/>
                      </a:moveTo>
                      <a:lnTo>
                        <a:pt x="36" y="177"/>
                      </a:lnTo>
                      <a:lnTo>
                        <a:pt x="298" y="354"/>
                      </a:lnTo>
                      <a:lnTo>
                        <a:pt x="0" y="587"/>
                      </a:lnTo>
                      <a:lnTo>
                        <a:pt x="92" y="736"/>
                      </a:lnTo>
                      <a:lnTo>
                        <a:pt x="595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768;p51">
                  <a:extLst>
                    <a:ext uri="{FF2B5EF4-FFF2-40B4-BE49-F238E27FC236}">
                      <a16:creationId xmlns:a16="http://schemas.microsoft.com/office/drawing/2014/main" id="{C4F9DD55-BB06-62C2-64F4-B0CB41983096}"/>
                    </a:ext>
                  </a:extLst>
                </p:cNvPr>
                <p:cNvSpPr/>
                <p:nvPr/>
              </p:nvSpPr>
              <p:spPr>
                <a:xfrm>
                  <a:off x="5595524" y="1822333"/>
                  <a:ext cx="21408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7" extrusionOk="0">
                      <a:moveTo>
                        <a:pt x="503" y="1"/>
                      </a:moveTo>
                      <a:lnTo>
                        <a:pt x="0" y="355"/>
                      </a:lnTo>
                      <a:lnTo>
                        <a:pt x="531" y="737"/>
                      </a:lnTo>
                      <a:lnTo>
                        <a:pt x="616" y="560"/>
                      </a:lnTo>
                      <a:lnTo>
                        <a:pt x="326" y="355"/>
                      </a:lnTo>
                      <a:lnTo>
                        <a:pt x="587" y="149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769;p51">
                  <a:extLst>
                    <a:ext uri="{FF2B5EF4-FFF2-40B4-BE49-F238E27FC236}">
                      <a16:creationId xmlns:a16="http://schemas.microsoft.com/office/drawing/2014/main" id="{428BB7F3-7A9C-07FD-4430-361E2145F3FD}"/>
                    </a:ext>
                  </a:extLst>
                </p:cNvPr>
                <p:cNvSpPr/>
                <p:nvPr/>
              </p:nvSpPr>
              <p:spPr>
                <a:xfrm>
                  <a:off x="5166258" y="1820387"/>
                  <a:ext cx="2140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6" extrusionOk="0">
                      <a:moveTo>
                        <a:pt x="121" y="0"/>
                      </a:moveTo>
                      <a:lnTo>
                        <a:pt x="29" y="142"/>
                      </a:lnTo>
                      <a:lnTo>
                        <a:pt x="298" y="354"/>
                      </a:lnTo>
                      <a:lnTo>
                        <a:pt x="0" y="559"/>
                      </a:lnTo>
                      <a:lnTo>
                        <a:pt x="85" y="736"/>
                      </a:lnTo>
                      <a:lnTo>
                        <a:pt x="616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770;p51">
                  <a:extLst>
                    <a:ext uri="{FF2B5EF4-FFF2-40B4-BE49-F238E27FC236}">
                      <a16:creationId xmlns:a16="http://schemas.microsoft.com/office/drawing/2014/main" id="{4536A788-09D1-9429-AD38-5DE279B9FB93}"/>
                    </a:ext>
                  </a:extLst>
                </p:cNvPr>
                <p:cNvSpPr/>
                <p:nvPr/>
              </p:nvSpPr>
              <p:spPr>
                <a:xfrm>
                  <a:off x="5138456" y="1786434"/>
                  <a:ext cx="2259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713" extrusionOk="0">
                      <a:moveTo>
                        <a:pt x="36" y="1"/>
                      </a:moveTo>
                      <a:cubicBezTo>
                        <a:pt x="1" y="1"/>
                        <a:pt x="1" y="1"/>
                        <a:pt x="1" y="29"/>
                      </a:cubicBezTo>
                      <a:lnTo>
                        <a:pt x="1" y="1685"/>
                      </a:lnTo>
                      <a:cubicBezTo>
                        <a:pt x="1" y="1713"/>
                        <a:pt x="1" y="1713"/>
                        <a:pt x="36" y="1713"/>
                      </a:cubicBezTo>
                      <a:cubicBezTo>
                        <a:pt x="65" y="1713"/>
                        <a:pt x="65" y="1713"/>
                        <a:pt x="65" y="1685"/>
                      </a:cubicBezTo>
                      <a:lnTo>
                        <a:pt x="65" y="29"/>
                      </a:lnTo>
                      <a:cubicBezTo>
                        <a:pt x="65" y="1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771;p51">
                  <a:extLst>
                    <a:ext uri="{FF2B5EF4-FFF2-40B4-BE49-F238E27FC236}">
                      <a16:creationId xmlns:a16="http://schemas.microsoft.com/office/drawing/2014/main" id="{1FCB9AAD-38A7-F834-44EF-7E78A55585F5}"/>
                    </a:ext>
                  </a:extLst>
                </p:cNvPr>
                <p:cNvSpPr/>
                <p:nvPr/>
              </p:nvSpPr>
              <p:spPr>
                <a:xfrm>
                  <a:off x="5138456" y="1858233"/>
                  <a:ext cx="2259" cy="1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60" extrusionOk="0">
                      <a:moveTo>
                        <a:pt x="36" y="1"/>
                      </a:moveTo>
                      <a:cubicBezTo>
                        <a:pt x="1" y="1"/>
                        <a:pt x="1" y="29"/>
                        <a:pt x="1" y="29"/>
                      </a:cubicBezTo>
                      <a:lnTo>
                        <a:pt x="1" y="531"/>
                      </a:lnTo>
                      <a:cubicBezTo>
                        <a:pt x="1" y="560"/>
                        <a:pt x="1" y="560"/>
                        <a:pt x="36" y="560"/>
                      </a:cubicBezTo>
                      <a:cubicBezTo>
                        <a:pt x="65" y="560"/>
                        <a:pt x="65" y="560"/>
                        <a:pt x="65" y="531"/>
                      </a:cubicBezTo>
                      <a:lnTo>
                        <a:pt x="65" y="29"/>
                      </a:lnTo>
                      <a:cubicBezTo>
                        <a:pt x="65" y="29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772;p51">
                  <a:extLst>
                    <a:ext uri="{FF2B5EF4-FFF2-40B4-BE49-F238E27FC236}">
                      <a16:creationId xmlns:a16="http://schemas.microsoft.com/office/drawing/2014/main" id="{CD35D5E0-BC3B-E9D7-3E04-AAC136685A98}"/>
                    </a:ext>
                  </a:extLst>
                </p:cNvPr>
                <p:cNvSpPr/>
                <p:nvPr/>
              </p:nvSpPr>
              <p:spPr>
                <a:xfrm>
                  <a:off x="5140680" y="1775139"/>
                  <a:ext cx="38888" cy="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65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" y="29"/>
                        <a:pt x="1" y="64"/>
                        <a:pt x="29" y="64"/>
                      </a:cubicBezTo>
                      <a:lnTo>
                        <a:pt x="1090" y="64"/>
                      </a:lnTo>
                      <a:lnTo>
                        <a:pt x="1118" y="29"/>
                      </a:lnTo>
                      <a:cubicBezTo>
                        <a:pt x="1118" y="1"/>
                        <a:pt x="1090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0" name="Google Shape;1773;p51">
                <a:extLst>
                  <a:ext uri="{FF2B5EF4-FFF2-40B4-BE49-F238E27FC236}">
                    <a16:creationId xmlns:a16="http://schemas.microsoft.com/office/drawing/2014/main" id="{6C77B35C-0007-38F8-74B5-DA232CAEE987}"/>
                  </a:ext>
                </a:extLst>
              </p:cNvPr>
              <p:cNvGrpSpPr/>
              <p:nvPr/>
            </p:nvGrpSpPr>
            <p:grpSpPr>
              <a:xfrm>
                <a:off x="7367131" y="2189551"/>
                <a:ext cx="1499343" cy="979520"/>
                <a:chOff x="5425374" y="2441175"/>
                <a:chExt cx="523477" cy="341999"/>
              </a:xfrm>
            </p:grpSpPr>
            <p:sp>
              <p:nvSpPr>
                <p:cNvPr id="1921" name="Google Shape;1774;p51">
                  <a:extLst>
                    <a:ext uri="{FF2B5EF4-FFF2-40B4-BE49-F238E27FC236}">
                      <a16:creationId xmlns:a16="http://schemas.microsoft.com/office/drawing/2014/main" id="{A50253EC-DFF4-FC87-BEF8-A8E9AE467B77}"/>
                    </a:ext>
                  </a:extLst>
                </p:cNvPr>
                <p:cNvSpPr/>
                <p:nvPr/>
              </p:nvSpPr>
              <p:spPr>
                <a:xfrm>
                  <a:off x="5425374" y="2441175"/>
                  <a:ext cx="523477" cy="34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3" h="9841" extrusionOk="0">
                      <a:moveTo>
                        <a:pt x="121" y="0"/>
                      </a:moveTo>
                      <a:cubicBezTo>
                        <a:pt x="57" y="0"/>
                        <a:pt x="1" y="57"/>
                        <a:pt x="1" y="113"/>
                      </a:cubicBezTo>
                      <a:lnTo>
                        <a:pt x="1" y="9727"/>
                      </a:lnTo>
                      <a:cubicBezTo>
                        <a:pt x="1" y="9784"/>
                        <a:pt x="57" y="9840"/>
                        <a:pt x="121" y="9840"/>
                      </a:cubicBezTo>
                      <a:lnTo>
                        <a:pt x="14949" y="9840"/>
                      </a:lnTo>
                      <a:cubicBezTo>
                        <a:pt x="15005" y="9840"/>
                        <a:pt x="15062" y="9784"/>
                        <a:pt x="15062" y="9727"/>
                      </a:cubicBezTo>
                      <a:lnTo>
                        <a:pt x="15062" y="113"/>
                      </a:lnTo>
                      <a:cubicBezTo>
                        <a:pt x="15062" y="57"/>
                        <a:pt x="15005" y="0"/>
                        <a:pt x="149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775;p51">
                  <a:extLst>
                    <a:ext uri="{FF2B5EF4-FFF2-40B4-BE49-F238E27FC236}">
                      <a16:creationId xmlns:a16="http://schemas.microsoft.com/office/drawing/2014/main" id="{F855B0F8-7A41-5605-6E79-C17CC6A70BE8}"/>
                    </a:ext>
                  </a:extLst>
                </p:cNvPr>
                <p:cNvSpPr/>
                <p:nvPr/>
              </p:nvSpPr>
              <p:spPr>
                <a:xfrm>
                  <a:off x="5485879" y="2485172"/>
                  <a:ext cx="118749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417" y="262"/>
                      </a:lnTo>
                      <a:lnTo>
                        <a:pt x="34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776;p51">
                  <a:extLst>
                    <a:ext uri="{FF2B5EF4-FFF2-40B4-BE49-F238E27FC236}">
                      <a16:creationId xmlns:a16="http://schemas.microsoft.com/office/drawing/2014/main" id="{D72844D7-31F5-FD1C-73CB-E200A0DE2968}"/>
                    </a:ext>
                  </a:extLst>
                </p:cNvPr>
                <p:cNvSpPr/>
                <p:nvPr/>
              </p:nvSpPr>
              <p:spPr>
                <a:xfrm>
                  <a:off x="5625272" y="2485172"/>
                  <a:ext cx="46985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1351" y="262"/>
                      </a:lnTo>
                      <a:lnTo>
                        <a:pt x="13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777;p51">
                  <a:extLst>
                    <a:ext uri="{FF2B5EF4-FFF2-40B4-BE49-F238E27FC236}">
                      <a16:creationId xmlns:a16="http://schemas.microsoft.com/office/drawing/2014/main" id="{AB1ED890-E110-2E6F-DC34-F4FF654BDA87}"/>
                    </a:ext>
                  </a:extLst>
                </p:cNvPr>
                <p:cNvSpPr/>
                <p:nvPr/>
              </p:nvSpPr>
              <p:spPr>
                <a:xfrm>
                  <a:off x="5685498" y="2485172"/>
                  <a:ext cx="30756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885" y="262"/>
                      </a:lnTo>
                      <a:lnTo>
                        <a:pt x="8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778;p51">
                  <a:extLst>
                    <a:ext uri="{FF2B5EF4-FFF2-40B4-BE49-F238E27FC236}">
                      <a16:creationId xmlns:a16="http://schemas.microsoft.com/office/drawing/2014/main" id="{B51C27C6-A583-E36B-F6E3-74B964EDC6FA}"/>
                    </a:ext>
                  </a:extLst>
                </p:cNvPr>
                <p:cNvSpPr/>
                <p:nvPr/>
              </p:nvSpPr>
              <p:spPr>
                <a:xfrm>
                  <a:off x="5725568" y="2485172"/>
                  <a:ext cx="12337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3" extrusionOk="0">
                      <a:moveTo>
                        <a:pt x="1" y="0"/>
                      </a:moveTo>
                      <a:lnTo>
                        <a:pt x="1" y="262"/>
                      </a:lnTo>
                      <a:lnTo>
                        <a:pt x="354" y="262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779;p51">
                  <a:extLst>
                    <a:ext uri="{FF2B5EF4-FFF2-40B4-BE49-F238E27FC236}">
                      <a16:creationId xmlns:a16="http://schemas.microsoft.com/office/drawing/2014/main" id="{2D50440C-E2C4-0C13-BC26-B14C764FC5E7}"/>
                    </a:ext>
                  </a:extLst>
                </p:cNvPr>
                <p:cNvSpPr/>
                <p:nvPr/>
              </p:nvSpPr>
              <p:spPr>
                <a:xfrm>
                  <a:off x="5754343" y="2485172"/>
                  <a:ext cx="127854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679" y="262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780;p51">
                  <a:extLst>
                    <a:ext uri="{FF2B5EF4-FFF2-40B4-BE49-F238E27FC236}">
                      <a16:creationId xmlns:a16="http://schemas.microsoft.com/office/drawing/2014/main" id="{F5217262-536E-9746-37F1-9201986DCB4D}"/>
                    </a:ext>
                  </a:extLst>
                </p:cNvPr>
                <p:cNvSpPr/>
                <p:nvPr/>
              </p:nvSpPr>
              <p:spPr>
                <a:xfrm>
                  <a:off x="5460301" y="2511723"/>
                  <a:ext cx="10352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2979" y="26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781;p51">
                  <a:extLst>
                    <a:ext uri="{FF2B5EF4-FFF2-40B4-BE49-F238E27FC236}">
                      <a16:creationId xmlns:a16="http://schemas.microsoft.com/office/drawing/2014/main" id="{BDB5B79D-8FB9-E02A-7FD8-E5C9D9833E0A}"/>
                    </a:ext>
                  </a:extLst>
                </p:cNvPr>
                <p:cNvSpPr/>
                <p:nvPr/>
              </p:nvSpPr>
              <p:spPr>
                <a:xfrm>
                  <a:off x="5588399" y="2511723"/>
                  <a:ext cx="135222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1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3891" y="269"/>
                      </a:lnTo>
                      <a:lnTo>
                        <a:pt x="389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782;p51">
                  <a:extLst>
                    <a:ext uri="{FF2B5EF4-FFF2-40B4-BE49-F238E27FC236}">
                      <a16:creationId xmlns:a16="http://schemas.microsoft.com/office/drawing/2014/main" id="{0ACED96D-CA5F-5F65-976B-9B4D0E166399}"/>
                    </a:ext>
                  </a:extLst>
                </p:cNvPr>
                <p:cNvSpPr/>
                <p:nvPr/>
              </p:nvSpPr>
              <p:spPr>
                <a:xfrm>
                  <a:off x="5745968" y="2511723"/>
                  <a:ext cx="1553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446" y="269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783;p51">
                  <a:extLst>
                    <a:ext uri="{FF2B5EF4-FFF2-40B4-BE49-F238E27FC236}">
                      <a16:creationId xmlns:a16="http://schemas.microsoft.com/office/drawing/2014/main" id="{6F73D595-32A7-2940-B930-6912E2BBE1B2}"/>
                    </a:ext>
                  </a:extLst>
                </p:cNvPr>
                <p:cNvSpPr/>
                <p:nvPr/>
              </p:nvSpPr>
              <p:spPr>
                <a:xfrm>
                  <a:off x="5788992" y="2511723"/>
                  <a:ext cx="6863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974" y="269"/>
                      </a:lnTo>
                      <a:lnTo>
                        <a:pt x="19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784;p51">
                  <a:extLst>
                    <a:ext uri="{FF2B5EF4-FFF2-40B4-BE49-F238E27FC236}">
                      <a16:creationId xmlns:a16="http://schemas.microsoft.com/office/drawing/2014/main" id="{899F35B1-3F4F-C44B-5067-FAB0B828F0CE}"/>
                    </a:ext>
                  </a:extLst>
                </p:cNvPr>
                <p:cNvSpPr/>
                <p:nvPr/>
              </p:nvSpPr>
              <p:spPr>
                <a:xfrm>
                  <a:off x="5878237" y="2511723"/>
                  <a:ext cx="39861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147" y="269"/>
                      </a:ln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785;p51">
                  <a:extLst>
                    <a:ext uri="{FF2B5EF4-FFF2-40B4-BE49-F238E27FC236}">
                      <a16:creationId xmlns:a16="http://schemas.microsoft.com/office/drawing/2014/main" id="{2006CF14-DF92-B56B-B899-E75CE50FF983}"/>
                    </a:ext>
                  </a:extLst>
                </p:cNvPr>
                <p:cNvSpPr/>
                <p:nvPr/>
              </p:nvSpPr>
              <p:spPr>
                <a:xfrm>
                  <a:off x="5485879" y="2542444"/>
                  <a:ext cx="118749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417" y="269"/>
                      </a:lnTo>
                      <a:lnTo>
                        <a:pt x="34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786;p51">
                  <a:extLst>
                    <a:ext uri="{FF2B5EF4-FFF2-40B4-BE49-F238E27FC236}">
                      <a16:creationId xmlns:a16="http://schemas.microsoft.com/office/drawing/2014/main" id="{D86F7527-60A0-2EC7-489B-24C529D4D4B5}"/>
                    </a:ext>
                  </a:extLst>
                </p:cNvPr>
                <p:cNvSpPr/>
                <p:nvPr/>
              </p:nvSpPr>
              <p:spPr>
                <a:xfrm>
                  <a:off x="5625272" y="2542444"/>
                  <a:ext cx="4698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1351" y="269"/>
                      </a:lnTo>
                      <a:lnTo>
                        <a:pt x="13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787;p51">
                  <a:extLst>
                    <a:ext uri="{FF2B5EF4-FFF2-40B4-BE49-F238E27FC236}">
                      <a16:creationId xmlns:a16="http://schemas.microsoft.com/office/drawing/2014/main" id="{C9903572-4CC5-4A61-7EC0-7B6D85747B44}"/>
                    </a:ext>
                  </a:extLst>
                </p:cNvPr>
                <p:cNvSpPr/>
                <p:nvPr/>
              </p:nvSpPr>
              <p:spPr>
                <a:xfrm>
                  <a:off x="5685498" y="2542444"/>
                  <a:ext cx="307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885" y="269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788;p51">
                  <a:extLst>
                    <a:ext uri="{FF2B5EF4-FFF2-40B4-BE49-F238E27FC236}">
                      <a16:creationId xmlns:a16="http://schemas.microsoft.com/office/drawing/2014/main" id="{111C6639-2037-EB69-CC49-9CD735323741}"/>
                    </a:ext>
                  </a:extLst>
                </p:cNvPr>
                <p:cNvSpPr/>
                <p:nvPr/>
              </p:nvSpPr>
              <p:spPr>
                <a:xfrm>
                  <a:off x="5725568" y="2542444"/>
                  <a:ext cx="1233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70" extrusionOk="0">
                      <a:moveTo>
                        <a:pt x="1" y="1"/>
                      </a:moveTo>
                      <a:lnTo>
                        <a:pt x="1" y="269"/>
                      </a:lnTo>
                      <a:lnTo>
                        <a:pt x="354" y="26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789;p51">
                  <a:extLst>
                    <a:ext uri="{FF2B5EF4-FFF2-40B4-BE49-F238E27FC236}">
                      <a16:creationId xmlns:a16="http://schemas.microsoft.com/office/drawing/2014/main" id="{9B505E30-93EC-E8A1-2E07-E8997B38FF4B}"/>
                    </a:ext>
                  </a:extLst>
                </p:cNvPr>
                <p:cNvSpPr/>
                <p:nvPr/>
              </p:nvSpPr>
              <p:spPr>
                <a:xfrm>
                  <a:off x="5754343" y="2542444"/>
                  <a:ext cx="12785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679" y="269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790;p51">
                  <a:extLst>
                    <a:ext uri="{FF2B5EF4-FFF2-40B4-BE49-F238E27FC236}">
                      <a16:creationId xmlns:a16="http://schemas.microsoft.com/office/drawing/2014/main" id="{1A2A3A2A-81CB-5D95-0C2D-217C883A360E}"/>
                    </a:ext>
                  </a:extLst>
                </p:cNvPr>
                <p:cNvSpPr/>
                <p:nvPr/>
              </p:nvSpPr>
              <p:spPr>
                <a:xfrm>
                  <a:off x="5485879" y="2568995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791;p51">
                  <a:extLst>
                    <a:ext uri="{FF2B5EF4-FFF2-40B4-BE49-F238E27FC236}">
                      <a16:creationId xmlns:a16="http://schemas.microsoft.com/office/drawing/2014/main" id="{7E1AB92E-8D02-A3AD-4083-C45011692676}"/>
                    </a:ext>
                  </a:extLst>
                </p:cNvPr>
                <p:cNvSpPr/>
                <p:nvPr/>
              </p:nvSpPr>
              <p:spPr>
                <a:xfrm>
                  <a:off x="5588399" y="2568995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792;p51">
                  <a:extLst>
                    <a:ext uri="{FF2B5EF4-FFF2-40B4-BE49-F238E27FC236}">
                      <a16:creationId xmlns:a16="http://schemas.microsoft.com/office/drawing/2014/main" id="{831E62A3-A4A1-77F7-8B57-54CD2756D180}"/>
                    </a:ext>
                  </a:extLst>
                </p:cNvPr>
                <p:cNvSpPr/>
                <p:nvPr/>
              </p:nvSpPr>
              <p:spPr>
                <a:xfrm>
                  <a:off x="5729738" y="2568995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793;p51">
                  <a:extLst>
                    <a:ext uri="{FF2B5EF4-FFF2-40B4-BE49-F238E27FC236}">
                      <a16:creationId xmlns:a16="http://schemas.microsoft.com/office/drawing/2014/main" id="{1AF2AA41-7E7C-5180-C256-52EB3487F3B0}"/>
                    </a:ext>
                  </a:extLst>
                </p:cNvPr>
                <p:cNvSpPr/>
                <p:nvPr/>
              </p:nvSpPr>
              <p:spPr>
                <a:xfrm>
                  <a:off x="5762441" y="2568995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794;p51">
                  <a:extLst>
                    <a:ext uri="{FF2B5EF4-FFF2-40B4-BE49-F238E27FC236}">
                      <a16:creationId xmlns:a16="http://schemas.microsoft.com/office/drawing/2014/main" id="{D3B6A582-EEB4-9444-8878-BD7BF7E69915}"/>
                    </a:ext>
                  </a:extLst>
                </p:cNvPr>
                <p:cNvSpPr/>
                <p:nvPr/>
              </p:nvSpPr>
              <p:spPr>
                <a:xfrm>
                  <a:off x="5869896" y="2568022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9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795;p51">
                  <a:extLst>
                    <a:ext uri="{FF2B5EF4-FFF2-40B4-BE49-F238E27FC236}">
                      <a16:creationId xmlns:a16="http://schemas.microsoft.com/office/drawing/2014/main" id="{B7A47ADB-C93A-9C53-A0DD-2642ED1022FB}"/>
                    </a:ext>
                  </a:extLst>
                </p:cNvPr>
                <p:cNvSpPr/>
                <p:nvPr/>
              </p:nvSpPr>
              <p:spPr>
                <a:xfrm>
                  <a:off x="5485879" y="2644965"/>
                  <a:ext cx="3986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1146" y="234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796;p51">
                  <a:extLst>
                    <a:ext uri="{FF2B5EF4-FFF2-40B4-BE49-F238E27FC236}">
                      <a16:creationId xmlns:a16="http://schemas.microsoft.com/office/drawing/2014/main" id="{882242EE-26B8-74FF-DA33-91341B299480}"/>
                    </a:ext>
                  </a:extLst>
                </p:cNvPr>
                <p:cNvSpPr/>
                <p:nvPr/>
              </p:nvSpPr>
              <p:spPr>
                <a:xfrm>
                  <a:off x="5545375" y="2644965"/>
                  <a:ext cx="12688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3650" y="234"/>
                      </a:lnTo>
                      <a:lnTo>
                        <a:pt x="36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797;p51">
                  <a:extLst>
                    <a:ext uri="{FF2B5EF4-FFF2-40B4-BE49-F238E27FC236}">
                      <a16:creationId xmlns:a16="http://schemas.microsoft.com/office/drawing/2014/main" id="{7C84C298-C8DE-0238-21C6-F1AB2A3795E6}"/>
                    </a:ext>
                  </a:extLst>
                </p:cNvPr>
                <p:cNvSpPr/>
                <p:nvPr/>
              </p:nvSpPr>
              <p:spPr>
                <a:xfrm>
                  <a:off x="5695820" y="2644965"/>
                  <a:ext cx="35934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3" y="234"/>
                      </a:lnTo>
                      <a:lnTo>
                        <a:pt x="103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798;p51">
                  <a:extLst>
                    <a:ext uri="{FF2B5EF4-FFF2-40B4-BE49-F238E27FC236}">
                      <a16:creationId xmlns:a16="http://schemas.microsoft.com/office/drawing/2014/main" id="{C5C7C0F9-D2ED-42A9-419B-602C78F0D033}"/>
                    </a:ext>
                  </a:extLst>
                </p:cNvPr>
                <p:cNvSpPr/>
                <p:nvPr/>
              </p:nvSpPr>
              <p:spPr>
                <a:xfrm>
                  <a:off x="5752119" y="2644965"/>
                  <a:ext cx="130079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3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3743" y="234"/>
                      </a:lnTo>
                      <a:lnTo>
                        <a:pt x="37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799;p51">
                  <a:extLst>
                    <a:ext uri="{FF2B5EF4-FFF2-40B4-BE49-F238E27FC236}">
                      <a16:creationId xmlns:a16="http://schemas.microsoft.com/office/drawing/2014/main" id="{985924C7-9F1F-0EF5-14CD-E5F56D489677}"/>
                    </a:ext>
                  </a:extLst>
                </p:cNvPr>
                <p:cNvSpPr/>
                <p:nvPr/>
              </p:nvSpPr>
              <p:spPr>
                <a:xfrm>
                  <a:off x="5485879" y="2671516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800;p51">
                  <a:extLst>
                    <a:ext uri="{FF2B5EF4-FFF2-40B4-BE49-F238E27FC236}">
                      <a16:creationId xmlns:a16="http://schemas.microsoft.com/office/drawing/2014/main" id="{9EC00096-F296-FF3B-2CDC-4EF11EF56C24}"/>
                    </a:ext>
                  </a:extLst>
                </p:cNvPr>
                <p:cNvSpPr/>
                <p:nvPr/>
              </p:nvSpPr>
              <p:spPr>
                <a:xfrm>
                  <a:off x="5588399" y="2671516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801;p51">
                  <a:extLst>
                    <a:ext uri="{FF2B5EF4-FFF2-40B4-BE49-F238E27FC236}">
                      <a16:creationId xmlns:a16="http://schemas.microsoft.com/office/drawing/2014/main" id="{FA9C7A38-FFB9-8E27-FB1C-8D98C719F9C7}"/>
                    </a:ext>
                  </a:extLst>
                </p:cNvPr>
                <p:cNvSpPr/>
                <p:nvPr/>
              </p:nvSpPr>
              <p:spPr>
                <a:xfrm>
                  <a:off x="5729738" y="2671516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802;p51">
                  <a:extLst>
                    <a:ext uri="{FF2B5EF4-FFF2-40B4-BE49-F238E27FC236}">
                      <a16:creationId xmlns:a16="http://schemas.microsoft.com/office/drawing/2014/main" id="{AF4AC66E-0C54-9EFD-463C-555812B52CEB}"/>
                    </a:ext>
                  </a:extLst>
                </p:cNvPr>
                <p:cNvSpPr/>
                <p:nvPr/>
              </p:nvSpPr>
              <p:spPr>
                <a:xfrm>
                  <a:off x="5762441" y="2671516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803;p51">
                  <a:extLst>
                    <a:ext uri="{FF2B5EF4-FFF2-40B4-BE49-F238E27FC236}">
                      <a16:creationId xmlns:a16="http://schemas.microsoft.com/office/drawing/2014/main" id="{73D433AF-9CF8-EA82-7C3C-8917935DCA6D}"/>
                    </a:ext>
                  </a:extLst>
                </p:cNvPr>
                <p:cNvSpPr/>
                <p:nvPr/>
              </p:nvSpPr>
              <p:spPr>
                <a:xfrm>
                  <a:off x="5869896" y="2670543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2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804;p51">
                  <a:extLst>
                    <a:ext uri="{FF2B5EF4-FFF2-40B4-BE49-F238E27FC236}">
                      <a16:creationId xmlns:a16="http://schemas.microsoft.com/office/drawing/2014/main" id="{18593255-C503-36F0-2B0E-9C64E499F69F}"/>
                    </a:ext>
                  </a:extLst>
                </p:cNvPr>
                <p:cNvSpPr/>
                <p:nvPr/>
              </p:nvSpPr>
              <p:spPr>
                <a:xfrm>
                  <a:off x="5453176" y="2637840"/>
                  <a:ext cx="20434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7" extrusionOk="0">
                      <a:moveTo>
                        <a:pt x="531" y="1"/>
                      </a:moveTo>
                      <a:lnTo>
                        <a:pt x="0" y="383"/>
                      </a:lnTo>
                      <a:lnTo>
                        <a:pt x="559" y="736"/>
                      </a:lnTo>
                      <a:lnTo>
                        <a:pt x="587" y="673"/>
                      </a:lnTo>
                      <a:lnTo>
                        <a:pt x="587" y="467"/>
                      </a:lnTo>
                      <a:lnTo>
                        <a:pt x="467" y="383"/>
                      </a:lnTo>
                      <a:lnTo>
                        <a:pt x="587" y="291"/>
                      </a:lnTo>
                      <a:lnTo>
                        <a:pt x="587" y="8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805;p51">
                  <a:extLst>
                    <a:ext uri="{FF2B5EF4-FFF2-40B4-BE49-F238E27FC236}">
                      <a16:creationId xmlns:a16="http://schemas.microsoft.com/office/drawing/2014/main" id="{25428B20-E746-754D-4025-A3399BF3E68B}"/>
                    </a:ext>
                  </a:extLst>
                </p:cNvPr>
                <p:cNvSpPr/>
                <p:nvPr/>
              </p:nvSpPr>
              <p:spPr>
                <a:xfrm>
                  <a:off x="5937490" y="2718710"/>
                  <a:ext cx="1251" cy="4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268" extrusionOk="0">
                      <a:moveTo>
                        <a:pt x="1" y="1"/>
                      </a:moveTo>
                      <a:lnTo>
                        <a:pt x="1" y="1267"/>
                      </a:lnTo>
                      <a:lnTo>
                        <a:pt x="36" y="126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806;p51">
                  <a:extLst>
                    <a:ext uri="{FF2B5EF4-FFF2-40B4-BE49-F238E27FC236}">
                      <a16:creationId xmlns:a16="http://schemas.microsoft.com/office/drawing/2014/main" id="{7E012969-5EBE-A8A9-EE25-F9DD9F66D1D0}"/>
                    </a:ext>
                  </a:extLst>
                </p:cNvPr>
                <p:cNvSpPr/>
                <p:nvPr/>
              </p:nvSpPr>
              <p:spPr>
                <a:xfrm>
                  <a:off x="5937490" y="2681837"/>
                  <a:ext cx="1251" cy="1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468" extrusionOk="0">
                      <a:moveTo>
                        <a:pt x="1" y="1"/>
                      </a:moveTo>
                      <a:lnTo>
                        <a:pt x="1" y="468"/>
                      </a:lnTo>
                      <a:lnTo>
                        <a:pt x="36" y="46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1807;p51">
              <a:extLst>
                <a:ext uri="{FF2B5EF4-FFF2-40B4-BE49-F238E27FC236}">
                  <a16:creationId xmlns:a16="http://schemas.microsoft.com/office/drawing/2014/main" id="{789E407E-5D4A-7890-3813-98C5732780E8}"/>
                </a:ext>
              </a:extLst>
            </p:cNvPr>
            <p:cNvGrpSpPr/>
            <p:nvPr/>
          </p:nvGrpSpPr>
          <p:grpSpPr>
            <a:xfrm>
              <a:off x="-2207555" y="876296"/>
              <a:ext cx="1547505" cy="3178214"/>
              <a:chOff x="-2207555" y="876296"/>
              <a:chExt cx="1547505" cy="3178214"/>
            </a:xfrm>
          </p:grpSpPr>
          <p:grpSp>
            <p:nvGrpSpPr>
              <p:cNvPr id="1866" name="Google Shape;1808;p51">
                <a:extLst>
                  <a:ext uri="{FF2B5EF4-FFF2-40B4-BE49-F238E27FC236}">
                    <a16:creationId xmlns:a16="http://schemas.microsoft.com/office/drawing/2014/main" id="{C238E210-C25A-3E3D-E0B3-2C4068259C39}"/>
                  </a:ext>
                </a:extLst>
              </p:cNvPr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1899" name="Google Shape;1809;p51">
                  <a:extLst>
                    <a:ext uri="{FF2B5EF4-FFF2-40B4-BE49-F238E27FC236}">
                      <a16:creationId xmlns:a16="http://schemas.microsoft.com/office/drawing/2014/main" id="{2C69F370-580D-D840-22B2-C14C973AB4EB}"/>
                    </a:ext>
                  </a:extLst>
                </p:cNvPr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810;p51">
                  <a:extLst>
                    <a:ext uri="{FF2B5EF4-FFF2-40B4-BE49-F238E27FC236}">
                      <a16:creationId xmlns:a16="http://schemas.microsoft.com/office/drawing/2014/main" id="{9574ADAD-111F-4C6C-24B6-886978946BA3}"/>
                    </a:ext>
                  </a:extLst>
                </p:cNvPr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811;p51">
                  <a:extLst>
                    <a:ext uri="{FF2B5EF4-FFF2-40B4-BE49-F238E27FC236}">
                      <a16:creationId xmlns:a16="http://schemas.microsoft.com/office/drawing/2014/main" id="{247FD33E-E380-73AA-AF3B-592D250E69AE}"/>
                    </a:ext>
                  </a:extLst>
                </p:cNvPr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812;p51">
                  <a:extLst>
                    <a:ext uri="{FF2B5EF4-FFF2-40B4-BE49-F238E27FC236}">
                      <a16:creationId xmlns:a16="http://schemas.microsoft.com/office/drawing/2014/main" id="{AB3BA1A9-EF2E-9A49-3E8E-22A4BC08931A}"/>
                    </a:ext>
                  </a:extLst>
                </p:cNvPr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813;p51">
                  <a:extLst>
                    <a:ext uri="{FF2B5EF4-FFF2-40B4-BE49-F238E27FC236}">
                      <a16:creationId xmlns:a16="http://schemas.microsoft.com/office/drawing/2014/main" id="{C2A58EA1-6CA4-9BEF-A948-D3206A11A08C}"/>
                    </a:ext>
                  </a:extLst>
                </p:cNvPr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814;p51">
                  <a:extLst>
                    <a:ext uri="{FF2B5EF4-FFF2-40B4-BE49-F238E27FC236}">
                      <a16:creationId xmlns:a16="http://schemas.microsoft.com/office/drawing/2014/main" id="{C97C399D-EE4E-D6E3-17A6-000F8516BE77}"/>
                    </a:ext>
                  </a:extLst>
                </p:cNvPr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815;p51">
                  <a:extLst>
                    <a:ext uri="{FF2B5EF4-FFF2-40B4-BE49-F238E27FC236}">
                      <a16:creationId xmlns:a16="http://schemas.microsoft.com/office/drawing/2014/main" id="{63D55D0D-358E-A2E7-ACF8-8A672503BA56}"/>
                    </a:ext>
                  </a:extLst>
                </p:cNvPr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816;p51">
                  <a:extLst>
                    <a:ext uri="{FF2B5EF4-FFF2-40B4-BE49-F238E27FC236}">
                      <a16:creationId xmlns:a16="http://schemas.microsoft.com/office/drawing/2014/main" id="{9B6581BE-A726-0272-981C-2FBDB815343E}"/>
                    </a:ext>
                  </a:extLst>
                </p:cNvPr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817;p51">
                  <a:extLst>
                    <a:ext uri="{FF2B5EF4-FFF2-40B4-BE49-F238E27FC236}">
                      <a16:creationId xmlns:a16="http://schemas.microsoft.com/office/drawing/2014/main" id="{DD4AD3ED-34D3-FFEA-61B8-8FB977212C9E}"/>
                    </a:ext>
                  </a:extLst>
                </p:cNvPr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818;p51">
                  <a:extLst>
                    <a:ext uri="{FF2B5EF4-FFF2-40B4-BE49-F238E27FC236}">
                      <a16:creationId xmlns:a16="http://schemas.microsoft.com/office/drawing/2014/main" id="{E657C15E-267C-E109-AE67-E0C8D582E705}"/>
                    </a:ext>
                  </a:extLst>
                </p:cNvPr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819;p51">
                  <a:extLst>
                    <a:ext uri="{FF2B5EF4-FFF2-40B4-BE49-F238E27FC236}">
                      <a16:creationId xmlns:a16="http://schemas.microsoft.com/office/drawing/2014/main" id="{359BD63D-B29D-2AF1-50A9-C30A47FE9F22}"/>
                    </a:ext>
                  </a:extLst>
                </p:cNvPr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820;p51">
                  <a:extLst>
                    <a:ext uri="{FF2B5EF4-FFF2-40B4-BE49-F238E27FC236}">
                      <a16:creationId xmlns:a16="http://schemas.microsoft.com/office/drawing/2014/main" id="{76D5B2DA-AE3E-407E-6170-CBFD65567D84}"/>
                    </a:ext>
                  </a:extLst>
                </p:cNvPr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821;p51">
                  <a:extLst>
                    <a:ext uri="{FF2B5EF4-FFF2-40B4-BE49-F238E27FC236}">
                      <a16:creationId xmlns:a16="http://schemas.microsoft.com/office/drawing/2014/main" id="{9B14C729-5179-CD11-90B5-34988F884ED9}"/>
                    </a:ext>
                  </a:extLst>
                </p:cNvPr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822;p51">
                  <a:extLst>
                    <a:ext uri="{FF2B5EF4-FFF2-40B4-BE49-F238E27FC236}">
                      <a16:creationId xmlns:a16="http://schemas.microsoft.com/office/drawing/2014/main" id="{EE797830-4F51-EC45-82D7-3DB99BFB07D8}"/>
                    </a:ext>
                  </a:extLst>
                </p:cNvPr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823;p51">
                  <a:extLst>
                    <a:ext uri="{FF2B5EF4-FFF2-40B4-BE49-F238E27FC236}">
                      <a16:creationId xmlns:a16="http://schemas.microsoft.com/office/drawing/2014/main" id="{1DD18957-7880-57D7-6764-ED441EF2F6B0}"/>
                    </a:ext>
                  </a:extLst>
                </p:cNvPr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824;p51">
                  <a:extLst>
                    <a:ext uri="{FF2B5EF4-FFF2-40B4-BE49-F238E27FC236}">
                      <a16:creationId xmlns:a16="http://schemas.microsoft.com/office/drawing/2014/main" id="{3243EA16-45ED-19E5-C7A9-EB8B07EA16E2}"/>
                    </a:ext>
                  </a:extLst>
                </p:cNvPr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825;p51">
                  <a:extLst>
                    <a:ext uri="{FF2B5EF4-FFF2-40B4-BE49-F238E27FC236}">
                      <a16:creationId xmlns:a16="http://schemas.microsoft.com/office/drawing/2014/main" id="{900F2467-52F3-1CC3-3F63-F9AAFE60F008}"/>
                    </a:ext>
                  </a:extLst>
                </p:cNvPr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826;p51">
                  <a:extLst>
                    <a:ext uri="{FF2B5EF4-FFF2-40B4-BE49-F238E27FC236}">
                      <a16:creationId xmlns:a16="http://schemas.microsoft.com/office/drawing/2014/main" id="{2B18D419-4A6A-8CEA-C50D-E7E2AA0E9938}"/>
                    </a:ext>
                  </a:extLst>
                </p:cNvPr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827;p51">
                  <a:extLst>
                    <a:ext uri="{FF2B5EF4-FFF2-40B4-BE49-F238E27FC236}">
                      <a16:creationId xmlns:a16="http://schemas.microsoft.com/office/drawing/2014/main" id="{BE99957D-CF78-714D-8E49-A629E3464DA4}"/>
                    </a:ext>
                  </a:extLst>
                </p:cNvPr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828;p51">
                  <a:extLst>
                    <a:ext uri="{FF2B5EF4-FFF2-40B4-BE49-F238E27FC236}">
                      <a16:creationId xmlns:a16="http://schemas.microsoft.com/office/drawing/2014/main" id="{7941C88B-1FB5-30BE-6796-FD6E6A0615DC}"/>
                    </a:ext>
                  </a:extLst>
                </p:cNvPr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7" name="Google Shape;1829;p51">
                <a:extLst>
                  <a:ext uri="{FF2B5EF4-FFF2-40B4-BE49-F238E27FC236}">
                    <a16:creationId xmlns:a16="http://schemas.microsoft.com/office/drawing/2014/main" id="{010D7CD1-89EF-93D6-6D7C-4784BC8D00F0}"/>
                  </a:ext>
                </a:extLst>
              </p:cNvPr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1885" name="Google Shape;1830;p51">
                  <a:extLst>
                    <a:ext uri="{FF2B5EF4-FFF2-40B4-BE49-F238E27FC236}">
                      <a16:creationId xmlns:a16="http://schemas.microsoft.com/office/drawing/2014/main" id="{E497AD46-41D4-6FE0-4215-3D14B1FCBC8D}"/>
                    </a:ext>
                  </a:extLst>
                </p:cNvPr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31;p51">
                  <a:extLst>
                    <a:ext uri="{FF2B5EF4-FFF2-40B4-BE49-F238E27FC236}">
                      <a16:creationId xmlns:a16="http://schemas.microsoft.com/office/drawing/2014/main" id="{8F6B572E-4399-CE34-FCB1-44F5385695D8}"/>
                    </a:ext>
                  </a:extLst>
                </p:cNvPr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32;p51">
                  <a:extLst>
                    <a:ext uri="{FF2B5EF4-FFF2-40B4-BE49-F238E27FC236}">
                      <a16:creationId xmlns:a16="http://schemas.microsoft.com/office/drawing/2014/main" id="{9EB0B029-2027-A17D-F60D-758AB8E0A070}"/>
                    </a:ext>
                  </a:extLst>
                </p:cNvPr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33;p51">
                  <a:extLst>
                    <a:ext uri="{FF2B5EF4-FFF2-40B4-BE49-F238E27FC236}">
                      <a16:creationId xmlns:a16="http://schemas.microsoft.com/office/drawing/2014/main" id="{DBF452FD-017F-1636-B348-3DAA0A6DB37A}"/>
                    </a:ext>
                  </a:extLst>
                </p:cNvPr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34;p51">
                  <a:extLst>
                    <a:ext uri="{FF2B5EF4-FFF2-40B4-BE49-F238E27FC236}">
                      <a16:creationId xmlns:a16="http://schemas.microsoft.com/office/drawing/2014/main" id="{5003AC4E-055F-1866-F835-3675FDB3422D}"/>
                    </a:ext>
                  </a:extLst>
                </p:cNvPr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35;p51">
                  <a:extLst>
                    <a:ext uri="{FF2B5EF4-FFF2-40B4-BE49-F238E27FC236}">
                      <a16:creationId xmlns:a16="http://schemas.microsoft.com/office/drawing/2014/main" id="{471F90D7-2318-B8E2-38FD-03ADDB205112}"/>
                    </a:ext>
                  </a:extLst>
                </p:cNvPr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36;p51">
                  <a:extLst>
                    <a:ext uri="{FF2B5EF4-FFF2-40B4-BE49-F238E27FC236}">
                      <a16:creationId xmlns:a16="http://schemas.microsoft.com/office/drawing/2014/main" id="{A57B9F5D-A6B0-DF75-15CF-5B4782AF85A1}"/>
                    </a:ext>
                  </a:extLst>
                </p:cNvPr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37;p51">
                  <a:extLst>
                    <a:ext uri="{FF2B5EF4-FFF2-40B4-BE49-F238E27FC236}">
                      <a16:creationId xmlns:a16="http://schemas.microsoft.com/office/drawing/2014/main" id="{D15E8BAB-8DBA-4D1A-427B-6E67BBE65383}"/>
                    </a:ext>
                  </a:extLst>
                </p:cNvPr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38;p51">
                  <a:extLst>
                    <a:ext uri="{FF2B5EF4-FFF2-40B4-BE49-F238E27FC236}">
                      <a16:creationId xmlns:a16="http://schemas.microsoft.com/office/drawing/2014/main" id="{6D17CD05-6A19-116A-127D-C3A7FB7A1C38}"/>
                    </a:ext>
                  </a:extLst>
                </p:cNvPr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39;p51">
                  <a:extLst>
                    <a:ext uri="{FF2B5EF4-FFF2-40B4-BE49-F238E27FC236}">
                      <a16:creationId xmlns:a16="http://schemas.microsoft.com/office/drawing/2014/main" id="{79DFDB27-E548-E654-6197-B7484CFD1C15}"/>
                    </a:ext>
                  </a:extLst>
                </p:cNvPr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40;p51">
                  <a:extLst>
                    <a:ext uri="{FF2B5EF4-FFF2-40B4-BE49-F238E27FC236}">
                      <a16:creationId xmlns:a16="http://schemas.microsoft.com/office/drawing/2014/main" id="{6F5F0382-4250-F941-1A5E-1CC40C0A67A5}"/>
                    </a:ext>
                  </a:extLst>
                </p:cNvPr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8" name="Google Shape;1841;p51">
                <a:extLst>
                  <a:ext uri="{FF2B5EF4-FFF2-40B4-BE49-F238E27FC236}">
                    <a16:creationId xmlns:a16="http://schemas.microsoft.com/office/drawing/2014/main" id="{C43C9D7C-E190-947F-DED2-75D73F19BA12}"/>
                  </a:ext>
                </a:extLst>
              </p:cNvPr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1869" name="Google Shape;1842;p51">
                  <a:extLst>
                    <a:ext uri="{FF2B5EF4-FFF2-40B4-BE49-F238E27FC236}">
                      <a16:creationId xmlns:a16="http://schemas.microsoft.com/office/drawing/2014/main" id="{2ECBFD13-E839-F244-991E-AE080FA23512}"/>
                    </a:ext>
                  </a:extLst>
                </p:cNvPr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1879" name="Google Shape;1843;p51">
                    <a:extLst>
                      <a:ext uri="{FF2B5EF4-FFF2-40B4-BE49-F238E27FC236}">
                        <a16:creationId xmlns:a16="http://schemas.microsoft.com/office/drawing/2014/main" id="{35211158-F6C4-9D97-E92B-9D31BF4CFF22}"/>
                      </a:ext>
                    </a:extLst>
                  </p:cNvPr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" name="Google Shape;1844;p51">
                    <a:extLst>
                      <a:ext uri="{FF2B5EF4-FFF2-40B4-BE49-F238E27FC236}">
                        <a16:creationId xmlns:a16="http://schemas.microsoft.com/office/drawing/2014/main" id="{2470FA98-3341-B86A-9E36-8484C9179A4D}"/>
                      </a:ext>
                    </a:extLst>
                  </p:cNvPr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" name="Google Shape;1845;p51">
                    <a:extLst>
                      <a:ext uri="{FF2B5EF4-FFF2-40B4-BE49-F238E27FC236}">
                        <a16:creationId xmlns:a16="http://schemas.microsoft.com/office/drawing/2014/main" id="{532885FC-1D8B-8831-20DA-2B4E157E4AF4}"/>
                      </a:ext>
                    </a:extLst>
                  </p:cNvPr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46;p51">
                    <a:extLst>
                      <a:ext uri="{FF2B5EF4-FFF2-40B4-BE49-F238E27FC236}">
                        <a16:creationId xmlns:a16="http://schemas.microsoft.com/office/drawing/2014/main" id="{EB1E9B6D-C7F1-0F94-5D73-4CE2311A0484}"/>
                      </a:ext>
                    </a:extLst>
                  </p:cNvPr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47;p51">
                    <a:extLst>
                      <a:ext uri="{FF2B5EF4-FFF2-40B4-BE49-F238E27FC236}">
                        <a16:creationId xmlns:a16="http://schemas.microsoft.com/office/drawing/2014/main" id="{EB478649-F9BF-92DF-D2BA-06425D237F44}"/>
                      </a:ext>
                    </a:extLst>
                  </p:cNvPr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48;p51">
                    <a:extLst>
                      <a:ext uri="{FF2B5EF4-FFF2-40B4-BE49-F238E27FC236}">
                        <a16:creationId xmlns:a16="http://schemas.microsoft.com/office/drawing/2014/main" id="{8526F5A9-BC5C-BB9E-ED47-50455A90533C}"/>
                      </a:ext>
                    </a:extLst>
                  </p:cNvPr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0" name="Google Shape;1849;p51">
                  <a:extLst>
                    <a:ext uri="{FF2B5EF4-FFF2-40B4-BE49-F238E27FC236}">
                      <a16:creationId xmlns:a16="http://schemas.microsoft.com/office/drawing/2014/main" id="{50AE8F67-A72A-4E3E-FF20-54F2910D8595}"/>
                    </a:ext>
                  </a:extLst>
                </p:cNvPr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1871" name="Google Shape;1850;p51">
                    <a:extLst>
                      <a:ext uri="{FF2B5EF4-FFF2-40B4-BE49-F238E27FC236}">
                        <a16:creationId xmlns:a16="http://schemas.microsoft.com/office/drawing/2014/main" id="{EF8A745A-1EB7-C9D5-946A-8BA8E0F2D8BB}"/>
                      </a:ext>
                    </a:extLst>
                  </p:cNvPr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51;p51">
                    <a:extLst>
                      <a:ext uri="{FF2B5EF4-FFF2-40B4-BE49-F238E27FC236}">
                        <a16:creationId xmlns:a16="http://schemas.microsoft.com/office/drawing/2014/main" id="{BB2BB7A5-56AA-10B4-FEE5-4CDF802ABB22}"/>
                      </a:ext>
                    </a:extLst>
                  </p:cNvPr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52;p51">
                    <a:extLst>
                      <a:ext uri="{FF2B5EF4-FFF2-40B4-BE49-F238E27FC236}">
                        <a16:creationId xmlns:a16="http://schemas.microsoft.com/office/drawing/2014/main" id="{2DF62F46-EFF8-7B87-5B20-3F1F59FBF7D1}"/>
                      </a:ext>
                    </a:extLst>
                  </p:cNvPr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53;p51">
                    <a:extLst>
                      <a:ext uri="{FF2B5EF4-FFF2-40B4-BE49-F238E27FC236}">
                        <a16:creationId xmlns:a16="http://schemas.microsoft.com/office/drawing/2014/main" id="{6F91EE0B-9EA7-53AC-1218-E66FAB61D1BF}"/>
                      </a:ext>
                    </a:extLst>
                  </p:cNvPr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54;p51">
                    <a:extLst>
                      <a:ext uri="{FF2B5EF4-FFF2-40B4-BE49-F238E27FC236}">
                        <a16:creationId xmlns:a16="http://schemas.microsoft.com/office/drawing/2014/main" id="{D9BEC69B-B6B0-9E95-BF51-EB056767DD9C}"/>
                      </a:ext>
                    </a:extLst>
                  </p:cNvPr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55;p51">
                    <a:extLst>
                      <a:ext uri="{FF2B5EF4-FFF2-40B4-BE49-F238E27FC236}">
                        <a16:creationId xmlns:a16="http://schemas.microsoft.com/office/drawing/2014/main" id="{2FFE7E64-669B-9C48-B5D1-B94D2D02C814}"/>
                      </a:ext>
                    </a:extLst>
                  </p:cNvPr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56;p51">
                    <a:extLst>
                      <a:ext uri="{FF2B5EF4-FFF2-40B4-BE49-F238E27FC236}">
                        <a16:creationId xmlns:a16="http://schemas.microsoft.com/office/drawing/2014/main" id="{DDCCA267-A40E-B3BE-FAE2-C72D4D98DDDD}"/>
                      </a:ext>
                    </a:extLst>
                  </p:cNvPr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57;p51">
                    <a:extLst>
                      <a:ext uri="{FF2B5EF4-FFF2-40B4-BE49-F238E27FC236}">
                        <a16:creationId xmlns:a16="http://schemas.microsoft.com/office/drawing/2014/main" id="{2A0BE571-D1DB-12EE-0D64-C0D3675CA0F2}"/>
                      </a:ext>
                    </a:extLst>
                  </p:cNvPr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6" name="Google Shape;1858;p51">
              <a:extLst>
                <a:ext uri="{FF2B5EF4-FFF2-40B4-BE49-F238E27FC236}">
                  <a16:creationId xmlns:a16="http://schemas.microsoft.com/office/drawing/2014/main" id="{7A93CA51-5C5F-1E41-9115-2BA19EDC73DB}"/>
                </a:ext>
              </a:extLst>
            </p:cNvPr>
            <p:cNvGrpSpPr/>
            <p:nvPr/>
          </p:nvGrpSpPr>
          <p:grpSpPr>
            <a:xfrm>
              <a:off x="-3595520" y="625559"/>
              <a:ext cx="1789390" cy="838699"/>
              <a:chOff x="-4182420" y="20059"/>
              <a:chExt cx="1789390" cy="838699"/>
            </a:xfrm>
          </p:grpSpPr>
          <p:grpSp>
            <p:nvGrpSpPr>
              <p:cNvPr id="57" name="Google Shape;1859;p51">
                <a:extLst>
                  <a:ext uri="{FF2B5EF4-FFF2-40B4-BE49-F238E27FC236}">
                    <a16:creationId xmlns:a16="http://schemas.microsoft.com/office/drawing/2014/main" id="{ABC97558-2329-18D6-AE58-9F9A323FFB81}"/>
                  </a:ext>
                </a:extLst>
              </p:cNvPr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1859" name="Google Shape;1860;p51">
                  <a:extLst>
                    <a:ext uri="{FF2B5EF4-FFF2-40B4-BE49-F238E27FC236}">
                      <a16:creationId xmlns:a16="http://schemas.microsoft.com/office/drawing/2014/main" id="{AA2CBB64-8D71-FE9A-3079-B75E73D35CF5}"/>
                    </a:ext>
                  </a:extLst>
                </p:cNvPr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1;p51">
                  <a:extLst>
                    <a:ext uri="{FF2B5EF4-FFF2-40B4-BE49-F238E27FC236}">
                      <a16:creationId xmlns:a16="http://schemas.microsoft.com/office/drawing/2014/main" id="{6AE6DE9D-7F06-CB2C-B862-AFC03AA04954}"/>
                    </a:ext>
                  </a:extLst>
                </p:cNvPr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2;p51">
                  <a:extLst>
                    <a:ext uri="{FF2B5EF4-FFF2-40B4-BE49-F238E27FC236}">
                      <a16:creationId xmlns:a16="http://schemas.microsoft.com/office/drawing/2014/main" id="{2A65FDB2-8197-C35A-50AD-10B7AB6A6334}"/>
                    </a:ext>
                  </a:extLst>
                </p:cNvPr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3;p51">
                  <a:extLst>
                    <a:ext uri="{FF2B5EF4-FFF2-40B4-BE49-F238E27FC236}">
                      <a16:creationId xmlns:a16="http://schemas.microsoft.com/office/drawing/2014/main" id="{D0582DE8-7C48-0CC2-E1B6-7EE662C61972}"/>
                    </a:ext>
                  </a:extLst>
                </p:cNvPr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4;p51">
                  <a:extLst>
                    <a:ext uri="{FF2B5EF4-FFF2-40B4-BE49-F238E27FC236}">
                      <a16:creationId xmlns:a16="http://schemas.microsoft.com/office/drawing/2014/main" id="{98AA84EC-150A-9E5C-4E7B-B86FF1D0A283}"/>
                    </a:ext>
                  </a:extLst>
                </p:cNvPr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5;p51">
                  <a:extLst>
                    <a:ext uri="{FF2B5EF4-FFF2-40B4-BE49-F238E27FC236}">
                      <a16:creationId xmlns:a16="http://schemas.microsoft.com/office/drawing/2014/main" id="{36EDE809-EB71-D883-D8C9-256CD983FAEF}"/>
                    </a:ext>
                  </a:extLst>
                </p:cNvPr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6;p51">
                  <a:extLst>
                    <a:ext uri="{FF2B5EF4-FFF2-40B4-BE49-F238E27FC236}">
                      <a16:creationId xmlns:a16="http://schemas.microsoft.com/office/drawing/2014/main" id="{1AB4F20B-82B8-E948-A42E-05DBF1706310}"/>
                    </a:ext>
                  </a:extLst>
                </p:cNvPr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1867;p51">
                <a:extLst>
                  <a:ext uri="{FF2B5EF4-FFF2-40B4-BE49-F238E27FC236}">
                    <a16:creationId xmlns:a16="http://schemas.microsoft.com/office/drawing/2014/main" id="{50790FFA-E094-BD93-0AB8-20D472D07623}"/>
                  </a:ext>
                </a:extLst>
              </p:cNvPr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59" name="Google Shape;1868;p51">
                  <a:extLst>
                    <a:ext uri="{FF2B5EF4-FFF2-40B4-BE49-F238E27FC236}">
                      <a16:creationId xmlns:a16="http://schemas.microsoft.com/office/drawing/2014/main" id="{7FBB191B-E97B-3A8D-4D23-196198CB3FC3}"/>
                    </a:ext>
                  </a:extLst>
                </p:cNvPr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869;p51">
                  <a:extLst>
                    <a:ext uri="{FF2B5EF4-FFF2-40B4-BE49-F238E27FC236}">
                      <a16:creationId xmlns:a16="http://schemas.microsoft.com/office/drawing/2014/main" id="{EFC18810-BA41-DCD9-A8C2-A60BE39C058E}"/>
                    </a:ext>
                  </a:extLst>
                </p:cNvPr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870;p51">
                  <a:extLst>
                    <a:ext uri="{FF2B5EF4-FFF2-40B4-BE49-F238E27FC236}">
                      <a16:creationId xmlns:a16="http://schemas.microsoft.com/office/drawing/2014/main" id="{A5221F38-7391-3EFB-210A-EBEA7759BA0B}"/>
                    </a:ext>
                  </a:extLst>
                </p:cNvPr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871;p51">
                  <a:extLst>
                    <a:ext uri="{FF2B5EF4-FFF2-40B4-BE49-F238E27FC236}">
                      <a16:creationId xmlns:a16="http://schemas.microsoft.com/office/drawing/2014/main" id="{EDCA1DD1-59F3-B427-08F7-967BF79D7A22}"/>
                    </a:ext>
                  </a:extLst>
                </p:cNvPr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872;p51">
                  <a:extLst>
                    <a:ext uri="{FF2B5EF4-FFF2-40B4-BE49-F238E27FC236}">
                      <a16:creationId xmlns:a16="http://schemas.microsoft.com/office/drawing/2014/main" id="{5FACBEC3-E901-1AB1-D8AF-06A461CCFB00}"/>
                    </a:ext>
                  </a:extLst>
                </p:cNvPr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73;p51">
                  <a:extLst>
                    <a:ext uri="{FF2B5EF4-FFF2-40B4-BE49-F238E27FC236}">
                      <a16:creationId xmlns:a16="http://schemas.microsoft.com/office/drawing/2014/main" id="{922B7C5E-97DC-5A93-9B50-318057844678}"/>
                    </a:ext>
                  </a:extLst>
                </p:cNvPr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74;p51">
                  <a:extLst>
                    <a:ext uri="{FF2B5EF4-FFF2-40B4-BE49-F238E27FC236}">
                      <a16:creationId xmlns:a16="http://schemas.microsoft.com/office/drawing/2014/main" id="{8C150983-C236-C9F2-441A-4C1EC3874875}"/>
                    </a:ext>
                  </a:extLst>
                </p:cNvPr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75;p51">
                  <a:extLst>
                    <a:ext uri="{FF2B5EF4-FFF2-40B4-BE49-F238E27FC236}">
                      <a16:creationId xmlns:a16="http://schemas.microsoft.com/office/drawing/2014/main" id="{4D33F1C6-A639-F8E5-BDEA-D7B0AC860F91}"/>
                    </a:ext>
                  </a:extLst>
                </p:cNvPr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41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תרשים, צילום מסך, עיגול, טקסט&#10;&#10;התיאור נוצר באופן אוטומטי">
            <a:extLst>
              <a:ext uri="{FF2B5EF4-FFF2-40B4-BE49-F238E27FC236}">
                <a16:creationId xmlns:a16="http://schemas.microsoft.com/office/drawing/2014/main" id="{0C68DE5F-0390-9231-E876-852D3C90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" y="-269616"/>
            <a:ext cx="6082445" cy="6082445"/>
          </a:xfrm>
          <a:prstGeom prst="rect">
            <a:avLst/>
          </a:prstGeom>
        </p:spPr>
      </p:pic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70"/>
          <p:cNvSpPr txBox="1">
            <a:spLocks noGrp="1"/>
          </p:cNvSpPr>
          <p:nvPr>
            <p:ph type="subTitle" idx="3"/>
          </p:nvPr>
        </p:nvSpPr>
        <p:spPr>
          <a:xfrm>
            <a:off x="3319200" y="358705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Nevo Gadassi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325545887</a:t>
            </a:r>
            <a:endParaRPr dirty="0"/>
          </a:p>
        </p:txBody>
      </p:sp>
      <p:sp>
        <p:nvSpPr>
          <p:cNvPr id="2598" name="Google Shape;2598;p70"/>
          <p:cNvSpPr txBox="1">
            <a:spLocks noGrp="1"/>
          </p:cNvSpPr>
          <p:nvPr>
            <p:ph type="subTitle" idx="4"/>
          </p:nvPr>
        </p:nvSpPr>
        <p:spPr>
          <a:xfrm>
            <a:off x="470819" y="3588968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Lior Vinman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213081763</a:t>
            </a:r>
            <a:endParaRPr dirty="0"/>
          </a:p>
        </p:txBody>
      </p:sp>
      <p:sp>
        <p:nvSpPr>
          <p:cNvPr id="2601" name="Google Shape;260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" name="Google Shape;2597;p70">
            <a:extLst>
              <a:ext uri="{FF2B5EF4-FFF2-40B4-BE49-F238E27FC236}">
                <a16:creationId xmlns:a16="http://schemas.microsoft.com/office/drawing/2014/main" id="{64F04D1C-522F-35FE-9EBD-6CD0D82C2221}"/>
              </a:ext>
            </a:extLst>
          </p:cNvPr>
          <p:cNvSpPr txBox="1">
            <a:spLocks/>
          </p:cNvSpPr>
          <p:nvPr/>
        </p:nvSpPr>
        <p:spPr>
          <a:xfrm>
            <a:off x="6167581" y="3587056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Yoad</a:t>
            </a:r>
            <a:r>
              <a:rPr lang="en-US" dirty="0"/>
              <a:t> Tamar</a:t>
            </a:r>
          </a:p>
          <a:p>
            <a:pPr marL="0" indent="0"/>
            <a:r>
              <a:rPr lang="en-US" dirty="0"/>
              <a:t>213451818</a:t>
            </a:r>
          </a:p>
        </p:txBody>
      </p:sp>
      <p:pic>
        <p:nvPicPr>
          <p:cNvPr id="1026" name="Picture 2" descr="Google Chrome adds nearly a dozen new profile pictures - 9to5Google">
            <a:extLst>
              <a:ext uri="{FF2B5EF4-FFF2-40B4-BE49-F238E27FC236}">
                <a16:creationId xmlns:a16="http://schemas.microsoft.com/office/drawing/2014/main" id="{6B51B6A8-9E2B-10BE-58D1-0CF9C39C3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285" b="39501" l="42277" r="57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65" t="26883" r="40517" b="59097"/>
          <a:stretch/>
        </p:blipFill>
        <p:spPr bwMode="auto">
          <a:xfrm>
            <a:off x="6609039" y="1721880"/>
            <a:ext cx="1672864" cy="16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oogle Chrome adds nearly a dozen new profile pictures - 9to5Google">
            <a:extLst>
              <a:ext uri="{FF2B5EF4-FFF2-40B4-BE49-F238E27FC236}">
                <a16:creationId xmlns:a16="http://schemas.microsoft.com/office/drawing/2014/main" id="{A9B286AA-AF08-4847-2970-C2439B129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21" b="25370" l="61094" r="74468">
                        <a14:foregroundMark x1="74620" y1="21274" x2="74620" y2="21274"/>
                        <a14:foregroundMark x1="68997" y1="25370" x2="68997" y2="25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73" t="13080" r="24199" b="73392"/>
          <a:stretch/>
        </p:blipFill>
        <p:spPr bwMode="auto">
          <a:xfrm>
            <a:off x="904640" y="1603080"/>
            <a:ext cx="1453518" cy="16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oogle Chrome adds nearly a dozen new profile pictures - 9to5Google">
            <a:extLst>
              <a:ext uri="{FF2B5EF4-FFF2-40B4-BE49-F238E27FC236}">
                <a16:creationId xmlns:a16="http://schemas.microsoft.com/office/drawing/2014/main" id="{29B81A9F-9386-3738-2E94-94F089E50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31" b="26280" l="41945" r="57143">
                        <a14:foregroundMark x1="49544" y1="24687" x2="49544" y2="24687"/>
                        <a14:foregroundMark x1="52736" y1="24460" x2="52736" y2="24460"/>
                        <a14:foregroundMark x1="50456" y1="15131" x2="50456" y2="15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72" t="13861" r="40903" b="72249"/>
          <a:stretch/>
        </p:blipFill>
        <p:spPr bwMode="auto">
          <a:xfrm>
            <a:off x="3733913" y="1721880"/>
            <a:ext cx="1733321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טקסט, צילום מסך, מלבן, תרשים&#10;&#10;התיאור נוצר באופן אוטומטי">
            <a:extLst>
              <a:ext uri="{FF2B5EF4-FFF2-40B4-BE49-F238E27FC236}">
                <a16:creationId xmlns:a16="http://schemas.microsoft.com/office/drawing/2014/main" id="{8CD05D3D-523A-433D-5258-86B2BB11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03" y="0"/>
            <a:ext cx="6508091" cy="5143500"/>
          </a:xfrm>
          <a:prstGeom prst="rect">
            <a:avLst/>
          </a:prstGeom>
        </p:spPr>
      </p:pic>
      <p:grpSp>
        <p:nvGrpSpPr>
          <p:cNvPr id="788" name="Google Shape;788;p24"/>
          <p:cNvGrpSpPr/>
          <p:nvPr/>
        </p:nvGrpSpPr>
        <p:grpSpPr>
          <a:xfrm>
            <a:off x="249018" y="2335086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72A3C35-0431-AE5C-AACE-8B273998710A}"/>
              </a:ext>
            </a:extLst>
          </p:cNvPr>
          <p:cNvSpPr txBox="1"/>
          <p:nvPr/>
        </p:nvSpPr>
        <p:spPr>
          <a:xfrm>
            <a:off x="356838" y="178420"/>
            <a:ext cx="29066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Accuracy score:99.8178%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12;p71">
            <a:extLst>
              <a:ext uri="{FF2B5EF4-FFF2-40B4-BE49-F238E27FC236}">
                <a16:creationId xmlns:a16="http://schemas.microsoft.com/office/drawing/2014/main" id="{6D9F7E51-D3DD-78B3-32F5-23F03764AAC4}"/>
              </a:ext>
            </a:extLst>
          </p:cNvPr>
          <p:cNvGrpSpPr/>
          <p:nvPr/>
        </p:nvGrpSpPr>
        <p:grpSpPr>
          <a:xfrm>
            <a:off x="4572000" y="873309"/>
            <a:ext cx="3956755" cy="4128030"/>
            <a:chOff x="2770216" y="1172311"/>
            <a:chExt cx="3514928" cy="3667079"/>
          </a:xfrm>
        </p:grpSpPr>
        <p:sp>
          <p:nvSpPr>
            <p:cNvPr id="5" name="Google Shape;2613;p71">
              <a:extLst>
                <a:ext uri="{FF2B5EF4-FFF2-40B4-BE49-F238E27FC236}">
                  <a16:creationId xmlns:a16="http://schemas.microsoft.com/office/drawing/2014/main" id="{0FD3B699-3C09-1F68-7AC4-5F4199A75511}"/>
                </a:ext>
              </a:extLst>
            </p:cNvPr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614;p71">
              <a:extLst>
                <a:ext uri="{FF2B5EF4-FFF2-40B4-BE49-F238E27FC236}">
                  <a16:creationId xmlns:a16="http://schemas.microsoft.com/office/drawing/2014/main" id="{B1DAF485-1B66-B587-A697-5CA575DB509B}"/>
                </a:ext>
              </a:extLst>
            </p:cNvPr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56" name="Google Shape;2615;p71">
                <a:extLst>
                  <a:ext uri="{FF2B5EF4-FFF2-40B4-BE49-F238E27FC236}">
                    <a16:creationId xmlns:a16="http://schemas.microsoft.com/office/drawing/2014/main" id="{24A34B50-A7DA-3D58-BBB4-1F2211B3D348}"/>
                  </a:ext>
                </a:extLst>
              </p:cNvPr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16;p71">
                <a:extLst>
                  <a:ext uri="{FF2B5EF4-FFF2-40B4-BE49-F238E27FC236}">
                    <a16:creationId xmlns:a16="http://schemas.microsoft.com/office/drawing/2014/main" id="{3E98004F-0953-B55B-19B2-897A48B6C646}"/>
                  </a:ext>
                </a:extLst>
              </p:cNvPr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17;p71">
                <a:extLst>
                  <a:ext uri="{FF2B5EF4-FFF2-40B4-BE49-F238E27FC236}">
                    <a16:creationId xmlns:a16="http://schemas.microsoft.com/office/drawing/2014/main" id="{3A8F0404-5535-A568-7AA3-17343D330C12}"/>
                  </a:ext>
                </a:extLst>
              </p:cNvPr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18;p71">
                <a:extLst>
                  <a:ext uri="{FF2B5EF4-FFF2-40B4-BE49-F238E27FC236}">
                    <a16:creationId xmlns:a16="http://schemas.microsoft.com/office/drawing/2014/main" id="{372DF4BA-DBAC-684F-E3AE-E0B3C4B98D97}"/>
                  </a:ext>
                </a:extLst>
              </p:cNvPr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19;p71">
                <a:extLst>
                  <a:ext uri="{FF2B5EF4-FFF2-40B4-BE49-F238E27FC236}">
                    <a16:creationId xmlns:a16="http://schemas.microsoft.com/office/drawing/2014/main" id="{EF4A3E47-74F4-788F-2052-02D611FA5D60}"/>
                  </a:ext>
                </a:extLst>
              </p:cNvPr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20;p71">
                <a:extLst>
                  <a:ext uri="{FF2B5EF4-FFF2-40B4-BE49-F238E27FC236}">
                    <a16:creationId xmlns:a16="http://schemas.microsoft.com/office/drawing/2014/main" id="{B95A5C42-AECF-4C70-45F9-61CA0F39F0FF}"/>
                  </a:ext>
                </a:extLst>
              </p:cNvPr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21;p71">
                <a:extLst>
                  <a:ext uri="{FF2B5EF4-FFF2-40B4-BE49-F238E27FC236}">
                    <a16:creationId xmlns:a16="http://schemas.microsoft.com/office/drawing/2014/main" id="{54424502-5BDD-03E1-EEB2-39AB9F674C5A}"/>
                  </a:ext>
                </a:extLst>
              </p:cNvPr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22;p71">
                <a:extLst>
                  <a:ext uri="{FF2B5EF4-FFF2-40B4-BE49-F238E27FC236}">
                    <a16:creationId xmlns:a16="http://schemas.microsoft.com/office/drawing/2014/main" id="{84D50B10-4843-E049-59B1-C96B1A126DA0}"/>
                  </a:ext>
                </a:extLst>
              </p:cNvPr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23;p71">
                <a:extLst>
                  <a:ext uri="{FF2B5EF4-FFF2-40B4-BE49-F238E27FC236}">
                    <a16:creationId xmlns:a16="http://schemas.microsoft.com/office/drawing/2014/main" id="{21E68DF2-3966-EBF8-7458-BC9CC4EABE0D}"/>
                  </a:ext>
                </a:extLst>
              </p:cNvPr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24;p71">
                <a:extLst>
                  <a:ext uri="{FF2B5EF4-FFF2-40B4-BE49-F238E27FC236}">
                    <a16:creationId xmlns:a16="http://schemas.microsoft.com/office/drawing/2014/main" id="{13ECEC1D-3281-706E-5FD3-FECD6F86B002}"/>
                  </a:ext>
                </a:extLst>
              </p:cNvPr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25;p71">
                <a:extLst>
                  <a:ext uri="{FF2B5EF4-FFF2-40B4-BE49-F238E27FC236}">
                    <a16:creationId xmlns:a16="http://schemas.microsoft.com/office/drawing/2014/main" id="{46AD0ED2-D8FD-D722-9BF4-F181DF6822F8}"/>
                  </a:ext>
                </a:extLst>
              </p:cNvPr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26;p71">
                <a:extLst>
                  <a:ext uri="{FF2B5EF4-FFF2-40B4-BE49-F238E27FC236}">
                    <a16:creationId xmlns:a16="http://schemas.microsoft.com/office/drawing/2014/main" id="{29A6F79A-4328-6B99-8B3E-65BDFBAF665B}"/>
                  </a:ext>
                </a:extLst>
              </p:cNvPr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27;p71">
                <a:extLst>
                  <a:ext uri="{FF2B5EF4-FFF2-40B4-BE49-F238E27FC236}">
                    <a16:creationId xmlns:a16="http://schemas.microsoft.com/office/drawing/2014/main" id="{C8A94AA6-1CD5-A869-2810-78A005E43B73}"/>
                  </a:ext>
                </a:extLst>
              </p:cNvPr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628;p71">
              <a:extLst>
                <a:ext uri="{FF2B5EF4-FFF2-40B4-BE49-F238E27FC236}">
                  <a16:creationId xmlns:a16="http://schemas.microsoft.com/office/drawing/2014/main" id="{EEA992CA-31A5-B0F7-DB80-3B14300151B7}"/>
                </a:ext>
              </a:extLst>
            </p:cNvPr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38" name="Google Shape;2629;p71">
                <a:extLst>
                  <a:ext uri="{FF2B5EF4-FFF2-40B4-BE49-F238E27FC236}">
                    <a16:creationId xmlns:a16="http://schemas.microsoft.com/office/drawing/2014/main" id="{BB5FD6FC-D45A-F249-DAAB-12DBEA2DF3FF}"/>
                  </a:ext>
                </a:extLst>
              </p:cNvPr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0;p71">
                <a:extLst>
                  <a:ext uri="{FF2B5EF4-FFF2-40B4-BE49-F238E27FC236}">
                    <a16:creationId xmlns:a16="http://schemas.microsoft.com/office/drawing/2014/main" id="{8DBFBF73-4DDE-E4D3-9B51-0D4E9E9EFFBC}"/>
                  </a:ext>
                </a:extLst>
              </p:cNvPr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31;p71">
                <a:extLst>
                  <a:ext uri="{FF2B5EF4-FFF2-40B4-BE49-F238E27FC236}">
                    <a16:creationId xmlns:a16="http://schemas.microsoft.com/office/drawing/2014/main" id="{F702A245-B63B-5BFC-E309-51CF22C63EE1}"/>
                  </a:ext>
                </a:extLst>
              </p:cNvPr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32;p71">
                <a:extLst>
                  <a:ext uri="{FF2B5EF4-FFF2-40B4-BE49-F238E27FC236}">
                    <a16:creationId xmlns:a16="http://schemas.microsoft.com/office/drawing/2014/main" id="{14EDD12C-CB03-1E54-74C5-07327F45E2E0}"/>
                  </a:ext>
                </a:extLst>
              </p:cNvPr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33;p71">
                <a:extLst>
                  <a:ext uri="{FF2B5EF4-FFF2-40B4-BE49-F238E27FC236}">
                    <a16:creationId xmlns:a16="http://schemas.microsoft.com/office/drawing/2014/main" id="{AD5E06B4-24DE-D621-FCE4-92E6EC1D10A3}"/>
                  </a:ext>
                </a:extLst>
              </p:cNvPr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34;p71">
                <a:extLst>
                  <a:ext uri="{FF2B5EF4-FFF2-40B4-BE49-F238E27FC236}">
                    <a16:creationId xmlns:a16="http://schemas.microsoft.com/office/drawing/2014/main" id="{B5E526B3-04B8-A7AA-DA00-930B992D2EDD}"/>
                  </a:ext>
                </a:extLst>
              </p:cNvPr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35;p71">
                <a:extLst>
                  <a:ext uri="{FF2B5EF4-FFF2-40B4-BE49-F238E27FC236}">
                    <a16:creationId xmlns:a16="http://schemas.microsoft.com/office/drawing/2014/main" id="{1176F7D9-C0B8-D891-A0BC-24C5EF30B808}"/>
                  </a:ext>
                </a:extLst>
              </p:cNvPr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36;p71">
                <a:extLst>
                  <a:ext uri="{FF2B5EF4-FFF2-40B4-BE49-F238E27FC236}">
                    <a16:creationId xmlns:a16="http://schemas.microsoft.com/office/drawing/2014/main" id="{85BE2289-ADB9-4034-89B6-7F196A0C7884}"/>
                  </a:ext>
                </a:extLst>
              </p:cNvPr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37;p71">
                <a:extLst>
                  <a:ext uri="{FF2B5EF4-FFF2-40B4-BE49-F238E27FC236}">
                    <a16:creationId xmlns:a16="http://schemas.microsoft.com/office/drawing/2014/main" id="{A659E1AA-6BA4-3134-06BD-E098C25FDF35}"/>
                  </a:ext>
                </a:extLst>
              </p:cNvPr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38;p71">
                <a:extLst>
                  <a:ext uri="{FF2B5EF4-FFF2-40B4-BE49-F238E27FC236}">
                    <a16:creationId xmlns:a16="http://schemas.microsoft.com/office/drawing/2014/main" id="{4E734572-93D3-26B6-8E2D-61A7F57B32B4}"/>
                  </a:ext>
                </a:extLst>
              </p:cNvPr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39;p71">
                <a:extLst>
                  <a:ext uri="{FF2B5EF4-FFF2-40B4-BE49-F238E27FC236}">
                    <a16:creationId xmlns:a16="http://schemas.microsoft.com/office/drawing/2014/main" id="{0D9FF7A9-412B-3427-A48F-14ECC1A35E4F}"/>
                  </a:ext>
                </a:extLst>
              </p:cNvPr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0;p71">
                <a:extLst>
                  <a:ext uri="{FF2B5EF4-FFF2-40B4-BE49-F238E27FC236}">
                    <a16:creationId xmlns:a16="http://schemas.microsoft.com/office/drawing/2014/main" id="{AD9D6845-0F12-7D99-5FD9-513F3AD470F8}"/>
                  </a:ext>
                </a:extLst>
              </p:cNvPr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41;p71">
                <a:extLst>
                  <a:ext uri="{FF2B5EF4-FFF2-40B4-BE49-F238E27FC236}">
                    <a16:creationId xmlns:a16="http://schemas.microsoft.com/office/drawing/2014/main" id="{63781F87-0BD7-B88C-9D33-FBBC2478D14B}"/>
                  </a:ext>
                </a:extLst>
              </p:cNvPr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42;p71">
                <a:extLst>
                  <a:ext uri="{FF2B5EF4-FFF2-40B4-BE49-F238E27FC236}">
                    <a16:creationId xmlns:a16="http://schemas.microsoft.com/office/drawing/2014/main" id="{158F2FC6-387E-E4B4-F3D4-976B2B4AD870}"/>
                  </a:ext>
                </a:extLst>
              </p:cNvPr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43;p71">
                <a:extLst>
                  <a:ext uri="{FF2B5EF4-FFF2-40B4-BE49-F238E27FC236}">
                    <a16:creationId xmlns:a16="http://schemas.microsoft.com/office/drawing/2014/main" id="{52DA3418-7DCB-5562-96D7-DD6A9D12C80D}"/>
                  </a:ext>
                </a:extLst>
              </p:cNvPr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44;p71">
                <a:extLst>
                  <a:ext uri="{FF2B5EF4-FFF2-40B4-BE49-F238E27FC236}">
                    <a16:creationId xmlns:a16="http://schemas.microsoft.com/office/drawing/2014/main" id="{7FBB7B98-806C-E1C9-CFC5-481ABE225044}"/>
                  </a:ext>
                </a:extLst>
              </p:cNvPr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45;p71">
                <a:extLst>
                  <a:ext uri="{FF2B5EF4-FFF2-40B4-BE49-F238E27FC236}">
                    <a16:creationId xmlns:a16="http://schemas.microsoft.com/office/drawing/2014/main" id="{6DE8B87D-1CE1-5581-B177-B6467949B925}"/>
                  </a:ext>
                </a:extLst>
              </p:cNvPr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46;p71">
                <a:extLst>
                  <a:ext uri="{FF2B5EF4-FFF2-40B4-BE49-F238E27FC236}">
                    <a16:creationId xmlns:a16="http://schemas.microsoft.com/office/drawing/2014/main" id="{0E02CFAB-D421-29C7-7E7D-49575210BCD6}"/>
                  </a:ext>
                </a:extLst>
              </p:cNvPr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647;p71">
              <a:extLst>
                <a:ext uri="{FF2B5EF4-FFF2-40B4-BE49-F238E27FC236}">
                  <a16:creationId xmlns:a16="http://schemas.microsoft.com/office/drawing/2014/main" id="{AE01B5FF-3CBB-1423-82ED-3D4DB3B297D4}"/>
                </a:ext>
              </a:extLst>
            </p:cNvPr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48" name="Google Shape;2648;p71">
                <a:extLst>
                  <a:ext uri="{FF2B5EF4-FFF2-40B4-BE49-F238E27FC236}">
                    <a16:creationId xmlns:a16="http://schemas.microsoft.com/office/drawing/2014/main" id="{8623D505-5854-1B64-A8F4-91C8422F7996}"/>
                  </a:ext>
                </a:extLst>
              </p:cNvPr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49;p71">
                <a:extLst>
                  <a:ext uri="{FF2B5EF4-FFF2-40B4-BE49-F238E27FC236}">
                    <a16:creationId xmlns:a16="http://schemas.microsoft.com/office/drawing/2014/main" id="{7394857D-DD7C-0621-CDAA-DDCD44AC6D81}"/>
                  </a:ext>
                </a:extLst>
              </p:cNvPr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50;p71">
                <a:extLst>
                  <a:ext uri="{FF2B5EF4-FFF2-40B4-BE49-F238E27FC236}">
                    <a16:creationId xmlns:a16="http://schemas.microsoft.com/office/drawing/2014/main" id="{AA5C9ACC-FDB9-DBC6-7317-9F6E854BB471}"/>
                  </a:ext>
                </a:extLst>
              </p:cNvPr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51;p71">
                <a:extLst>
                  <a:ext uri="{FF2B5EF4-FFF2-40B4-BE49-F238E27FC236}">
                    <a16:creationId xmlns:a16="http://schemas.microsoft.com/office/drawing/2014/main" id="{2F33FE87-6F2D-63E2-4C28-AF0DCBF95A55}"/>
                  </a:ext>
                </a:extLst>
              </p:cNvPr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52;p71">
                <a:extLst>
                  <a:ext uri="{FF2B5EF4-FFF2-40B4-BE49-F238E27FC236}">
                    <a16:creationId xmlns:a16="http://schemas.microsoft.com/office/drawing/2014/main" id="{766B0BC6-DCFE-EF44-23C3-C771388B9C40}"/>
                  </a:ext>
                </a:extLst>
              </p:cNvPr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53;p71">
                <a:extLst>
                  <a:ext uri="{FF2B5EF4-FFF2-40B4-BE49-F238E27FC236}">
                    <a16:creationId xmlns:a16="http://schemas.microsoft.com/office/drawing/2014/main" id="{7CD540B6-EB8C-F479-039B-B051BA6DF92C}"/>
                  </a:ext>
                </a:extLst>
              </p:cNvPr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54;p71">
                <a:extLst>
                  <a:ext uri="{FF2B5EF4-FFF2-40B4-BE49-F238E27FC236}">
                    <a16:creationId xmlns:a16="http://schemas.microsoft.com/office/drawing/2014/main" id="{23772A23-A0B9-910D-EFDB-C85322011BDD}"/>
                  </a:ext>
                </a:extLst>
              </p:cNvPr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55;p71">
                <a:extLst>
                  <a:ext uri="{FF2B5EF4-FFF2-40B4-BE49-F238E27FC236}">
                    <a16:creationId xmlns:a16="http://schemas.microsoft.com/office/drawing/2014/main" id="{1F679665-0D63-36B6-0618-FD51769F6179}"/>
                  </a:ext>
                </a:extLst>
              </p:cNvPr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56;p71">
                <a:extLst>
                  <a:ext uri="{FF2B5EF4-FFF2-40B4-BE49-F238E27FC236}">
                    <a16:creationId xmlns:a16="http://schemas.microsoft.com/office/drawing/2014/main" id="{C98618CE-2BAC-E5D5-2DC9-A20DF8BD79ED}"/>
                  </a:ext>
                </a:extLst>
              </p:cNvPr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57;p71">
                <a:extLst>
                  <a:ext uri="{FF2B5EF4-FFF2-40B4-BE49-F238E27FC236}">
                    <a16:creationId xmlns:a16="http://schemas.microsoft.com/office/drawing/2014/main" id="{DDC5D815-348E-4AC3-7969-EC8965CD8C4B}"/>
                  </a:ext>
                </a:extLst>
              </p:cNvPr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58;p71">
                <a:extLst>
                  <a:ext uri="{FF2B5EF4-FFF2-40B4-BE49-F238E27FC236}">
                    <a16:creationId xmlns:a16="http://schemas.microsoft.com/office/drawing/2014/main" id="{1BAEFD49-AA37-7330-FB57-6A34E60458FE}"/>
                  </a:ext>
                </a:extLst>
              </p:cNvPr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59;p71">
                <a:extLst>
                  <a:ext uri="{FF2B5EF4-FFF2-40B4-BE49-F238E27FC236}">
                    <a16:creationId xmlns:a16="http://schemas.microsoft.com/office/drawing/2014/main" id="{67F72769-22AD-B3E8-B7EF-CD9911C197CF}"/>
                  </a:ext>
                </a:extLst>
              </p:cNvPr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60;p71">
                <a:extLst>
                  <a:ext uri="{FF2B5EF4-FFF2-40B4-BE49-F238E27FC236}">
                    <a16:creationId xmlns:a16="http://schemas.microsoft.com/office/drawing/2014/main" id="{18194E02-8131-0CCF-1451-7C1E341C7A41}"/>
                  </a:ext>
                </a:extLst>
              </p:cNvPr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61;p71">
                <a:extLst>
                  <a:ext uri="{FF2B5EF4-FFF2-40B4-BE49-F238E27FC236}">
                    <a16:creationId xmlns:a16="http://schemas.microsoft.com/office/drawing/2014/main" id="{EDA539FC-BCDC-3BAA-7E8E-18A2E923A4C3}"/>
                  </a:ext>
                </a:extLst>
              </p:cNvPr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62;p71">
                <a:extLst>
                  <a:ext uri="{FF2B5EF4-FFF2-40B4-BE49-F238E27FC236}">
                    <a16:creationId xmlns:a16="http://schemas.microsoft.com/office/drawing/2014/main" id="{2265C123-50CF-CB43-044D-39836EB32A72}"/>
                  </a:ext>
                </a:extLst>
              </p:cNvPr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63;p71">
                <a:extLst>
                  <a:ext uri="{FF2B5EF4-FFF2-40B4-BE49-F238E27FC236}">
                    <a16:creationId xmlns:a16="http://schemas.microsoft.com/office/drawing/2014/main" id="{8E0500CF-188A-1A19-7465-CF59E5C782DE}"/>
                  </a:ext>
                </a:extLst>
              </p:cNvPr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664;p71">
                <a:extLst>
                  <a:ext uri="{FF2B5EF4-FFF2-40B4-BE49-F238E27FC236}">
                    <a16:creationId xmlns:a16="http://schemas.microsoft.com/office/drawing/2014/main" id="{7B2E5B00-6002-21AE-9ECB-D87B3A775156}"/>
                  </a:ext>
                </a:extLst>
              </p:cNvPr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665;p71">
                <a:extLst>
                  <a:ext uri="{FF2B5EF4-FFF2-40B4-BE49-F238E27FC236}">
                    <a16:creationId xmlns:a16="http://schemas.microsoft.com/office/drawing/2014/main" id="{472E8CC1-B92A-A68D-F2F6-CA49772C7015}"/>
                  </a:ext>
                </a:extLst>
              </p:cNvPr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666;p71">
                <a:extLst>
                  <a:ext uri="{FF2B5EF4-FFF2-40B4-BE49-F238E27FC236}">
                    <a16:creationId xmlns:a16="http://schemas.microsoft.com/office/drawing/2014/main" id="{A0676DE7-3617-62EC-4877-CE8268B8A909}"/>
                  </a:ext>
                </a:extLst>
              </p:cNvPr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667;p71">
                <a:extLst>
                  <a:ext uri="{FF2B5EF4-FFF2-40B4-BE49-F238E27FC236}">
                    <a16:creationId xmlns:a16="http://schemas.microsoft.com/office/drawing/2014/main" id="{99527253-75FF-449B-A605-B12D2CCFB25F}"/>
                  </a:ext>
                </a:extLst>
              </p:cNvPr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668;p71">
                <a:extLst>
                  <a:ext uri="{FF2B5EF4-FFF2-40B4-BE49-F238E27FC236}">
                    <a16:creationId xmlns:a16="http://schemas.microsoft.com/office/drawing/2014/main" id="{C8E3B776-20FD-818A-84CD-15B2604B9D22}"/>
                  </a:ext>
                </a:extLst>
              </p:cNvPr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669;p71">
                <a:extLst>
                  <a:ext uri="{FF2B5EF4-FFF2-40B4-BE49-F238E27FC236}">
                    <a16:creationId xmlns:a16="http://schemas.microsoft.com/office/drawing/2014/main" id="{92A6678F-3840-B6AA-E7FF-1CB3E984A562}"/>
                  </a:ext>
                </a:extLst>
              </p:cNvPr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670;p71">
                <a:extLst>
                  <a:ext uri="{FF2B5EF4-FFF2-40B4-BE49-F238E27FC236}">
                    <a16:creationId xmlns:a16="http://schemas.microsoft.com/office/drawing/2014/main" id="{72CA8905-19C4-A1E9-6C96-F9A65B8E6C28}"/>
                  </a:ext>
                </a:extLst>
              </p:cNvPr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671;p71">
                <a:extLst>
                  <a:ext uri="{FF2B5EF4-FFF2-40B4-BE49-F238E27FC236}">
                    <a16:creationId xmlns:a16="http://schemas.microsoft.com/office/drawing/2014/main" id="{7BB05577-655F-9DBD-44D8-E18011D93717}"/>
                  </a:ext>
                </a:extLst>
              </p:cNvPr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672;p71">
                <a:extLst>
                  <a:ext uri="{FF2B5EF4-FFF2-40B4-BE49-F238E27FC236}">
                    <a16:creationId xmlns:a16="http://schemas.microsoft.com/office/drawing/2014/main" id="{E1888966-2417-8A29-88BC-DC36CE7F5BB6}"/>
                  </a:ext>
                </a:extLst>
              </p:cNvPr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673;p71">
                <a:extLst>
                  <a:ext uri="{FF2B5EF4-FFF2-40B4-BE49-F238E27FC236}">
                    <a16:creationId xmlns:a16="http://schemas.microsoft.com/office/drawing/2014/main" id="{F22A9C4A-D5D1-4C60-9D69-E64C5829FF88}"/>
                  </a:ext>
                </a:extLst>
              </p:cNvPr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674;p71">
                <a:extLst>
                  <a:ext uri="{FF2B5EF4-FFF2-40B4-BE49-F238E27FC236}">
                    <a16:creationId xmlns:a16="http://schemas.microsoft.com/office/drawing/2014/main" id="{462F3A20-A60E-6CFE-3725-1EA6039C91DE}"/>
                  </a:ext>
                </a:extLst>
              </p:cNvPr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675;p71">
                <a:extLst>
                  <a:ext uri="{FF2B5EF4-FFF2-40B4-BE49-F238E27FC236}">
                    <a16:creationId xmlns:a16="http://schemas.microsoft.com/office/drawing/2014/main" id="{6A5621EA-52AE-39D8-897E-EB82D57ABD7A}"/>
                  </a:ext>
                </a:extLst>
              </p:cNvPr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676;p71">
                <a:extLst>
                  <a:ext uri="{FF2B5EF4-FFF2-40B4-BE49-F238E27FC236}">
                    <a16:creationId xmlns:a16="http://schemas.microsoft.com/office/drawing/2014/main" id="{A20E8139-67E5-4EFB-64F5-EF730DA8B349}"/>
                  </a:ext>
                </a:extLst>
              </p:cNvPr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677;p71">
                <a:extLst>
                  <a:ext uri="{FF2B5EF4-FFF2-40B4-BE49-F238E27FC236}">
                    <a16:creationId xmlns:a16="http://schemas.microsoft.com/office/drawing/2014/main" id="{B40BD0E8-9F1C-F0B9-528C-1B76EA328998}"/>
                  </a:ext>
                </a:extLst>
              </p:cNvPr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678;p71">
                <a:extLst>
                  <a:ext uri="{FF2B5EF4-FFF2-40B4-BE49-F238E27FC236}">
                    <a16:creationId xmlns:a16="http://schemas.microsoft.com/office/drawing/2014/main" id="{B2E5BD18-35B6-55DB-3ABD-CA1C7ACE46EF}"/>
                  </a:ext>
                </a:extLst>
              </p:cNvPr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679;p71">
                <a:extLst>
                  <a:ext uri="{FF2B5EF4-FFF2-40B4-BE49-F238E27FC236}">
                    <a16:creationId xmlns:a16="http://schemas.microsoft.com/office/drawing/2014/main" id="{68A6BA26-539C-561D-E0AE-1B6892CC9318}"/>
                  </a:ext>
                </a:extLst>
              </p:cNvPr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680;p71">
                <a:extLst>
                  <a:ext uri="{FF2B5EF4-FFF2-40B4-BE49-F238E27FC236}">
                    <a16:creationId xmlns:a16="http://schemas.microsoft.com/office/drawing/2014/main" id="{240A897B-BB03-2B42-4C03-9CFC073E9176}"/>
                  </a:ext>
                </a:extLst>
              </p:cNvPr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681;p71">
                <a:extLst>
                  <a:ext uri="{FF2B5EF4-FFF2-40B4-BE49-F238E27FC236}">
                    <a16:creationId xmlns:a16="http://schemas.microsoft.com/office/drawing/2014/main" id="{8DA58310-8F85-F14F-5F17-7C08DF98D43D}"/>
                  </a:ext>
                </a:extLst>
              </p:cNvPr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682;p71">
                <a:extLst>
                  <a:ext uri="{FF2B5EF4-FFF2-40B4-BE49-F238E27FC236}">
                    <a16:creationId xmlns:a16="http://schemas.microsoft.com/office/drawing/2014/main" id="{36A3E9AD-8863-6E2E-5991-35F508C5B833}"/>
                  </a:ext>
                </a:extLst>
              </p:cNvPr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683;p71">
                <a:extLst>
                  <a:ext uri="{FF2B5EF4-FFF2-40B4-BE49-F238E27FC236}">
                    <a16:creationId xmlns:a16="http://schemas.microsoft.com/office/drawing/2014/main" id="{D41FAD4C-2AD5-FF06-9953-458A260A7692}"/>
                  </a:ext>
                </a:extLst>
              </p:cNvPr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684;p71">
                <a:extLst>
                  <a:ext uri="{FF2B5EF4-FFF2-40B4-BE49-F238E27FC236}">
                    <a16:creationId xmlns:a16="http://schemas.microsoft.com/office/drawing/2014/main" id="{0BB58753-1741-549D-BB53-C9773B324582}"/>
                  </a:ext>
                </a:extLst>
              </p:cNvPr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685;p71">
                <a:extLst>
                  <a:ext uri="{FF2B5EF4-FFF2-40B4-BE49-F238E27FC236}">
                    <a16:creationId xmlns:a16="http://schemas.microsoft.com/office/drawing/2014/main" id="{7F8B0EA8-5DF5-4192-8EB3-3E791ABA2615}"/>
                  </a:ext>
                </a:extLst>
              </p:cNvPr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686;p71">
                <a:extLst>
                  <a:ext uri="{FF2B5EF4-FFF2-40B4-BE49-F238E27FC236}">
                    <a16:creationId xmlns:a16="http://schemas.microsoft.com/office/drawing/2014/main" id="{09F2F127-1459-6422-2D19-A9E869CFEC89}"/>
                  </a:ext>
                </a:extLst>
              </p:cNvPr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687;p71">
                <a:extLst>
                  <a:ext uri="{FF2B5EF4-FFF2-40B4-BE49-F238E27FC236}">
                    <a16:creationId xmlns:a16="http://schemas.microsoft.com/office/drawing/2014/main" id="{135396DB-03AA-CBC9-0578-71EA7E71A2DC}"/>
                  </a:ext>
                </a:extLst>
              </p:cNvPr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688;p71">
                <a:extLst>
                  <a:ext uri="{FF2B5EF4-FFF2-40B4-BE49-F238E27FC236}">
                    <a16:creationId xmlns:a16="http://schemas.microsoft.com/office/drawing/2014/main" id="{3D133B86-958B-E9DA-0AA0-36392DAD90AD}"/>
                  </a:ext>
                </a:extLst>
              </p:cNvPr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689;p71">
                <a:extLst>
                  <a:ext uri="{FF2B5EF4-FFF2-40B4-BE49-F238E27FC236}">
                    <a16:creationId xmlns:a16="http://schemas.microsoft.com/office/drawing/2014/main" id="{08A9E17F-BBB9-7D0B-2D93-E59D7626ADAE}"/>
                  </a:ext>
                </a:extLst>
              </p:cNvPr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690;p71">
                <a:extLst>
                  <a:ext uri="{FF2B5EF4-FFF2-40B4-BE49-F238E27FC236}">
                    <a16:creationId xmlns:a16="http://schemas.microsoft.com/office/drawing/2014/main" id="{EE3A2491-FFF2-87A7-05DD-7551DB1BC4B7}"/>
                  </a:ext>
                </a:extLst>
              </p:cNvPr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691;p71">
                <a:extLst>
                  <a:ext uri="{FF2B5EF4-FFF2-40B4-BE49-F238E27FC236}">
                    <a16:creationId xmlns:a16="http://schemas.microsoft.com/office/drawing/2014/main" id="{2F0B3018-CA93-7A69-7245-BC05A285C902}"/>
                  </a:ext>
                </a:extLst>
              </p:cNvPr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92;p71">
                <a:extLst>
                  <a:ext uri="{FF2B5EF4-FFF2-40B4-BE49-F238E27FC236}">
                    <a16:creationId xmlns:a16="http://schemas.microsoft.com/office/drawing/2014/main" id="{FFDF9E9E-29E4-060F-F651-23233EDC91E1}"/>
                  </a:ext>
                </a:extLst>
              </p:cNvPr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93;p71">
                <a:extLst>
                  <a:ext uri="{FF2B5EF4-FFF2-40B4-BE49-F238E27FC236}">
                    <a16:creationId xmlns:a16="http://schemas.microsoft.com/office/drawing/2014/main" id="{83F87E7C-9A68-D889-B06A-9B99A3AB9DFC}"/>
                  </a:ext>
                </a:extLst>
              </p:cNvPr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94;p71">
                <a:extLst>
                  <a:ext uri="{FF2B5EF4-FFF2-40B4-BE49-F238E27FC236}">
                    <a16:creationId xmlns:a16="http://schemas.microsoft.com/office/drawing/2014/main" id="{73D9AD40-25BA-68F2-4771-13091EFB4377}"/>
                  </a:ext>
                </a:extLst>
              </p:cNvPr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95;p71">
                <a:extLst>
                  <a:ext uri="{FF2B5EF4-FFF2-40B4-BE49-F238E27FC236}">
                    <a16:creationId xmlns:a16="http://schemas.microsoft.com/office/drawing/2014/main" id="{4C300035-F1A5-BCC0-25C5-E102296E18B9}"/>
                  </a:ext>
                </a:extLst>
              </p:cNvPr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96;p71">
                <a:extLst>
                  <a:ext uri="{FF2B5EF4-FFF2-40B4-BE49-F238E27FC236}">
                    <a16:creationId xmlns:a16="http://schemas.microsoft.com/office/drawing/2014/main" id="{1C8A2DF6-F33C-9162-8540-E06C35E6A444}"/>
                  </a:ext>
                </a:extLst>
              </p:cNvPr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97;p71">
                <a:extLst>
                  <a:ext uri="{FF2B5EF4-FFF2-40B4-BE49-F238E27FC236}">
                    <a16:creationId xmlns:a16="http://schemas.microsoft.com/office/drawing/2014/main" id="{7A74896D-DDFC-C23B-F345-C701713DEDE0}"/>
                  </a:ext>
                </a:extLst>
              </p:cNvPr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98;p71">
                <a:extLst>
                  <a:ext uri="{FF2B5EF4-FFF2-40B4-BE49-F238E27FC236}">
                    <a16:creationId xmlns:a16="http://schemas.microsoft.com/office/drawing/2014/main" id="{F7E04C9E-4C1D-0844-F2FA-D2A35350631E}"/>
                  </a:ext>
                </a:extLst>
              </p:cNvPr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99;p71">
                <a:extLst>
                  <a:ext uri="{FF2B5EF4-FFF2-40B4-BE49-F238E27FC236}">
                    <a16:creationId xmlns:a16="http://schemas.microsoft.com/office/drawing/2014/main" id="{B7D15F8B-B5B1-E277-5388-BAB2F76864CD}"/>
                  </a:ext>
                </a:extLst>
              </p:cNvPr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700;p71">
                <a:extLst>
                  <a:ext uri="{FF2B5EF4-FFF2-40B4-BE49-F238E27FC236}">
                    <a16:creationId xmlns:a16="http://schemas.microsoft.com/office/drawing/2014/main" id="{DE27D7AF-F0BA-40E6-EC3D-CC3ED8C86091}"/>
                  </a:ext>
                </a:extLst>
              </p:cNvPr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701;p71">
                <a:extLst>
                  <a:ext uri="{FF2B5EF4-FFF2-40B4-BE49-F238E27FC236}">
                    <a16:creationId xmlns:a16="http://schemas.microsoft.com/office/drawing/2014/main" id="{4AE2D1F1-A62D-8BC8-F398-43E37ABDB2E6}"/>
                  </a:ext>
                </a:extLst>
              </p:cNvPr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702;p71">
                <a:extLst>
                  <a:ext uri="{FF2B5EF4-FFF2-40B4-BE49-F238E27FC236}">
                    <a16:creationId xmlns:a16="http://schemas.microsoft.com/office/drawing/2014/main" id="{75750F23-FF06-620C-4E35-5DACA36D2052}"/>
                  </a:ext>
                </a:extLst>
              </p:cNvPr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703;p71">
                <a:extLst>
                  <a:ext uri="{FF2B5EF4-FFF2-40B4-BE49-F238E27FC236}">
                    <a16:creationId xmlns:a16="http://schemas.microsoft.com/office/drawing/2014/main" id="{BABA4DAE-E9A7-12D0-2E47-DE4E4D896A6B}"/>
                  </a:ext>
                </a:extLst>
              </p:cNvPr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704;p71">
                <a:extLst>
                  <a:ext uri="{FF2B5EF4-FFF2-40B4-BE49-F238E27FC236}">
                    <a16:creationId xmlns:a16="http://schemas.microsoft.com/office/drawing/2014/main" id="{BB9C3C98-ACA0-8B7D-F083-1C252C2BE596}"/>
                  </a:ext>
                </a:extLst>
              </p:cNvPr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705;p71">
                <a:extLst>
                  <a:ext uri="{FF2B5EF4-FFF2-40B4-BE49-F238E27FC236}">
                    <a16:creationId xmlns:a16="http://schemas.microsoft.com/office/drawing/2014/main" id="{BC72B83D-59A9-432A-67F0-57570D88926D}"/>
                  </a:ext>
                </a:extLst>
              </p:cNvPr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706;p71">
                <a:extLst>
                  <a:ext uri="{FF2B5EF4-FFF2-40B4-BE49-F238E27FC236}">
                    <a16:creationId xmlns:a16="http://schemas.microsoft.com/office/drawing/2014/main" id="{48D11A66-4CFE-EF88-EBA2-1B1E122768DA}"/>
                  </a:ext>
                </a:extLst>
              </p:cNvPr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707;p71">
                <a:extLst>
                  <a:ext uri="{FF2B5EF4-FFF2-40B4-BE49-F238E27FC236}">
                    <a16:creationId xmlns:a16="http://schemas.microsoft.com/office/drawing/2014/main" id="{4F929B01-995B-45E4-937B-F5CB3FF7A445}"/>
                  </a:ext>
                </a:extLst>
              </p:cNvPr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708;p71">
                <a:extLst>
                  <a:ext uri="{FF2B5EF4-FFF2-40B4-BE49-F238E27FC236}">
                    <a16:creationId xmlns:a16="http://schemas.microsoft.com/office/drawing/2014/main" id="{3FEA34DD-8BC8-663C-7186-E2402BA7EED9}"/>
                  </a:ext>
                </a:extLst>
              </p:cNvPr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709;p71">
                <a:extLst>
                  <a:ext uri="{FF2B5EF4-FFF2-40B4-BE49-F238E27FC236}">
                    <a16:creationId xmlns:a16="http://schemas.microsoft.com/office/drawing/2014/main" id="{DC30D36C-7C7D-8C37-79A3-A1B3A5697F9C}"/>
                  </a:ext>
                </a:extLst>
              </p:cNvPr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710;p71">
                <a:extLst>
                  <a:ext uri="{FF2B5EF4-FFF2-40B4-BE49-F238E27FC236}">
                    <a16:creationId xmlns:a16="http://schemas.microsoft.com/office/drawing/2014/main" id="{4A854D95-0701-AE02-B363-7A2382ADA7C5}"/>
                  </a:ext>
                </a:extLst>
              </p:cNvPr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711;p71">
                <a:extLst>
                  <a:ext uri="{FF2B5EF4-FFF2-40B4-BE49-F238E27FC236}">
                    <a16:creationId xmlns:a16="http://schemas.microsoft.com/office/drawing/2014/main" id="{1189AEAD-F935-54F2-EA5F-BE97F15EED48}"/>
                  </a:ext>
                </a:extLst>
              </p:cNvPr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712;p71">
                <a:extLst>
                  <a:ext uri="{FF2B5EF4-FFF2-40B4-BE49-F238E27FC236}">
                    <a16:creationId xmlns:a16="http://schemas.microsoft.com/office/drawing/2014/main" id="{037DCF34-0BF4-E131-DFC9-4CDEDEC8A00B}"/>
                  </a:ext>
                </a:extLst>
              </p:cNvPr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713;p71">
                <a:extLst>
                  <a:ext uri="{FF2B5EF4-FFF2-40B4-BE49-F238E27FC236}">
                    <a16:creationId xmlns:a16="http://schemas.microsoft.com/office/drawing/2014/main" id="{D33B419C-4D89-986F-430F-E08A37293AC7}"/>
                  </a:ext>
                </a:extLst>
              </p:cNvPr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714;p71">
                <a:extLst>
                  <a:ext uri="{FF2B5EF4-FFF2-40B4-BE49-F238E27FC236}">
                    <a16:creationId xmlns:a16="http://schemas.microsoft.com/office/drawing/2014/main" id="{A18E63FF-3EEB-15A8-2A09-4C1EB6730F31}"/>
                  </a:ext>
                </a:extLst>
              </p:cNvPr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715;p71">
                <a:extLst>
                  <a:ext uri="{FF2B5EF4-FFF2-40B4-BE49-F238E27FC236}">
                    <a16:creationId xmlns:a16="http://schemas.microsoft.com/office/drawing/2014/main" id="{756AC6CE-55F6-94AF-DE28-000A73BA40F8}"/>
                  </a:ext>
                </a:extLst>
              </p:cNvPr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716;p71">
                <a:extLst>
                  <a:ext uri="{FF2B5EF4-FFF2-40B4-BE49-F238E27FC236}">
                    <a16:creationId xmlns:a16="http://schemas.microsoft.com/office/drawing/2014/main" id="{83795D73-B453-55E4-96A6-1B9E052B8882}"/>
                  </a:ext>
                </a:extLst>
              </p:cNvPr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717;p71">
                <a:extLst>
                  <a:ext uri="{FF2B5EF4-FFF2-40B4-BE49-F238E27FC236}">
                    <a16:creationId xmlns:a16="http://schemas.microsoft.com/office/drawing/2014/main" id="{6B05CC45-23FE-9AFA-84ED-D54AACD7DE31}"/>
                  </a:ext>
                </a:extLst>
              </p:cNvPr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718;p71">
                <a:extLst>
                  <a:ext uri="{FF2B5EF4-FFF2-40B4-BE49-F238E27FC236}">
                    <a16:creationId xmlns:a16="http://schemas.microsoft.com/office/drawing/2014/main" id="{EA841D7D-0072-5387-914C-E48E9628187C}"/>
                  </a:ext>
                </a:extLst>
              </p:cNvPr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719;p71">
                <a:extLst>
                  <a:ext uri="{FF2B5EF4-FFF2-40B4-BE49-F238E27FC236}">
                    <a16:creationId xmlns:a16="http://schemas.microsoft.com/office/drawing/2014/main" id="{D21B8A61-82EF-F749-AC0D-C3770CA004D5}"/>
                  </a:ext>
                </a:extLst>
              </p:cNvPr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720;p71">
                <a:extLst>
                  <a:ext uri="{FF2B5EF4-FFF2-40B4-BE49-F238E27FC236}">
                    <a16:creationId xmlns:a16="http://schemas.microsoft.com/office/drawing/2014/main" id="{74090D91-9F01-0234-29A6-E54E24AAE29A}"/>
                  </a:ext>
                </a:extLst>
              </p:cNvPr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721;p71">
                <a:extLst>
                  <a:ext uri="{FF2B5EF4-FFF2-40B4-BE49-F238E27FC236}">
                    <a16:creationId xmlns:a16="http://schemas.microsoft.com/office/drawing/2014/main" id="{BB6ACB13-245A-7888-9C07-45319FB5E97C}"/>
                  </a:ext>
                </a:extLst>
              </p:cNvPr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722;p71">
                <a:extLst>
                  <a:ext uri="{FF2B5EF4-FFF2-40B4-BE49-F238E27FC236}">
                    <a16:creationId xmlns:a16="http://schemas.microsoft.com/office/drawing/2014/main" id="{595A4FBD-4588-98E5-41E7-DEEFA1AD6387}"/>
                  </a:ext>
                </a:extLst>
              </p:cNvPr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723;p71">
                <a:extLst>
                  <a:ext uri="{FF2B5EF4-FFF2-40B4-BE49-F238E27FC236}">
                    <a16:creationId xmlns:a16="http://schemas.microsoft.com/office/drawing/2014/main" id="{1E33900D-2082-9505-69FE-EFDE718E237C}"/>
                  </a:ext>
                </a:extLst>
              </p:cNvPr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724;p71">
                <a:extLst>
                  <a:ext uri="{FF2B5EF4-FFF2-40B4-BE49-F238E27FC236}">
                    <a16:creationId xmlns:a16="http://schemas.microsoft.com/office/drawing/2014/main" id="{7F040643-32E0-12AA-76F5-89502AE58DAA}"/>
                  </a:ext>
                </a:extLst>
              </p:cNvPr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725;p71">
                <a:extLst>
                  <a:ext uri="{FF2B5EF4-FFF2-40B4-BE49-F238E27FC236}">
                    <a16:creationId xmlns:a16="http://schemas.microsoft.com/office/drawing/2014/main" id="{24786382-367F-DA1D-9705-180297BC2D7D}"/>
                  </a:ext>
                </a:extLst>
              </p:cNvPr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726;p71">
                <a:extLst>
                  <a:ext uri="{FF2B5EF4-FFF2-40B4-BE49-F238E27FC236}">
                    <a16:creationId xmlns:a16="http://schemas.microsoft.com/office/drawing/2014/main" id="{870AF40E-1FBB-59F5-E0D0-375E8CD114E9}"/>
                  </a:ext>
                </a:extLst>
              </p:cNvPr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727;p71">
                <a:extLst>
                  <a:ext uri="{FF2B5EF4-FFF2-40B4-BE49-F238E27FC236}">
                    <a16:creationId xmlns:a16="http://schemas.microsoft.com/office/drawing/2014/main" id="{BFBDA1C5-0325-4FA3-4396-FEC480EBEA23}"/>
                  </a:ext>
                </a:extLst>
              </p:cNvPr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728;p71">
                <a:extLst>
                  <a:ext uri="{FF2B5EF4-FFF2-40B4-BE49-F238E27FC236}">
                    <a16:creationId xmlns:a16="http://schemas.microsoft.com/office/drawing/2014/main" id="{17293AD2-346A-9A55-BA90-A4DA802198C2}"/>
                  </a:ext>
                </a:extLst>
              </p:cNvPr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729;p71">
                <a:extLst>
                  <a:ext uri="{FF2B5EF4-FFF2-40B4-BE49-F238E27FC236}">
                    <a16:creationId xmlns:a16="http://schemas.microsoft.com/office/drawing/2014/main" id="{930FD45F-FA14-4D80-0687-627E7FC354AC}"/>
                  </a:ext>
                </a:extLst>
              </p:cNvPr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730;p71">
              <a:extLst>
                <a:ext uri="{FF2B5EF4-FFF2-40B4-BE49-F238E27FC236}">
                  <a16:creationId xmlns:a16="http://schemas.microsoft.com/office/drawing/2014/main" id="{E80D2D7D-7A83-20DD-0A8E-0D0A1577CB6F}"/>
                </a:ext>
              </a:extLst>
            </p:cNvPr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6" name="Google Shape;2731;p71">
                <a:extLst>
                  <a:ext uri="{FF2B5EF4-FFF2-40B4-BE49-F238E27FC236}">
                    <a16:creationId xmlns:a16="http://schemas.microsoft.com/office/drawing/2014/main" id="{DCB69728-E58C-490F-D91F-64BD5C8FF140}"/>
                  </a:ext>
                </a:extLst>
              </p:cNvPr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32;p71">
                <a:extLst>
                  <a:ext uri="{FF2B5EF4-FFF2-40B4-BE49-F238E27FC236}">
                    <a16:creationId xmlns:a16="http://schemas.microsoft.com/office/drawing/2014/main" id="{643392DF-DCF2-77D3-5D89-4CCB77761AEF}"/>
                  </a:ext>
                </a:extLst>
              </p:cNvPr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733;p71">
                <a:extLst>
                  <a:ext uri="{FF2B5EF4-FFF2-40B4-BE49-F238E27FC236}">
                    <a16:creationId xmlns:a16="http://schemas.microsoft.com/office/drawing/2014/main" id="{937D47F1-75E4-B17B-8841-F038DF880B5A}"/>
                  </a:ext>
                </a:extLst>
              </p:cNvPr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734;p71">
                <a:extLst>
                  <a:ext uri="{FF2B5EF4-FFF2-40B4-BE49-F238E27FC236}">
                    <a16:creationId xmlns:a16="http://schemas.microsoft.com/office/drawing/2014/main" id="{EE9C165F-16FA-CD9C-7268-5A914A90C3FC}"/>
                  </a:ext>
                </a:extLst>
              </p:cNvPr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35;p71">
                <a:extLst>
                  <a:ext uri="{FF2B5EF4-FFF2-40B4-BE49-F238E27FC236}">
                    <a16:creationId xmlns:a16="http://schemas.microsoft.com/office/drawing/2014/main" id="{2F8651D8-D779-EC5E-B8B5-3753B5107169}"/>
                  </a:ext>
                </a:extLst>
              </p:cNvPr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736;p71">
                <a:extLst>
                  <a:ext uri="{FF2B5EF4-FFF2-40B4-BE49-F238E27FC236}">
                    <a16:creationId xmlns:a16="http://schemas.microsoft.com/office/drawing/2014/main" id="{55C036F8-D5AD-3DA8-8C24-FC925A325ABD}"/>
                  </a:ext>
                </a:extLst>
              </p:cNvPr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737;p71">
                <a:extLst>
                  <a:ext uri="{FF2B5EF4-FFF2-40B4-BE49-F238E27FC236}">
                    <a16:creationId xmlns:a16="http://schemas.microsoft.com/office/drawing/2014/main" id="{5E81AA8B-FD1A-5C10-F4EB-407162CD90CE}"/>
                  </a:ext>
                </a:extLst>
              </p:cNvPr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38;p71">
                <a:extLst>
                  <a:ext uri="{FF2B5EF4-FFF2-40B4-BE49-F238E27FC236}">
                    <a16:creationId xmlns:a16="http://schemas.microsoft.com/office/drawing/2014/main" id="{7A7A0408-3406-C118-1342-06B7DC8BD299}"/>
                  </a:ext>
                </a:extLst>
              </p:cNvPr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739;p71">
                <a:extLst>
                  <a:ext uri="{FF2B5EF4-FFF2-40B4-BE49-F238E27FC236}">
                    <a16:creationId xmlns:a16="http://schemas.microsoft.com/office/drawing/2014/main" id="{832551C3-73DB-CC49-3160-B1B5F7D3E964}"/>
                  </a:ext>
                </a:extLst>
              </p:cNvPr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40;p71">
                <a:extLst>
                  <a:ext uri="{FF2B5EF4-FFF2-40B4-BE49-F238E27FC236}">
                    <a16:creationId xmlns:a16="http://schemas.microsoft.com/office/drawing/2014/main" id="{FEF27AEF-4555-3FA9-531C-198E62E7A764}"/>
                  </a:ext>
                </a:extLst>
              </p:cNvPr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41;p71">
                <a:extLst>
                  <a:ext uri="{FF2B5EF4-FFF2-40B4-BE49-F238E27FC236}">
                    <a16:creationId xmlns:a16="http://schemas.microsoft.com/office/drawing/2014/main" id="{33A9311D-7D5F-11F4-E5AE-337BD87365FA}"/>
                  </a:ext>
                </a:extLst>
              </p:cNvPr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42;p71">
                <a:extLst>
                  <a:ext uri="{FF2B5EF4-FFF2-40B4-BE49-F238E27FC236}">
                    <a16:creationId xmlns:a16="http://schemas.microsoft.com/office/drawing/2014/main" id="{AF184CFA-2915-D138-871E-B3A45B72BD05}"/>
                  </a:ext>
                </a:extLst>
              </p:cNvPr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743;p71">
                <a:extLst>
                  <a:ext uri="{FF2B5EF4-FFF2-40B4-BE49-F238E27FC236}">
                    <a16:creationId xmlns:a16="http://schemas.microsoft.com/office/drawing/2014/main" id="{329109EE-108A-93B4-1E19-93A744BDF6DD}"/>
                  </a:ext>
                </a:extLst>
              </p:cNvPr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744;p71">
                <a:extLst>
                  <a:ext uri="{FF2B5EF4-FFF2-40B4-BE49-F238E27FC236}">
                    <a16:creationId xmlns:a16="http://schemas.microsoft.com/office/drawing/2014/main" id="{89C0268F-7136-F5AF-CFD4-89C7FDBD64E8}"/>
                  </a:ext>
                </a:extLst>
              </p:cNvPr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45;p71">
                <a:extLst>
                  <a:ext uri="{FF2B5EF4-FFF2-40B4-BE49-F238E27FC236}">
                    <a16:creationId xmlns:a16="http://schemas.microsoft.com/office/drawing/2014/main" id="{6BB541FE-03AF-D9AF-EAF2-828A043DADC1}"/>
                  </a:ext>
                </a:extLst>
              </p:cNvPr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746;p71">
                <a:extLst>
                  <a:ext uri="{FF2B5EF4-FFF2-40B4-BE49-F238E27FC236}">
                    <a16:creationId xmlns:a16="http://schemas.microsoft.com/office/drawing/2014/main" id="{B0487BB8-5E98-952D-185F-BA6C5E851053}"/>
                  </a:ext>
                </a:extLst>
              </p:cNvPr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47;p71">
                <a:extLst>
                  <a:ext uri="{FF2B5EF4-FFF2-40B4-BE49-F238E27FC236}">
                    <a16:creationId xmlns:a16="http://schemas.microsoft.com/office/drawing/2014/main" id="{ECA53516-0BB5-D51A-F269-3A96D4A09F17}"/>
                  </a:ext>
                </a:extLst>
              </p:cNvPr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748;p71">
                <a:extLst>
                  <a:ext uri="{FF2B5EF4-FFF2-40B4-BE49-F238E27FC236}">
                    <a16:creationId xmlns:a16="http://schemas.microsoft.com/office/drawing/2014/main" id="{C7478F42-C785-F533-E926-3B2ABC3DA8DA}"/>
                  </a:ext>
                </a:extLst>
              </p:cNvPr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749;p71">
                <a:extLst>
                  <a:ext uri="{FF2B5EF4-FFF2-40B4-BE49-F238E27FC236}">
                    <a16:creationId xmlns:a16="http://schemas.microsoft.com/office/drawing/2014/main" id="{FD747022-8601-3F9B-E155-078AEBDC4F67}"/>
                  </a:ext>
                </a:extLst>
              </p:cNvPr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750;p71">
                <a:extLst>
                  <a:ext uri="{FF2B5EF4-FFF2-40B4-BE49-F238E27FC236}">
                    <a16:creationId xmlns:a16="http://schemas.microsoft.com/office/drawing/2014/main" id="{6FA52D7C-6AAF-4DF7-2A62-8366E1BBE6AB}"/>
                  </a:ext>
                </a:extLst>
              </p:cNvPr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751;p71">
                <a:extLst>
                  <a:ext uri="{FF2B5EF4-FFF2-40B4-BE49-F238E27FC236}">
                    <a16:creationId xmlns:a16="http://schemas.microsoft.com/office/drawing/2014/main" id="{877AFC56-72F0-F4E7-22E2-04B9BAABAE48}"/>
                  </a:ext>
                </a:extLst>
              </p:cNvPr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52;p71">
                <a:extLst>
                  <a:ext uri="{FF2B5EF4-FFF2-40B4-BE49-F238E27FC236}">
                    <a16:creationId xmlns:a16="http://schemas.microsoft.com/office/drawing/2014/main" id="{08ADAA9A-B06B-1914-D61E-84755CB7C0B3}"/>
                  </a:ext>
                </a:extLst>
              </p:cNvPr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753;p71">
              <a:extLst>
                <a:ext uri="{FF2B5EF4-FFF2-40B4-BE49-F238E27FC236}">
                  <a16:creationId xmlns:a16="http://schemas.microsoft.com/office/drawing/2014/main" id="{B1858F2D-2052-34EA-BE68-02EB46570FC9}"/>
                </a:ext>
              </a:extLst>
            </p:cNvPr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0" name="Google Shape;2754;p71">
                <a:extLst>
                  <a:ext uri="{FF2B5EF4-FFF2-40B4-BE49-F238E27FC236}">
                    <a16:creationId xmlns:a16="http://schemas.microsoft.com/office/drawing/2014/main" id="{6315C4EE-11B8-DC22-D609-62A79FD424C7}"/>
                  </a:ext>
                </a:extLst>
              </p:cNvPr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55;p71">
                <a:extLst>
                  <a:ext uri="{FF2B5EF4-FFF2-40B4-BE49-F238E27FC236}">
                    <a16:creationId xmlns:a16="http://schemas.microsoft.com/office/drawing/2014/main" id="{2B739345-68E5-CA83-128E-E897D146B2A8}"/>
                  </a:ext>
                </a:extLst>
              </p:cNvPr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56;p71">
                <a:extLst>
                  <a:ext uri="{FF2B5EF4-FFF2-40B4-BE49-F238E27FC236}">
                    <a16:creationId xmlns:a16="http://schemas.microsoft.com/office/drawing/2014/main" id="{5E2B84DC-A703-35FC-74B8-65521A32749E}"/>
                  </a:ext>
                </a:extLst>
              </p:cNvPr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57;p71">
                <a:extLst>
                  <a:ext uri="{FF2B5EF4-FFF2-40B4-BE49-F238E27FC236}">
                    <a16:creationId xmlns:a16="http://schemas.microsoft.com/office/drawing/2014/main" id="{C83C565B-EEE3-8316-B67E-C6F0F555EA30}"/>
                  </a:ext>
                </a:extLst>
              </p:cNvPr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58;p71">
                <a:extLst>
                  <a:ext uri="{FF2B5EF4-FFF2-40B4-BE49-F238E27FC236}">
                    <a16:creationId xmlns:a16="http://schemas.microsoft.com/office/drawing/2014/main" id="{735E7372-17BF-3A54-6CDD-F19BE68FFAE1}"/>
                  </a:ext>
                </a:extLst>
              </p:cNvPr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59;p71">
                <a:extLst>
                  <a:ext uri="{FF2B5EF4-FFF2-40B4-BE49-F238E27FC236}">
                    <a16:creationId xmlns:a16="http://schemas.microsoft.com/office/drawing/2014/main" id="{C8622714-6CEA-A285-BBD4-4ACDE1398E78}"/>
                  </a:ext>
                </a:extLst>
              </p:cNvPr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2760;p71">
              <a:extLst>
                <a:ext uri="{FF2B5EF4-FFF2-40B4-BE49-F238E27FC236}">
                  <a16:creationId xmlns:a16="http://schemas.microsoft.com/office/drawing/2014/main" id="{9DBDBBAD-B0DB-73EA-2435-AB5A9F6ECB5E}"/>
                </a:ext>
              </a:extLst>
            </p:cNvPr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12" name="Google Shape;2761;p71">
                <a:extLst>
                  <a:ext uri="{FF2B5EF4-FFF2-40B4-BE49-F238E27FC236}">
                    <a16:creationId xmlns:a16="http://schemas.microsoft.com/office/drawing/2014/main" id="{932678CE-AAEC-A88B-8D83-9797C511E4CC}"/>
                  </a:ext>
                </a:extLst>
              </p:cNvPr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762;p71">
                <a:extLst>
                  <a:ext uri="{FF2B5EF4-FFF2-40B4-BE49-F238E27FC236}">
                    <a16:creationId xmlns:a16="http://schemas.microsoft.com/office/drawing/2014/main" id="{65F5F4C3-91FB-850B-A468-B4FA988880C9}"/>
                  </a:ext>
                </a:extLst>
              </p:cNvPr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763;p71">
                <a:extLst>
                  <a:ext uri="{FF2B5EF4-FFF2-40B4-BE49-F238E27FC236}">
                    <a16:creationId xmlns:a16="http://schemas.microsoft.com/office/drawing/2014/main" id="{64B1396A-50AA-713E-6B51-FC893F23E907}"/>
                  </a:ext>
                </a:extLst>
              </p:cNvPr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64;p71">
                <a:extLst>
                  <a:ext uri="{FF2B5EF4-FFF2-40B4-BE49-F238E27FC236}">
                    <a16:creationId xmlns:a16="http://schemas.microsoft.com/office/drawing/2014/main" id="{C816AEFE-5CAB-3D88-B8C6-ACD19C310566}"/>
                  </a:ext>
                </a:extLst>
              </p:cNvPr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65;p71">
                <a:extLst>
                  <a:ext uri="{FF2B5EF4-FFF2-40B4-BE49-F238E27FC236}">
                    <a16:creationId xmlns:a16="http://schemas.microsoft.com/office/drawing/2014/main" id="{24F5DFD0-2A63-A0B2-B8F7-B0F9391446A6}"/>
                  </a:ext>
                </a:extLst>
              </p:cNvPr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66;p71">
                <a:extLst>
                  <a:ext uri="{FF2B5EF4-FFF2-40B4-BE49-F238E27FC236}">
                    <a16:creationId xmlns:a16="http://schemas.microsoft.com/office/drawing/2014/main" id="{DE52CCDC-6EBB-9F78-C565-017F134BE92C}"/>
                  </a:ext>
                </a:extLst>
              </p:cNvPr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67;p71">
                <a:extLst>
                  <a:ext uri="{FF2B5EF4-FFF2-40B4-BE49-F238E27FC236}">
                    <a16:creationId xmlns:a16="http://schemas.microsoft.com/office/drawing/2014/main" id="{16CDD1B0-19E9-0F45-C807-B18AB5306CD3}"/>
                  </a:ext>
                </a:extLst>
              </p:cNvPr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68;p71">
                <a:extLst>
                  <a:ext uri="{FF2B5EF4-FFF2-40B4-BE49-F238E27FC236}">
                    <a16:creationId xmlns:a16="http://schemas.microsoft.com/office/drawing/2014/main" id="{39E8799A-1B6B-17C7-AABB-50D72B1F2AFA}"/>
                  </a:ext>
                </a:extLst>
              </p:cNvPr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69" name="Google Shape;2609;p71">
            <a:extLst>
              <a:ext uri="{FF2B5EF4-FFF2-40B4-BE49-F238E27FC236}">
                <a16:creationId xmlns:a16="http://schemas.microsoft.com/office/drawing/2014/main" id="{9ED8888D-0D51-12BD-8157-6FE5E01AA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modern cybersecurity</a:t>
                </a:r>
                <a:endParaRPr lang="he-IL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networking usage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659912" cy="596100"/>
            <a:chOff x="6033350" y="1109875"/>
            <a:chExt cx="2659912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200693"/>
              <a:ext cx="1987639" cy="498470"/>
              <a:chOff x="6053048" y="873151"/>
              <a:chExt cx="1987639" cy="49847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9487" y="8731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latin typeface="Fira Sans Extra Condensed"/>
                  </a:rPr>
                  <a:t>Data Exploration and Feature Extraction</a:t>
                </a:r>
                <a:endParaRPr lang="en-US" sz="1800" b="1" dirty="0"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65" y="25017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cxnSpLocks/>
            <a:stCxn id="237" idx="4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319;p16">
            <a:extLst>
              <a:ext uri="{FF2B5EF4-FFF2-40B4-BE49-F238E27FC236}">
                <a16:creationId xmlns:a16="http://schemas.microsoft.com/office/drawing/2014/main" id="{DC14439D-AF30-E981-E354-C5B3B67F2092}"/>
              </a:ext>
            </a:extLst>
          </p:cNvPr>
          <p:cNvGrpSpPr/>
          <p:nvPr/>
        </p:nvGrpSpPr>
        <p:grpSpPr>
          <a:xfrm>
            <a:off x="3306593" y="2518196"/>
            <a:ext cx="2653477" cy="674283"/>
            <a:chOff x="6033350" y="3977817"/>
            <a:chExt cx="2653477" cy="674283"/>
          </a:xfrm>
        </p:grpSpPr>
        <p:grpSp>
          <p:nvGrpSpPr>
            <p:cNvPr id="3" name="Google Shape;320;p16">
              <a:extLst>
                <a:ext uri="{FF2B5EF4-FFF2-40B4-BE49-F238E27FC236}">
                  <a16:creationId xmlns:a16="http://schemas.microsoft.com/office/drawing/2014/main" id="{6A8327E0-CE7A-9237-2F33-A40DAF49FCF9}"/>
                </a:ext>
              </a:extLst>
            </p:cNvPr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5" name="Google Shape;321;p16">
                <a:extLst>
                  <a:ext uri="{FF2B5EF4-FFF2-40B4-BE49-F238E27FC236}">
                    <a16:creationId xmlns:a16="http://schemas.microsoft.com/office/drawing/2014/main" id="{04B97359-3B9B-4A4B-7960-F37590794A8C}"/>
                  </a:ext>
                </a:extLst>
              </p:cNvPr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Our solution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322;p16">
                <a:extLst>
                  <a:ext uri="{FF2B5EF4-FFF2-40B4-BE49-F238E27FC236}">
                    <a16:creationId xmlns:a16="http://schemas.microsoft.com/office/drawing/2014/main" id="{10BCBC18-E1AF-EBF2-0C70-D4AE2800CE64}"/>
                  </a:ext>
                </a:extLst>
              </p:cNvPr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architecture outlined in the project</a:t>
                </a:r>
              </a:p>
            </p:txBody>
          </p:sp>
        </p:grpSp>
        <p:sp>
          <p:nvSpPr>
            <p:cNvPr id="4" name="Google Shape;323;p16">
              <a:extLst>
                <a:ext uri="{FF2B5EF4-FFF2-40B4-BE49-F238E27FC236}">
                  <a16:creationId xmlns:a16="http://schemas.microsoft.com/office/drawing/2014/main" id="{1E2BC8C6-7FFB-14BA-79CD-D51B582339C9}"/>
                </a:ext>
              </a:extLst>
            </p:cNvPr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9" name="Google Shape;322;p16">
            <a:extLst>
              <a:ext uri="{FF2B5EF4-FFF2-40B4-BE49-F238E27FC236}">
                <a16:creationId xmlns:a16="http://schemas.microsoft.com/office/drawing/2014/main" id="{34257FA3-8488-EB8B-A753-8704F888E4F5}"/>
              </a:ext>
            </a:extLst>
          </p:cNvPr>
          <p:cNvSpPr txBox="1"/>
          <p:nvPr/>
        </p:nvSpPr>
        <p:spPr>
          <a:xfrm>
            <a:off x="6705623" y="2835131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percentages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modern cybersecurity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networking usage</a:t>
            </a:r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52732" y="1685395"/>
            <a:ext cx="3819600" cy="250002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7"/>
          <p:cNvSpPr/>
          <p:nvPr/>
        </p:nvSpPr>
        <p:spPr>
          <a:xfrm>
            <a:off x="406387" y="1663473"/>
            <a:ext cx="3819600" cy="288622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Navigating the Cybersecurity Landscape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DD4145C-A8CB-1ACF-5B90-4B6EB920813A}"/>
              </a:ext>
            </a:extLst>
          </p:cNvPr>
          <p:cNvGrpSpPr/>
          <p:nvPr/>
        </p:nvGrpSpPr>
        <p:grpSpPr>
          <a:xfrm>
            <a:off x="83241" y="1049883"/>
            <a:ext cx="784800" cy="784800"/>
            <a:chOff x="567531" y="1042849"/>
            <a:chExt cx="784800" cy="784800"/>
          </a:xfrm>
        </p:grpSpPr>
        <p:sp>
          <p:nvSpPr>
            <p:cNvPr id="334" name="Google Shape;334;p17"/>
            <p:cNvSpPr/>
            <p:nvPr/>
          </p:nvSpPr>
          <p:spPr>
            <a:xfrm>
              <a:off x="567531" y="1042849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17"/>
            <p:cNvGrpSpPr/>
            <p:nvPr/>
          </p:nvGrpSpPr>
          <p:grpSpPr>
            <a:xfrm>
              <a:off x="723925" y="1206350"/>
              <a:ext cx="472011" cy="472011"/>
              <a:chOff x="1190625" y="238125"/>
              <a:chExt cx="5238750" cy="523875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3807425" y="2386825"/>
                <a:ext cx="135575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4230" h="12279" extrusionOk="0">
                    <a:moveTo>
                      <a:pt x="5628" y="0"/>
                    </a:moveTo>
                    <a:lnTo>
                      <a:pt x="5219" y="1740"/>
                    </a:lnTo>
                    <a:lnTo>
                      <a:pt x="4707" y="3377"/>
                    </a:lnTo>
                    <a:lnTo>
                      <a:pt x="4093" y="5014"/>
                    </a:lnTo>
                    <a:lnTo>
                      <a:pt x="3480" y="6549"/>
                    </a:lnTo>
                    <a:lnTo>
                      <a:pt x="2661" y="8083"/>
                    </a:lnTo>
                    <a:lnTo>
                      <a:pt x="1842" y="9516"/>
                    </a:lnTo>
                    <a:lnTo>
                      <a:pt x="922" y="10948"/>
                    </a:lnTo>
                    <a:lnTo>
                      <a:pt x="1" y="12279"/>
                    </a:lnTo>
                    <a:lnTo>
                      <a:pt x="51058" y="12279"/>
                    </a:lnTo>
                    <a:lnTo>
                      <a:pt x="52081" y="9209"/>
                    </a:lnTo>
                    <a:lnTo>
                      <a:pt x="53002" y="6242"/>
                    </a:lnTo>
                    <a:lnTo>
                      <a:pt x="53718" y="3172"/>
                    </a:lnTo>
                    <a:lnTo>
                      <a:pt x="542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735625" y="177290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24558" y="12279"/>
                    </a:moveTo>
                    <a:lnTo>
                      <a:pt x="24558" y="24557"/>
                    </a:lnTo>
                    <a:lnTo>
                      <a:pt x="12279" y="24557"/>
                    </a:lnTo>
                    <a:lnTo>
                      <a:pt x="12279" y="12279"/>
                    </a:lnTo>
                    <a:close/>
                    <a:moveTo>
                      <a:pt x="18418" y="1"/>
                    </a:moveTo>
                    <a:lnTo>
                      <a:pt x="16474" y="103"/>
                    </a:lnTo>
                    <a:lnTo>
                      <a:pt x="14735" y="410"/>
                    </a:lnTo>
                    <a:lnTo>
                      <a:pt x="12893" y="819"/>
                    </a:lnTo>
                    <a:lnTo>
                      <a:pt x="11256" y="1433"/>
                    </a:lnTo>
                    <a:lnTo>
                      <a:pt x="9619" y="2252"/>
                    </a:lnTo>
                    <a:lnTo>
                      <a:pt x="8084" y="3173"/>
                    </a:lnTo>
                    <a:lnTo>
                      <a:pt x="6652" y="4196"/>
                    </a:lnTo>
                    <a:lnTo>
                      <a:pt x="5424" y="5424"/>
                    </a:lnTo>
                    <a:lnTo>
                      <a:pt x="4196" y="6754"/>
                    </a:lnTo>
                    <a:lnTo>
                      <a:pt x="3173" y="8084"/>
                    </a:lnTo>
                    <a:lnTo>
                      <a:pt x="2252" y="9619"/>
                    </a:lnTo>
                    <a:lnTo>
                      <a:pt x="1433" y="11256"/>
                    </a:lnTo>
                    <a:lnTo>
                      <a:pt x="819" y="12995"/>
                    </a:lnTo>
                    <a:lnTo>
                      <a:pt x="410" y="14735"/>
                    </a:lnTo>
                    <a:lnTo>
                      <a:pt x="103" y="16576"/>
                    </a:lnTo>
                    <a:lnTo>
                      <a:pt x="1" y="18418"/>
                    </a:lnTo>
                    <a:lnTo>
                      <a:pt x="103" y="20362"/>
                    </a:lnTo>
                    <a:lnTo>
                      <a:pt x="410" y="22204"/>
                    </a:lnTo>
                    <a:lnTo>
                      <a:pt x="819" y="23943"/>
                    </a:lnTo>
                    <a:lnTo>
                      <a:pt x="1433" y="25580"/>
                    </a:lnTo>
                    <a:lnTo>
                      <a:pt x="2252" y="27218"/>
                    </a:lnTo>
                    <a:lnTo>
                      <a:pt x="3173" y="28752"/>
                    </a:lnTo>
                    <a:lnTo>
                      <a:pt x="4196" y="30185"/>
                    </a:lnTo>
                    <a:lnTo>
                      <a:pt x="5424" y="31515"/>
                    </a:lnTo>
                    <a:lnTo>
                      <a:pt x="6652" y="32640"/>
                    </a:lnTo>
                    <a:lnTo>
                      <a:pt x="8084" y="33766"/>
                    </a:lnTo>
                    <a:lnTo>
                      <a:pt x="9619" y="34687"/>
                    </a:lnTo>
                    <a:lnTo>
                      <a:pt x="11256" y="35403"/>
                    </a:lnTo>
                    <a:lnTo>
                      <a:pt x="12893" y="36017"/>
                    </a:lnTo>
                    <a:lnTo>
                      <a:pt x="14735" y="36529"/>
                    </a:lnTo>
                    <a:lnTo>
                      <a:pt x="16474" y="36733"/>
                    </a:lnTo>
                    <a:lnTo>
                      <a:pt x="18418" y="36836"/>
                    </a:lnTo>
                    <a:lnTo>
                      <a:pt x="20260" y="36733"/>
                    </a:lnTo>
                    <a:lnTo>
                      <a:pt x="22102" y="36529"/>
                    </a:lnTo>
                    <a:lnTo>
                      <a:pt x="23944" y="36017"/>
                    </a:lnTo>
                    <a:lnTo>
                      <a:pt x="25581" y="35403"/>
                    </a:lnTo>
                    <a:lnTo>
                      <a:pt x="27218" y="34687"/>
                    </a:lnTo>
                    <a:lnTo>
                      <a:pt x="28753" y="33766"/>
                    </a:lnTo>
                    <a:lnTo>
                      <a:pt x="30185" y="32640"/>
                    </a:lnTo>
                    <a:lnTo>
                      <a:pt x="31413" y="31515"/>
                    </a:lnTo>
                    <a:lnTo>
                      <a:pt x="32641" y="30185"/>
                    </a:lnTo>
                    <a:lnTo>
                      <a:pt x="33664" y="28752"/>
                    </a:lnTo>
                    <a:lnTo>
                      <a:pt x="34585" y="27218"/>
                    </a:lnTo>
                    <a:lnTo>
                      <a:pt x="35403" y="25580"/>
                    </a:lnTo>
                    <a:lnTo>
                      <a:pt x="36017" y="23943"/>
                    </a:lnTo>
                    <a:lnTo>
                      <a:pt x="36427" y="22204"/>
                    </a:lnTo>
                    <a:lnTo>
                      <a:pt x="36734" y="20362"/>
                    </a:lnTo>
                    <a:lnTo>
                      <a:pt x="36836" y="18418"/>
                    </a:lnTo>
                    <a:lnTo>
                      <a:pt x="36734" y="16576"/>
                    </a:lnTo>
                    <a:lnTo>
                      <a:pt x="36427" y="14735"/>
                    </a:lnTo>
                    <a:lnTo>
                      <a:pt x="36017" y="12995"/>
                    </a:lnTo>
                    <a:lnTo>
                      <a:pt x="35403" y="11256"/>
                    </a:lnTo>
                    <a:lnTo>
                      <a:pt x="34585" y="9619"/>
                    </a:lnTo>
                    <a:lnTo>
                      <a:pt x="33664" y="8084"/>
                    </a:lnTo>
                    <a:lnTo>
                      <a:pt x="32641" y="6754"/>
                    </a:lnTo>
                    <a:lnTo>
                      <a:pt x="31413" y="5424"/>
                    </a:lnTo>
                    <a:lnTo>
                      <a:pt x="30185" y="4196"/>
                    </a:lnTo>
                    <a:lnTo>
                      <a:pt x="28753" y="3173"/>
                    </a:lnTo>
                    <a:lnTo>
                      <a:pt x="27218" y="2252"/>
                    </a:lnTo>
                    <a:lnTo>
                      <a:pt x="25581" y="1433"/>
                    </a:lnTo>
                    <a:lnTo>
                      <a:pt x="23944" y="819"/>
                    </a:lnTo>
                    <a:lnTo>
                      <a:pt x="22102" y="410"/>
                    </a:lnTo>
                    <a:lnTo>
                      <a:pt x="20260" y="103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190625" y="238125"/>
                <a:ext cx="38932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55731" h="209550" extrusionOk="0">
                    <a:moveTo>
                      <a:pt x="86358" y="0"/>
                    </a:moveTo>
                    <a:lnTo>
                      <a:pt x="82879" y="102"/>
                    </a:lnTo>
                    <a:lnTo>
                      <a:pt x="79502" y="307"/>
                    </a:lnTo>
                    <a:lnTo>
                      <a:pt x="76228" y="716"/>
                    </a:lnTo>
                    <a:lnTo>
                      <a:pt x="72851" y="1228"/>
                    </a:lnTo>
                    <a:lnTo>
                      <a:pt x="69679" y="1842"/>
                    </a:lnTo>
                    <a:lnTo>
                      <a:pt x="66508" y="2660"/>
                    </a:lnTo>
                    <a:lnTo>
                      <a:pt x="63438" y="3581"/>
                    </a:lnTo>
                    <a:lnTo>
                      <a:pt x="60368" y="4604"/>
                    </a:lnTo>
                    <a:lnTo>
                      <a:pt x="57401" y="5832"/>
                    </a:lnTo>
                    <a:lnTo>
                      <a:pt x="54536" y="7060"/>
                    </a:lnTo>
                    <a:lnTo>
                      <a:pt x="51671" y="8493"/>
                    </a:lnTo>
                    <a:lnTo>
                      <a:pt x="48909" y="10027"/>
                    </a:lnTo>
                    <a:lnTo>
                      <a:pt x="46248" y="11664"/>
                    </a:lnTo>
                    <a:lnTo>
                      <a:pt x="43690" y="13404"/>
                    </a:lnTo>
                    <a:lnTo>
                      <a:pt x="41235" y="15246"/>
                    </a:lnTo>
                    <a:lnTo>
                      <a:pt x="38779" y="17190"/>
                    </a:lnTo>
                    <a:lnTo>
                      <a:pt x="36426" y="19236"/>
                    </a:lnTo>
                    <a:lnTo>
                      <a:pt x="34277" y="21385"/>
                    </a:lnTo>
                    <a:lnTo>
                      <a:pt x="32128" y="23636"/>
                    </a:lnTo>
                    <a:lnTo>
                      <a:pt x="30082" y="25989"/>
                    </a:lnTo>
                    <a:lnTo>
                      <a:pt x="28138" y="28342"/>
                    </a:lnTo>
                    <a:lnTo>
                      <a:pt x="26296" y="30798"/>
                    </a:lnTo>
                    <a:lnTo>
                      <a:pt x="24557" y="33356"/>
                    </a:lnTo>
                    <a:lnTo>
                      <a:pt x="22920" y="35914"/>
                    </a:lnTo>
                    <a:lnTo>
                      <a:pt x="21385" y="38574"/>
                    </a:lnTo>
                    <a:lnTo>
                      <a:pt x="20055" y="41235"/>
                    </a:lnTo>
                    <a:lnTo>
                      <a:pt x="18724" y="43997"/>
                    </a:lnTo>
                    <a:lnTo>
                      <a:pt x="17599" y="46862"/>
                    </a:lnTo>
                    <a:lnTo>
                      <a:pt x="16576" y="49727"/>
                    </a:lnTo>
                    <a:lnTo>
                      <a:pt x="15655" y="52694"/>
                    </a:lnTo>
                    <a:lnTo>
                      <a:pt x="14836" y="55559"/>
                    </a:lnTo>
                    <a:lnTo>
                      <a:pt x="14120" y="58629"/>
                    </a:lnTo>
                    <a:lnTo>
                      <a:pt x="13711" y="60778"/>
                    </a:lnTo>
                    <a:lnTo>
                      <a:pt x="13404" y="62926"/>
                    </a:lnTo>
                    <a:lnTo>
                      <a:pt x="13097" y="65177"/>
                    </a:lnTo>
                    <a:lnTo>
                      <a:pt x="12892" y="67326"/>
                    </a:lnTo>
                    <a:lnTo>
                      <a:pt x="12790" y="69475"/>
                    </a:lnTo>
                    <a:lnTo>
                      <a:pt x="12688" y="71624"/>
                    </a:lnTo>
                    <a:lnTo>
                      <a:pt x="12688" y="73772"/>
                    </a:lnTo>
                    <a:lnTo>
                      <a:pt x="12688" y="75921"/>
                    </a:lnTo>
                    <a:lnTo>
                      <a:pt x="12790" y="78070"/>
                    </a:lnTo>
                    <a:lnTo>
                      <a:pt x="12995" y="80218"/>
                    </a:lnTo>
                    <a:lnTo>
                      <a:pt x="13199" y="82367"/>
                    </a:lnTo>
                    <a:lnTo>
                      <a:pt x="13506" y="84516"/>
                    </a:lnTo>
                    <a:lnTo>
                      <a:pt x="13813" y="86562"/>
                    </a:lnTo>
                    <a:lnTo>
                      <a:pt x="14222" y="88711"/>
                    </a:lnTo>
                    <a:lnTo>
                      <a:pt x="14734" y="90757"/>
                    </a:lnTo>
                    <a:lnTo>
                      <a:pt x="15246" y="92804"/>
                    </a:lnTo>
                    <a:lnTo>
                      <a:pt x="0" y="118383"/>
                    </a:lnTo>
                    <a:lnTo>
                      <a:pt x="24966" y="136187"/>
                    </a:lnTo>
                    <a:lnTo>
                      <a:pt x="24966" y="171896"/>
                    </a:lnTo>
                    <a:lnTo>
                      <a:pt x="49523" y="171896"/>
                    </a:lnTo>
                    <a:lnTo>
                      <a:pt x="49523" y="209550"/>
                    </a:lnTo>
                    <a:lnTo>
                      <a:pt x="135471" y="209550"/>
                    </a:lnTo>
                    <a:lnTo>
                      <a:pt x="135471" y="184072"/>
                    </a:lnTo>
                    <a:lnTo>
                      <a:pt x="135573" y="179775"/>
                    </a:lnTo>
                    <a:lnTo>
                      <a:pt x="135675" y="175478"/>
                    </a:lnTo>
                    <a:lnTo>
                      <a:pt x="135982" y="171078"/>
                    </a:lnTo>
                    <a:lnTo>
                      <a:pt x="136392" y="166678"/>
                    </a:lnTo>
                    <a:lnTo>
                      <a:pt x="136903" y="162278"/>
                    </a:lnTo>
                    <a:lnTo>
                      <a:pt x="137620" y="157776"/>
                    </a:lnTo>
                    <a:lnTo>
                      <a:pt x="138336" y="153274"/>
                    </a:lnTo>
                    <a:lnTo>
                      <a:pt x="139257" y="148670"/>
                    </a:lnTo>
                    <a:lnTo>
                      <a:pt x="140280" y="144066"/>
                    </a:lnTo>
                    <a:lnTo>
                      <a:pt x="141405" y="139359"/>
                    </a:lnTo>
                    <a:lnTo>
                      <a:pt x="142735" y="134652"/>
                    </a:lnTo>
                    <a:lnTo>
                      <a:pt x="144066" y="129946"/>
                    </a:lnTo>
                    <a:lnTo>
                      <a:pt x="145600" y="125137"/>
                    </a:lnTo>
                    <a:lnTo>
                      <a:pt x="147238" y="120328"/>
                    </a:lnTo>
                    <a:lnTo>
                      <a:pt x="149079" y="115416"/>
                    </a:lnTo>
                    <a:lnTo>
                      <a:pt x="150921" y="110505"/>
                    </a:lnTo>
                    <a:lnTo>
                      <a:pt x="78684" y="110505"/>
                    </a:lnTo>
                    <a:lnTo>
                      <a:pt x="77046" y="110403"/>
                    </a:lnTo>
                    <a:lnTo>
                      <a:pt x="75512" y="110198"/>
                    </a:lnTo>
                    <a:lnTo>
                      <a:pt x="73977" y="109891"/>
                    </a:lnTo>
                    <a:lnTo>
                      <a:pt x="72544" y="109584"/>
                    </a:lnTo>
                    <a:lnTo>
                      <a:pt x="71112" y="109175"/>
                    </a:lnTo>
                    <a:lnTo>
                      <a:pt x="69679" y="108663"/>
                    </a:lnTo>
                    <a:lnTo>
                      <a:pt x="68247" y="108152"/>
                    </a:lnTo>
                    <a:lnTo>
                      <a:pt x="66917" y="107538"/>
                    </a:lnTo>
                    <a:lnTo>
                      <a:pt x="65587" y="106821"/>
                    </a:lnTo>
                    <a:lnTo>
                      <a:pt x="64257" y="106105"/>
                    </a:lnTo>
                    <a:lnTo>
                      <a:pt x="63029" y="105287"/>
                    </a:lnTo>
                    <a:lnTo>
                      <a:pt x="61801" y="104468"/>
                    </a:lnTo>
                    <a:lnTo>
                      <a:pt x="60675" y="103547"/>
                    </a:lnTo>
                    <a:lnTo>
                      <a:pt x="59550" y="102524"/>
                    </a:lnTo>
                    <a:lnTo>
                      <a:pt x="58527" y="101501"/>
                    </a:lnTo>
                    <a:lnTo>
                      <a:pt x="57503" y="100478"/>
                    </a:lnTo>
                    <a:lnTo>
                      <a:pt x="56480" y="99352"/>
                    </a:lnTo>
                    <a:lnTo>
                      <a:pt x="55662" y="98227"/>
                    </a:lnTo>
                    <a:lnTo>
                      <a:pt x="54741" y="96999"/>
                    </a:lnTo>
                    <a:lnTo>
                      <a:pt x="53922" y="95771"/>
                    </a:lnTo>
                    <a:lnTo>
                      <a:pt x="53206" y="94441"/>
                    </a:lnTo>
                    <a:lnTo>
                      <a:pt x="52592" y="93111"/>
                    </a:lnTo>
                    <a:lnTo>
                      <a:pt x="51978" y="91780"/>
                    </a:lnTo>
                    <a:lnTo>
                      <a:pt x="51364" y="90348"/>
                    </a:lnTo>
                    <a:lnTo>
                      <a:pt x="50853" y="88916"/>
                    </a:lnTo>
                    <a:lnTo>
                      <a:pt x="50443" y="87483"/>
                    </a:lnTo>
                    <a:lnTo>
                      <a:pt x="50136" y="86051"/>
                    </a:lnTo>
                    <a:lnTo>
                      <a:pt x="49830" y="84516"/>
                    </a:lnTo>
                    <a:lnTo>
                      <a:pt x="49625" y="82981"/>
                    </a:lnTo>
                    <a:lnTo>
                      <a:pt x="49523" y="81446"/>
                    </a:lnTo>
                    <a:lnTo>
                      <a:pt x="49523" y="79809"/>
                    </a:lnTo>
                    <a:lnTo>
                      <a:pt x="49523" y="78274"/>
                    </a:lnTo>
                    <a:lnTo>
                      <a:pt x="49625" y="76740"/>
                    </a:lnTo>
                    <a:lnTo>
                      <a:pt x="49830" y="75205"/>
                    </a:lnTo>
                    <a:lnTo>
                      <a:pt x="50136" y="73670"/>
                    </a:lnTo>
                    <a:lnTo>
                      <a:pt x="50443" y="72135"/>
                    </a:lnTo>
                    <a:lnTo>
                      <a:pt x="50853" y="70703"/>
                    </a:lnTo>
                    <a:lnTo>
                      <a:pt x="51364" y="69270"/>
                    </a:lnTo>
                    <a:lnTo>
                      <a:pt x="51978" y="67838"/>
                    </a:lnTo>
                    <a:lnTo>
                      <a:pt x="52592" y="66508"/>
                    </a:lnTo>
                    <a:lnTo>
                      <a:pt x="53206" y="65177"/>
                    </a:lnTo>
                    <a:lnTo>
                      <a:pt x="53922" y="63950"/>
                    </a:lnTo>
                    <a:lnTo>
                      <a:pt x="54741" y="62722"/>
                    </a:lnTo>
                    <a:lnTo>
                      <a:pt x="55662" y="61494"/>
                    </a:lnTo>
                    <a:lnTo>
                      <a:pt x="56480" y="60266"/>
                    </a:lnTo>
                    <a:lnTo>
                      <a:pt x="57503" y="59243"/>
                    </a:lnTo>
                    <a:lnTo>
                      <a:pt x="58527" y="58117"/>
                    </a:lnTo>
                    <a:lnTo>
                      <a:pt x="59550" y="57094"/>
                    </a:lnTo>
                    <a:lnTo>
                      <a:pt x="60675" y="56173"/>
                    </a:lnTo>
                    <a:lnTo>
                      <a:pt x="61801" y="55252"/>
                    </a:lnTo>
                    <a:lnTo>
                      <a:pt x="63029" y="54332"/>
                    </a:lnTo>
                    <a:lnTo>
                      <a:pt x="64257" y="53615"/>
                    </a:lnTo>
                    <a:lnTo>
                      <a:pt x="65587" y="52797"/>
                    </a:lnTo>
                    <a:lnTo>
                      <a:pt x="66917" y="52183"/>
                    </a:lnTo>
                    <a:lnTo>
                      <a:pt x="68247" y="51569"/>
                    </a:lnTo>
                    <a:lnTo>
                      <a:pt x="69679" y="50955"/>
                    </a:lnTo>
                    <a:lnTo>
                      <a:pt x="71112" y="50546"/>
                    </a:lnTo>
                    <a:lnTo>
                      <a:pt x="72544" y="50136"/>
                    </a:lnTo>
                    <a:lnTo>
                      <a:pt x="73977" y="49727"/>
                    </a:lnTo>
                    <a:lnTo>
                      <a:pt x="75512" y="49523"/>
                    </a:lnTo>
                    <a:lnTo>
                      <a:pt x="77046" y="49318"/>
                    </a:lnTo>
                    <a:lnTo>
                      <a:pt x="78684" y="49216"/>
                    </a:lnTo>
                    <a:lnTo>
                      <a:pt x="80218" y="49113"/>
                    </a:lnTo>
                    <a:lnTo>
                      <a:pt x="155730" y="49113"/>
                    </a:lnTo>
                    <a:lnTo>
                      <a:pt x="154707" y="46453"/>
                    </a:lnTo>
                    <a:lnTo>
                      <a:pt x="153684" y="43895"/>
                    </a:lnTo>
                    <a:lnTo>
                      <a:pt x="152456" y="41337"/>
                    </a:lnTo>
                    <a:lnTo>
                      <a:pt x="151228" y="38881"/>
                    </a:lnTo>
                    <a:lnTo>
                      <a:pt x="149898" y="36426"/>
                    </a:lnTo>
                    <a:lnTo>
                      <a:pt x="148363" y="34072"/>
                    </a:lnTo>
                    <a:lnTo>
                      <a:pt x="146828" y="31719"/>
                    </a:lnTo>
                    <a:lnTo>
                      <a:pt x="145191" y="29468"/>
                    </a:lnTo>
                    <a:lnTo>
                      <a:pt x="143554" y="27319"/>
                    </a:lnTo>
                    <a:lnTo>
                      <a:pt x="141712" y="25171"/>
                    </a:lnTo>
                    <a:lnTo>
                      <a:pt x="139871" y="23124"/>
                    </a:lnTo>
                    <a:lnTo>
                      <a:pt x="137926" y="21078"/>
                    </a:lnTo>
                    <a:lnTo>
                      <a:pt x="135880" y="19236"/>
                    </a:lnTo>
                    <a:lnTo>
                      <a:pt x="133834" y="17394"/>
                    </a:lnTo>
                    <a:lnTo>
                      <a:pt x="131685" y="15655"/>
                    </a:lnTo>
                    <a:lnTo>
                      <a:pt x="129434" y="13915"/>
                    </a:lnTo>
                    <a:lnTo>
                      <a:pt x="127081" y="12381"/>
                    </a:lnTo>
                    <a:lnTo>
                      <a:pt x="124727" y="10846"/>
                    </a:lnTo>
                    <a:lnTo>
                      <a:pt x="122374" y="9413"/>
                    </a:lnTo>
                    <a:lnTo>
                      <a:pt x="119918" y="8083"/>
                    </a:lnTo>
                    <a:lnTo>
                      <a:pt x="117360" y="6855"/>
                    </a:lnTo>
                    <a:lnTo>
                      <a:pt x="114700" y="5730"/>
                    </a:lnTo>
                    <a:lnTo>
                      <a:pt x="112142" y="4707"/>
                    </a:lnTo>
                    <a:lnTo>
                      <a:pt x="109379" y="3786"/>
                    </a:lnTo>
                    <a:lnTo>
                      <a:pt x="106719" y="2865"/>
                    </a:lnTo>
                    <a:lnTo>
                      <a:pt x="103854" y="2149"/>
                    </a:lnTo>
                    <a:lnTo>
                      <a:pt x="101092" y="1535"/>
                    </a:lnTo>
                    <a:lnTo>
                      <a:pt x="98227" y="1023"/>
                    </a:lnTo>
                    <a:lnTo>
                      <a:pt x="95259" y="614"/>
                    </a:lnTo>
                    <a:lnTo>
                      <a:pt x="92292" y="307"/>
                    </a:lnTo>
                    <a:lnTo>
                      <a:pt x="89325" y="102"/>
                    </a:lnTo>
                    <a:lnTo>
                      <a:pt x="86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807425" y="1772900"/>
                <a:ext cx="138390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5356" h="12279" extrusionOk="0">
                    <a:moveTo>
                      <a:pt x="1" y="1"/>
                    </a:moveTo>
                    <a:lnTo>
                      <a:pt x="922" y="1433"/>
                    </a:lnTo>
                    <a:lnTo>
                      <a:pt x="1842" y="2763"/>
                    </a:lnTo>
                    <a:lnTo>
                      <a:pt x="2661" y="4298"/>
                    </a:lnTo>
                    <a:lnTo>
                      <a:pt x="3480" y="5833"/>
                    </a:lnTo>
                    <a:lnTo>
                      <a:pt x="4093" y="7368"/>
                    </a:lnTo>
                    <a:lnTo>
                      <a:pt x="4707" y="9005"/>
                    </a:lnTo>
                    <a:lnTo>
                      <a:pt x="5219" y="10642"/>
                    </a:lnTo>
                    <a:lnTo>
                      <a:pt x="5628" y="12279"/>
                    </a:lnTo>
                    <a:lnTo>
                      <a:pt x="55355" y="12279"/>
                    </a:lnTo>
                    <a:lnTo>
                      <a:pt x="55253" y="9209"/>
                    </a:lnTo>
                    <a:lnTo>
                      <a:pt x="55048" y="6140"/>
                    </a:lnTo>
                    <a:lnTo>
                      <a:pt x="54742" y="3070"/>
                    </a:lnTo>
                    <a:lnTo>
                      <a:pt x="542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5083875" y="545075"/>
                <a:ext cx="1345500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3820" h="49114" extrusionOk="0">
                    <a:moveTo>
                      <a:pt x="34993" y="0"/>
                    </a:moveTo>
                    <a:lnTo>
                      <a:pt x="33152" y="103"/>
                    </a:lnTo>
                    <a:lnTo>
                      <a:pt x="31310" y="410"/>
                    </a:lnTo>
                    <a:lnTo>
                      <a:pt x="29468" y="819"/>
                    </a:lnTo>
                    <a:lnTo>
                      <a:pt x="27831" y="1433"/>
                    </a:lnTo>
                    <a:lnTo>
                      <a:pt x="26194" y="2251"/>
                    </a:lnTo>
                    <a:lnTo>
                      <a:pt x="24659" y="3172"/>
                    </a:lnTo>
                    <a:lnTo>
                      <a:pt x="23227" y="4195"/>
                    </a:lnTo>
                    <a:lnTo>
                      <a:pt x="21999" y="5423"/>
                    </a:lnTo>
                    <a:lnTo>
                      <a:pt x="20771" y="6753"/>
                    </a:lnTo>
                    <a:lnTo>
                      <a:pt x="19748" y="8186"/>
                    </a:lnTo>
                    <a:lnTo>
                      <a:pt x="18827" y="9618"/>
                    </a:lnTo>
                    <a:lnTo>
                      <a:pt x="18008" y="11255"/>
                    </a:lnTo>
                    <a:lnTo>
                      <a:pt x="17394" y="12995"/>
                    </a:lnTo>
                    <a:lnTo>
                      <a:pt x="16985" y="14734"/>
                    </a:lnTo>
                    <a:lnTo>
                      <a:pt x="16678" y="16576"/>
                    </a:lnTo>
                    <a:lnTo>
                      <a:pt x="16576" y="18418"/>
                    </a:lnTo>
                    <a:lnTo>
                      <a:pt x="16678" y="20567"/>
                    </a:lnTo>
                    <a:lnTo>
                      <a:pt x="16985" y="22511"/>
                    </a:lnTo>
                    <a:lnTo>
                      <a:pt x="17599" y="24455"/>
                    </a:lnTo>
                    <a:lnTo>
                      <a:pt x="18315" y="26399"/>
                    </a:lnTo>
                    <a:lnTo>
                      <a:pt x="7879" y="36835"/>
                    </a:lnTo>
                    <a:lnTo>
                      <a:pt x="0" y="36835"/>
                    </a:lnTo>
                    <a:lnTo>
                      <a:pt x="1023" y="39803"/>
                    </a:lnTo>
                    <a:lnTo>
                      <a:pt x="1944" y="42872"/>
                    </a:lnTo>
                    <a:lnTo>
                      <a:pt x="2660" y="45942"/>
                    </a:lnTo>
                    <a:lnTo>
                      <a:pt x="3172" y="49114"/>
                    </a:lnTo>
                    <a:lnTo>
                      <a:pt x="12995" y="49114"/>
                    </a:lnTo>
                    <a:lnTo>
                      <a:pt x="27115" y="35096"/>
                    </a:lnTo>
                    <a:lnTo>
                      <a:pt x="28956" y="35812"/>
                    </a:lnTo>
                    <a:lnTo>
                      <a:pt x="30900" y="36426"/>
                    </a:lnTo>
                    <a:lnTo>
                      <a:pt x="32845" y="36733"/>
                    </a:lnTo>
                    <a:lnTo>
                      <a:pt x="34993" y="36835"/>
                    </a:lnTo>
                    <a:lnTo>
                      <a:pt x="36835" y="36733"/>
                    </a:lnTo>
                    <a:lnTo>
                      <a:pt x="38677" y="36528"/>
                    </a:lnTo>
                    <a:lnTo>
                      <a:pt x="40518" y="36017"/>
                    </a:lnTo>
                    <a:lnTo>
                      <a:pt x="42258" y="35403"/>
                    </a:lnTo>
                    <a:lnTo>
                      <a:pt x="43895" y="34584"/>
                    </a:lnTo>
                    <a:lnTo>
                      <a:pt x="45430" y="33663"/>
                    </a:lnTo>
                    <a:lnTo>
                      <a:pt x="46862" y="32640"/>
                    </a:lnTo>
                    <a:lnTo>
                      <a:pt x="48192" y="31412"/>
                    </a:lnTo>
                    <a:lnTo>
                      <a:pt x="49420" y="30185"/>
                    </a:lnTo>
                    <a:lnTo>
                      <a:pt x="50546" y="28752"/>
                    </a:lnTo>
                    <a:lnTo>
                      <a:pt x="51467" y="27217"/>
                    </a:lnTo>
                    <a:lnTo>
                      <a:pt x="52285" y="25580"/>
                    </a:lnTo>
                    <a:lnTo>
                      <a:pt x="52899" y="23943"/>
                    </a:lnTo>
                    <a:lnTo>
                      <a:pt x="53411" y="22101"/>
                    </a:lnTo>
                    <a:lnTo>
                      <a:pt x="53718" y="20362"/>
                    </a:lnTo>
                    <a:lnTo>
                      <a:pt x="53820" y="18418"/>
                    </a:lnTo>
                    <a:lnTo>
                      <a:pt x="53718" y="16576"/>
                    </a:lnTo>
                    <a:lnTo>
                      <a:pt x="53411" y="14734"/>
                    </a:lnTo>
                    <a:lnTo>
                      <a:pt x="52899" y="12995"/>
                    </a:lnTo>
                    <a:lnTo>
                      <a:pt x="52285" y="11255"/>
                    </a:lnTo>
                    <a:lnTo>
                      <a:pt x="51467" y="9618"/>
                    </a:lnTo>
                    <a:lnTo>
                      <a:pt x="50546" y="8186"/>
                    </a:lnTo>
                    <a:lnTo>
                      <a:pt x="49420" y="6753"/>
                    </a:lnTo>
                    <a:lnTo>
                      <a:pt x="48192" y="5423"/>
                    </a:lnTo>
                    <a:lnTo>
                      <a:pt x="46862" y="4195"/>
                    </a:lnTo>
                    <a:lnTo>
                      <a:pt x="45430" y="3172"/>
                    </a:lnTo>
                    <a:lnTo>
                      <a:pt x="43895" y="2251"/>
                    </a:lnTo>
                    <a:lnTo>
                      <a:pt x="42258" y="1433"/>
                    </a:lnTo>
                    <a:lnTo>
                      <a:pt x="40518" y="819"/>
                    </a:lnTo>
                    <a:lnTo>
                      <a:pt x="38677" y="410"/>
                    </a:lnTo>
                    <a:lnTo>
                      <a:pt x="36835" y="103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5163150" y="1772900"/>
                <a:ext cx="1266225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6836" extrusionOk="0">
                    <a:moveTo>
                      <a:pt x="31822" y="1"/>
                    </a:moveTo>
                    <a:lnTo>
                      <a:pt x="30287" y="103"/>
                    </a:lnTo>
                    <a:lnTo>
                      <a:pt x="28855" y="205"/>
                    </a:lnTo>
                    <a:lnTo>
                      <a:pt x="27423" y="512"/>
                    </a:lnTo>
                    <a:lnTo>
                      <a:pt x="26092" y="921"/>
                    </a:lnTo>
                    <a:lnTo>
                      <a:pt x="24762" y="1433"/>
                    </a:lnTo>
                    <a:lnTo>
                      <a:pt x="23432" y="2047"/>
                    </a:lnTo>
                    <a:lnTo>
                      <a:pt x="22204" y="2661"/>
                    </a:lnTo>
                    <a:lnTo>
                      <a:pt x="21079" y="3479"/>
                    </a:lnTo>
                    <a:lnTo>
                      <a:pt x="19953" y="4298"/>
                    </a:lnTo>
                    <a:lnTo>
                      <a:pt x="18930" y="5321"/>
                    </a:lnTo>
                    <a:lnTo>
                      <a:pt x="18009" y="6242"/>
                    </a:lnTo>
                    <a:lnTo>
                      <a:pt x="17088" y="7368"/>
                    </a:lnTo>
                    <a:lnTo>
                      <a:pt x="16270" y="8493"/>
                    </a:lnTo>
                    <a:lnTo>
                      <a:pt x="15553" y="9721"/>
                    </a:lnTo>
                    <a:lnTo>
                      <a:pt x="14940" y="10949"/>
                    </a:lnTo>
                    <a:lnTo>
                      <a:pt x="14428" y="12279"/>
                    </a:lnTo>
                    <a:lnTo>
                      <a:pt x="1126" y="12279"/>
                    </a:lnTo>
                    <a:lnTo>
                      <a:pt x="1024" y="15451"/>
                    </a:lnTo>
                    <a:lnTo>
                      <a:pt x="819" y="18520"/>
                    </a:lnTo>
                    <a:lnTo>
                      <a:pt x="513" y="21488"/>
                    </a:lnTo>
                    <a:lnTo>
                      <a:pt x="1" y="24557"/>
                    </a:lnTo>
                    <a:lnTo>
                      <a:pt x="14428" y="24557"/>
                    </a:lnTo>
                    <a:lnTo>
                      <a:pt x="14940" y="25887"/>
                    </a:lnTo>
                    <a:lnTo>
                      <a:pt x="15553" y="27115"/>
                    </a:lnTo>
                    <a:lnTo>
                      <a:pt x="16270" y="28343"/>
                    </a:lnTo>
                    <a:lnTo>
                      <a:pt x="17088" y="29469"/>
                    </a:lnTo>
                    <a:lnTo>
                      <a:pt x="18009" y="30594"/>
                    </a:lnTo>
                    <a:lnTo>
                      <a:pt x="18930" y="31617"/>
                    </a:lnTo>
                    <a:lnTo>
                      <a:pt x="19953" y="32538"/>
                    </a:lnTo>
                    <a:lnTo>
                      <a:pt x="21079" y="33357"/>
                    </a:lnTo>
                    <a:lnTo>
                      <a:pt x="22204" y="34175"/>
                    </a:lnTo>
                    <a:lnTo>
                      <a:pt x="23432" y="34891"/>
                    </a:lnTo>
                    <a:lnTo>
                      <a:pt x="24762" y="35403"/>
                    </a:lnTo>
                    <a:lnTo>
                      <a:pt x="26092" y="35915"/>
                    </a:lnTo>
                    <a:lnTo>
                      <a:pt x="27423" y="36324"/>
                    </a:lnTo>
                    <a:lnTo>
                      <a:pt x="28855" y="36631"/>
                    </a:lnTo>
                    <a:lnTo>
                      <a:pt x="30287" y="36836"/>
                    </a:lnTo>
                    <a:lnTo>
                      <a:pt x="31822" y="36836"/>
                    </a:lnTo>
                    <a:lnTo>
                      <a:pt x="33664" y="36733"/>
                    </a:lnTo>
                    <a:lnTo>
                      <a:pt x="35506" y="36529"/>
                    </a:lnTo>
                    <a:lnTo>
                      <a:pt x="37347" y="36017"/>
                    </a:lnTo>
                    <a:lnTo>
                      <a:pt x="39087" y="35403"/>
                    </a:lnTo>
                    <a:lnTo>
                      <a:pt x="40724" y="34585"/>
                    </a:lnTo>
                    <a:lnTo>
                      <a:pt x="42259" y="33664"/>
                    </a:lnTo>
                    <a:lnTo>
                      <a:pt x="43691" y="32640"/>
                    </a:lnTo>
                    <a:lnTo>
                      <a:pt x="45021" y="31413"/>
                    </a:lnTo>
                    <a:lnTo>
                      <a:pt x="46249" y="30185"/>
                    </a:lnTo>
                    <a:lnTo>
                      <a:pt x="47375" y="28752"/>
                    </a:lnTo>
                    <a:lnTo>
                      <a:pt x="48296" y="27218"/>
                    </a:lnTo>
                    <a:lnTo>
                      <a:pt x="49114" y="25580"/>
                    </a:lnTo>
                    <a:lnTo>
                      <a:pt x="49728" y="23943"/>
                    </a:lnTo>
                    <a:lnTo>
                      <a:pt x="50240" y="22102"/>
                    </a:lnTo>
                    <a:lnTo>
                      <a:pt x="50547" y="20362"/>
                    </a:lnTo>
                    <a:lnTo>
                      <a:pt x="50649" y="18418"/>
                    </a:lnTo>
                    <a:lnTo>
                      <a:pt x="50547" y="16576"/>
                    </a:lnTo>
                    <a:lnTo>
                      <a:pt x="50240" y="14735"/>
                    </a:lnTo>
                    <a:lnTo>
                      <a:pt x="49728" y="12995"/>
                    </a:lnTo>
                    <a:lnTo>
                      <a:pt x="49114" y="11256"/>
                    </a:lnTo>
                    <a:lnTo>
                      <a:pt x="48296" y="9619"/>
                    </a:lnTo>
                    <a:lnTo>
                      <a:pt x="47375" y="8186"/>
                    </a:lnTo>
                    <a:lnTo>
                      <a:pt x="46249" y="6754"/>
                    </a:lnTo>
                    <a:lnTo>
                      <a:pt x="45021" y="5424"/>
                    </a:lnTo>
                    <a:lnTo>
                      <a:pt x="43691" y="4196"/>
                    </a:lnTo>
                    <a:lnTo>
                      <a:pt x="42259" y="3173"/>
                    </a:lnTo>
                    <a:lnTo>
                      <a:pt x="40724" y="2252"/>
                    </a:lnTo>
                    <a:lnTo>
                      <a:pt x="39087" y="1433"/>
                    </a:lnTo>
                    <a:lnTo>
                      <a:pt x="37347" y="819"/>
                    </a:lnTo>
                    <a:lnTo>
                      <a:pt x="35506" y="410"/>
                    </a:lnTo>
                    <a:lnTo>
                      <a:pt x="33664" y="103"/>
                    </a:lnTo>
                    <a:lnTo>
                      <a:pt x="3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963650" y="2693775"/>
                <a:ext cx="1465725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8629" h="49114" extrusionOk="0">
                    <a:moveTo>
                      <a:pt x="4809" y="1"/>
                    </a:moveTo>
                    <a:lnTo>
                      <a:pt x="4400" y="1228"/>
                    </a:lnTo>
                    <a:lnTo>
                      <a:pt x="3990" y="2354"/>
                    </a:lnTo>
                    <a:lnTo>
                      <a:pt x="2967" y="4810"/>
                    </a:lnTo>
                    <a:lnTo>
                      <a:pt x="1637" y="7981"/>
                    </a:lnTo>
                    <a:lnTo>
                      <a:pt x="0" y="12279"/>
                    </a:lnTo>
                    <a:lnTo>
                      <a:pt x="12688" y="12279"/>
                    </a:lnTo>
                    <a:lnTo>
                      <a:pt x="23124" y="22818"/>
                    </a:lnTo>
                    <a:lnTo>
                      <a:pt x="22408" y="24660"/>
                    </a:lnTo>
                    <a:lnTo>
                      <a:pt x="21794" y="26604"/>
                    </a:lnTo>
                    <a:lnTo>
                      <a:pt x="21487" y="28650"/>
                    </a:lnTo>
                    <a:lnTo>
                      <a:pt x="21385" y="30696"/>
                    </a:lnTo>
                    <a:lnTo>
                      <a:pt x="21487" y="32640"/>
                    </a:lnTo>
                    <a:lnTo>
                      <a:pt x="21794" y="34380"/>
                    </a:lnTo>
                    <a:lnTo>
                      <a:pt x="22203" y="36222"/>
                    </a:lnTo>
                    <a:lnTo>
                      <a:pt x="22817" y="37859"/>
                    </a:lnTo>
                    <a:lnTo>
                      <a:pt x="23636" y="39496"/>
                    </a:lnTo>
                    <a:lnTo>
                      <a:pt x="24557" y="41031"/>
                    </a:lnTo>
                    <a:lnTo>
                      <a:pt x="25580" y="42463"/>
                    </a:lnTo>
                    <a:lnTo>
                      <a:pt x="26808" y="43691"/>
                    </a:lnTo>
                    <a:lnTo>
                      <a:pt x="28036" y="44919"/>
                    </a:lnTo>
                    <a:lnTo>
                      <a:pt x="29468" y="45942"/>
                    </a:lnTo>
                    <a:lnTo>
                      <a:pt x="31003" y="46863"/>
                    </a:lnTo>
                    <a:lnTo>
                      <a:pt x="32640" y="47681"/>
                    </a:lnTo>
                    <a:lnTo>
                      <a:pt x="34277" y="48295"/>
                    </a:lnTo>
                    <a:lnTo>
                      <a:pt x="36119" y="48807"/>
                    </a:lnTo>
                    <a:lnTo>
                      <a:pt x="37961" y="49012"/>
                    </a:lnTo>
                    <a:lnTo>
                      <a:pt x="39802" y="49114"/>
                    </a:lnTo>
                    <a:lnTo>
                      <a:pt x="41644" y="49012"/>
                    </a:lnTo>
                    <a:lnTo>
                      <a:pt x="43486" y="48807"/>
                    </a:lnTo>
                    <a:lnTo>
                      <a:pt x="45327" y="48295"/>
                    </a:lnTo>
                    <a:lnTo>
                      <a:pt x="47067" y="47681"/>
                    </a:lnTo>
                    <a:lnTo>
                      <a:pt x="48704" y="46863"/>
                    </a:lnTo>
                    <a:lnTo>
                      <a:pt x="50239" y="45942"/>
                    </a:lnTo>
                    <a:lnTo>
                      <a:pt x="51671" y="44919"/>
                    </a:lnTo>
                    <a:lnTo>
                      <a:pt x="53001" y="43691"/>
                    </a:lnTo>
                    <a:lnTo>
                      <a:pt x="54229" y="42463"/>
                    </a:lnTo>
                    <a:lnTo>
                      <a:pt x="55355" y="41031"/>
                    </a:lnTo>
                    <a:lnTo>
                      <a:pt x="56276" y="39496"/>
                    </a:lnTo>
                    <a:lnTo>
                      <a:pt x="57094" y="37859"/>
                    </a:lnTo>
                    <a:lnTo>
                      <a:pt x="57708" y="36222"/>
                    </a:lnTo>
                    <a:lnTo>
                      <a:pt x="58220" y="34380"/>
                    </a:lnTo>
                    <a:lnTo>
                      <a:pt x="58527" y="32640"/>
                    </a:lnTo>
                    <a:lnTo>
                      <a:pt x="58629" y="30696"/>
                    </a:lnTo>
                    <a:lnTo>
                      <a:pt x="58527" y="28855"/>
                    </a:lnTo>
                    <a:lnTo>
                      <a:pt x="58220" y="27013"/>
                    </a:lnTo>
                    <a:lnTo>
                      <a:pt x="57708" y="25273"/>
                    </a:lnTo>
                    <a:lnTo>
                      <a:pt x="57094" y="23534"/>
                    </a:lnTo>
                    <a:lnTo>
                      <a:pt x="56276" y="21897"/>
                    </a:lnTo>
                    <a:lnTo>
                      <a:pt x="55355" y="20464"/>
                    </a:lnTo>
                    <a:lnTo>
                      <a:pt x="54229" y="19032"/>
                    </a:lnTo>
                    <a:lnTo>
                      <a:pt x="53001" y="17702"/>
                    </a:lnTo>
                    <a:lnTo>
                      <a:pt x="51671" y="16474"/>
                    </a:lnTo>
                    <a:lnTo>
                      <a:pt x="50239" y="15451"/>
                    </a:lnTo>
                    <a:lnTo>
                      <a:pt x="48704" y="14530"/>
                    </a:lnTo>
                    <a:lnTo>
                      <a:pt x="47067" y="13711"/>
                    </a:lnTo>
                    <a:lnTo>
                      <a:pt x="45327" y="13097"/>
                    </a:lnTo>
                    <a:lnTo>
                      <a:pt x="43486" y="12688"/>
                    </a:lnTo>
                    <a:lnTo>
                      <a:pt x="41644" y="12381"/>
                    </a:lnTo>
                    <a:lnTo>
                      <a:pt x="39802" y="12279"/>
                    </a:lnTo>
                    <a:lnTo>
                      <a:pt x="37654" y="12381"/>
                    </a:lnTo>
                    <a:lnTo>
                      <a:pt x="35709" y="12790"/>
                    </a:lnTo>
                    <a:lnTo>
                      <a:pt x="33765" y="13302"/>
                    </a:lnTo>
                    <a:lnTo>
                      <a:pt x="31924" y="14121"/>
                    </a:lnTo>
                    <a:lnTo>
                      <a:pt x="17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AD9B299-C933-FC11-F3AF-06056F4EA824}"/>
              </a:ext>
            </a:extLst>
          </p:cNvPr>
          <p:cNvGrpSpPr/>
          <p:nvPr/>
        </p:nvGrpSpPr>
        <p:grpSpPr>
          <a:xfrm>
            <a:off x="4610282" y="1213384"/>
            <a:ext cx="784800" cy="784800"/>
            <a:chOff x="4969210" y="1035204"/>
            <a:chExt cx="784800" cy="784800"/>
          </a:xfrm>
        </p:grpSpPr>
        <p:sp>
          <p:nvSpPr>
            <p:cNvPr id="335" name="Google Shape;335;p17"/>
            <p:cNvSpPr/>
            <p:nvPr/>
          </p:nvSpPr>
          <p:spPr>
            <a:xfrm>
              <a:off x="4969210" y="1035204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17"/>
            <p:cNvGrpSpPr/>
            <p:nvPr/>
          </p:nvGrpSpPr>
          <p:grpSpPr>
            <a:xfrm>
              <a:off x="5123597" y="1191361"/>
              <a:ext cx="472142" cy="472112"/>
              <a:chOff x="-44512325" y="3176075"/>
              <a:chExt cx="300900" cy="300900"/>
            </a:xfrm>
          </p:grpSpPr>
          <p:sp>
            <p:nvSpPr>
              <p:cNvPr id="346" name="Google Shape;346;p17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17"/>
          <p:cNvGrpSpPr/>
          <p:nvPr/>
        </p:nvGrpSpPr>
        <p:grpSpPr>
          <a:xfrm>
            <a:off x="457200" y="1790369"/>
            <a:ext cx="3596015" cy="1488799"/>
            <a:chOff x="442573" y="2302076"/>
            <a:chExt cx="3596015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b="1" dirty="0">
                  <a:latin typeface="Fira Sans Extra Condensed"/>
                </a:rPr>
                <a:t>Introduction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42573" y="2657475"/>
              <a:ext cx="3596015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</a:rPr>
                <a:t>In the ever-evolving cybersecurity landscape, increased networking activities have led to a surge in online interactions. With daily engagement in web activities becoming the norm, securing this vast digital domain is crucial. The growing reliance on the internet for various tasks poses a primary challenge: mitigating the risks linked to malicious </a:t>
              </a:r>
              <a:r>
                <a:rPr lang="en-US" b="0" i="0" dirty="0">
                  <a:solidFill>
                    <a:srgbClr val="ECECEC"/>
                  </a:solidFill>
                  <a:effectLst/>
                  <a:latin typeface="Söhne"/>
                </a:rPr>
                <a:t>activities.</a:t>
              </a:r>
              <a:endParaRPr dirty="0">
                <a:latin typeface="Roboto"/>
                <a:ea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27566" y="1887189"/>
            <a:ext cx="3669932" cy="1369122"/>
            <a:chOff x="4334108" y="2302076"/>
            <a:chExt cx="3669932" cy="1369122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61651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</a:rPr>
                <a:t>Highlighted Challenge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334108" y="2537798"/>
              <a:ext cx="3669932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>
                <a:buSzPts val="1400"/>
                <a:buFont typeface="Roboto"/>
                <a:buChar char="●"/>
              </a:pPr>
              <a:r>
                <a:rPr lang="en-US" b="0" i="0" dirty="0">
                  <a:solidFill>
                    <a:srgbClr val="ECECEC"/>
                  </a:solidFill>
                  <a:effectLst/>
                  <a:latin typeface="Söhne"/>
                </a:rPr>
                <a:t>A </a:t>
              </a:r>
              <a:r>
                <a:rPr lang="en-US" dirty="0">
                  <a:latin typeface="Roboto"/>
                  <a:ea typeface="Roboto"/>
                </a:rPr>
                <a:t>key cybersecurity challenge is the use of malicious URLs as a primary method for cyber threats. Social engineering exploits, like deceptive messages from seemingly trustworthy sources, create an environment where users unknowingly fall victim to phishing attempts</a:t>
              </a:r>
              <a:endParaRPr dirty="0">
                <a:latin typeface="Roboto"/>
                <a:ea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sym typeface="Arial"/>
              </a:rPr>
              <a:t>Example of Malicious URL Exploits</a:t>
            </a:r>
            <a:endParaRPr sz="21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he-IL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2" y="1231575"/>
            <a:ext cx="4725888" cy="650100"/>
            <a:chOff x="3961062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2" y="1324425"/>
              <a:ext cx="2335659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3" name="Google Shape;423;p18"/>
          <p:cNvSpPr txBox="1"/>
          <p:nvPr/>
        </p:nvSpPr>
        <p:spPr>
          <a:xfrm>
            <a:off x="3790631" y="1367738"/>
            <a:ext cx="258334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Setting the Stage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he-IL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he-IL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7" cy="650100"/>
            <a:chOff x="3961063" y="3237875"/>
            <a:chExt cx="4725887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3601474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1" name="Google Shape;431;p18"/>
          <p:cNvSpPr txBox="1"/>
          <p:nvPr/>
        </p:nvSpPr>
        <p:spPr>
          <a:xfrm>
            <a:off x="4122279" y="3397025"/>
            <a:ext cx="358325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Social Engineering Tactics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3961062" y="2234725"/>
            <a:ext cx="4725888" cy="650100"/>
            <a:chOff x="3961062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2" y="2327575"/>
              <a:ext cx="3383875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7" name="Google Shape;437;p18"/>
          <p:cNvSpPr txBox="1"/>
          <p:nvPr/>
        </p:nvSpPr>
        <p:spPr>
          <a:xfrm>
            <a:off x="4134997" y="2393875"/>
            <a:ext cx="320994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Deceptive URL Creation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he-IL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2" y="4241025"/>
            <a:ext cx="4725888" cy="650100"/>
            <a:chOff x="3961062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2" y="4333875"/>
              <a:ext cx="4331825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4" name="Google Shape;444;p18"/>
          <p:cNvSpPr txBox="1"/>
          <p:nvPr/>
        </p:nvSpPr>
        <p:spPr>
          <a:xfrm>
            <a:off x="3961062" y="4400175"/>
            <a:ext cx="445439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Exploiting Human Vulnerabilities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B138CD6-2BEA-1EF1-76DC-03D269D5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>
            <a:extLst>
              <a:ext uri="{FF2B5EF4-FFF2-40B4-BE49-F238E27FC236}">
                <a16:creationId xmlns:a16="http://schemas.microsoft.com/office/drawing/2014/main" id="{870BBD71-142C-8046-DCE4-4BEBBE286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solution</a:t>
            </a:r>
            <a:endParaRPr dirty="0"/>
          </a:p>
        </p:txBody>
      </p:sp>
      <p:sp>
        <p:nvSpPr>
          <p:cNvPr id="1888" name="Google Shape;1888;p52">
            <a:extLst>
              <a:ext uri="{FF2B5EF4-FFF2-40B4-BE49-F238E27FC236}">
                <a16:creationId xmlns:a16="http://schemas.microsoft.com/office/drawing/2014/main" id="{4F934CCB-A920-7EC1-A88C-19A2DA409BC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52">
            <a:extLst>
              <a:ext uri="{FF2B5EF4-FFF2-40B4-BE49-F238E27FC236}">
                <a16:creationId xmlns:a16="http://schemas.microsoft.com/office/drawing/2014/main" id="{1383CB5A-A425-0646-F804-806452AB75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architecture outlined in the project</a:t>
            </a:r>
          </a:p>
        </p:txBody>
      </p:sp>
      <p:sp>
        <p:nvSpPr>
          <p:cNvPr id="1890" name="Google Shape;1890;p52">
            <a:extLst>
              <a:ext uri="{FF2B5EF4-FFF2-40B4-BE49-F238E27FC236}">
                <a16:creationId xmlns:a16="http://schemas.microsoft.com/office/drawing/2014/main" id="{818DA3F6-69B5-28C9-9604-63BD986A3E5C}"/>
              </a:ext>
            </a:extLst>
          </p:cNvPr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2">
            <a:extLst>
              <a:ext uri="{FF2B5EF4-FFF2-40B4-BE49-F238E27FC236}">
                <a16:creationId xmlns:a16="http://schemas.microsoft.com/office/drawing/2014/main" id="{70155277-CD63-ECD4-F4FE-F1BCFD9B28C2}"/>
              </a:ext>
            </a:extLst>
          </p:cNvPr>
          <p:cNvGrpSpPr/>
          <p:nvPr/>
        </p:nvGrpSpPr>
        <p:grpSpPr>
          <a:xfrm>
            <a:off x="854579" y="820869"/>
            <a:ext cx="3441438" cy="3783274"/>
            <a:chOff x="410179" y="820869"/>
            <a:chExt cx="3441438" cy="3783274"/>
          </a:xfrm>
        </p:grpSpPr>
        <p:grpSp>
          <p:nvGrpSpPr>
            <p:cNvPr id="1892" name="Google Shape;1892;p52">
              <a:extLst>
                <a:ext uri="{FF2B5EF4-FFF2-40B4-BE49-F238E27FC236}">
                  <a16:creationId xmlns:a16="http://schemas.microsoft.com/office/drawing/2014/main" id="{DC8554E8-6C6E-BD35-D699-C044F95F842F}"/>
                </a:ext>
              </a:extLst>
            </p:cNvPr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893" name="Google Shape;1893;p52">
                <a:extLst>
                  <a:ext uri="{FF2B5EF4-FFF2-40B4-BE49-F238E27FC236}">
                    <a16:creationId xmlns:a16="http://schemas.microsoft.com/office/drawing/2014/main" id="{3843D860-ACD9-54B0-CF4E-81F3E90C8230}"/>
                  </a:ext>
                </a:extLst>
              </p:cNvPr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>
                <a:extLst>
                  <a:ext uri="{FF2B5EF4-FFF2-40B4-BE49-F238E27FC236}">
                    <a16:creationId xmlns:a16="http://schemas.microsoft.com/office/drawing/2014/main" id="{D3BF8E67-7166-B5A1-9F82-9AE34D53025A}"/>
                  </a:ext>
                </a:extLst>
              </p:cNvPr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5" name="Google Shape;1895;p52">
                <a:extLst>
                  <a:ext uri="{FF2B5EF4-FFF2-40B4-BE49-F238E27FC236}">
                    <a16:creationId xmlns:a16="http://schemas.microsoft.com/office/drawing/2014/main" id="{93B8363E-9E03-695E-7421-F905D825CEDF}"/>
                  </a:ext>
                </a:extLst>
              </p:cNvPr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896" name="Google Shape;1896;p52">
                  <a:extLst>
                    <a:ext uri="{FF2B5EF4-FFF2-40B4-BE49-F238E27FC236}">
                      <a16:creationId xmlns:a16="http://schemas.microsoft.com/office/drawing/2014/main" id="{3AEFAC84-3FC6-DBE3-9166-E0060BDB8E0E}"/>
                    </a:ext>
                  </a:extLst>
                </p:cNvPr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2">
                  <a:extLst>
                    <a:ext uri="{FF2B5EF4-FFF2-40B4-BE49-F238E27FC236}">
                      <a16:creationId xmlns:a16="http://schemas.microsoft.com/office/drawing/2014/main" id="{4B53F42D-08F9-44AA-0A13-8219D81B8058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2">
                  <a:extLst>
                    <a:ext uri="{FF2B5EF4-FFF2-40B4-BE49-F238E27FC236}">
                      <a16:creationId xmlns:a16="http://schemas.microsoft.com/office/drawing/2014/main" id="{3440C823-855E-0281-A06E-3A5982145320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2">
                  <a:extLst>
                    <a:ext uri="{FF2B5EF4-FFF2-40B4-BE49-F238E27FC236}">
                      <a16:creationId xmlns:a16="http://schemas.microsoft.com/office/drawing/2014/main" id="{86637866-6E4E-666B-2CD4-46776EFF0484}"/>
                    </a:ext>
                  </a:extLst>
                </p:cNvPr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2">
                  <a:extLst>
                    <a:ext uri="{FF2B5EF4-FFF2-40B4-BE49-F238E27FC236}">
                      <a16:creationId xmlns:a16="http://schemas.microsoft.com/office/drawing/2014/main" id="{2A13FC6A-C36F-7E32-D1A6-B538A0E2182B}"/>
                    </a:ext>
                  </a:extLst>
                </p:cNvPr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2">
                  <a:extLst>
                    <a:ext uri="{FF2B5EF4-FFF2-40B4-BE49-F238E27FC236}">
                      <a16:creationId xmlns:a16="http://schemas.microsoft.com/office/drawing/2014/main" id="{67FBB298-99A4-0BD3-4C2C-938D7414C527}"/>
                    </a:ext>
                  </a:extLst>
                </p:cNvPr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2">
                  <a:extLst>
                    <a:ext uri="{FF2B5EF4-FFF2-40B4-BE49-F238E27FC236}">
                      <a16:creationId xmlns:a16="http://schemas.microsoft.com/office/drawing/2014/main" id="{35C45692-BAF9-0372-7B91-F6DFC16741A9}"/>
                    </a:ext>
                  </a:extLst>
                </p:cNvPr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2">
                  <a:extLst>
                    <a:ext uri="{FF2B5EF4-FFF2-40B4-BE49-F238E27FC236}">
                      <a16:creationId xmlns:a16="http://schemas.microsoft.com/office/drawing/2014/main" id="{62AA289F-C986-AAB6-63F2-64A1C84869B9}"/>
                    </a:ext>
                  </a:extLst>
                </p:cNvPr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2">
                  <a:extLst>
                    <a:ext uri="{FF2B5EF4-FFF2-40B4-BE49-F238E27FC236}">
                      <a16:creationId xmlns:a16="http://schemas.microsoft.com/office/drawing/2014/main" id="{0A31BA55-EF14-4125-3D35-FB1F9BAAE696}"/>
                    </a:ext>
                  </a:extLst>
                </p:cNvPr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2">
                  <a:extLst>
                    <a:ext uri="{FF2B5EF4-FFF2-40B4-BE49-F238E27FC236}">
                      <a16:creationId xmlns:a16="http://schemas.microsoft.com/office/drawing/2014/main" id="{485B5BFA-0B3E-8E8B-5C57-EA9D38DF49A6}"/>
                    </a:ext>
                  </a:extLst>
                </p:cNvPr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2">
                  <a:extLst>
                    <a:ext uri="{FF2B5EF4-FFF2-40B4-BE49-F238E27FC236}">
                      <a16:creationId xmlns:a16="http://schemas.microsoft.com/office/drawing/2014/main" id="{D6EE3BA9-0D7D-8E2E-DCC1-4B292F08DC90}"/>
                    </a:ext>
                  </a:extLst>
                </p:cNvPr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2">
                  <a:extLst>
                    <a:ext uri="{FF2B5EF4-FFF2-40B4-BE49-F238E27FC236}">
                      <a16:creationId xmlns:a16="http://schemas.microsoft.com/office/drawing/2014/main" id="{88DB5A4F-5F5C-2A9E-AFB2-B1E2873946C0}"/>
                    </a:ext>
                  </a:extLst>
                </p:cNvPr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2">
                  <a:extLst>
                    <a:ext uri="{FF2B5EF4-FFF2-40B4-BE49-F238E27FC236}">
                      <a16:creationId xmlns:a16="http://schemas.microsoft.com/office/drawing/2014/main" id="{3143461B-8B67-8E74-020B-020894A722AA}"/>
                    </a:ext>
                  </a:extLst>
                </p:cNvPr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2">
                  <a:extLst>
                    <a:ext uri="{FF2B5EF4-FFF2-40B4-BE49-F238E27FC236}">
                      <a16:creationId xmlns:a16="http://schemas.microsoft.com/office/drawing/2014/main" id="{8B2ADFFF-EBF6-382F-628A-DA8AA9F8B049}"/>
                    </a:ext>
                  </a:extLst>
                </p:cNvPr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2">
                  <a:extLst>
                    <a:ext uri="{FF2B5EF4-FFF2-40B4-BE49-F238E27FC236}">
                      <a16:creationId xmlns:a16="http://schemas.microsoft.com/office/drawing/2014/main" id="{7A46522A-4218-40AC-AD7F-F67B10A20ED5}"/>
                    </a:ext>
                  </a:extLst>
                </p:cNvPr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2">
                  <a:extLst>
                    <a:ext uri="{FF2B5EF4-FFF2-40B4-BE49-F238E27FC236}">
                      <a16:creationId xmlns:a16="http://schemas.microsoft.com/office/drawing/2014/main" id="{7FDFF4A5-B315-B24A-E397-108742B26A49}"/>
                    </a:ext>
                  </a:extLst>
                </p:cNvPr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2">
                  <a:extLst>
                    <a:ext uri="{FF2B5EF4-FFF2-40B4-BE49-F238E27FC236}">
                      <a16:creationId xmlns:a16="http://schemas.microsoft.com/office/drawing/2014/main" id="{7E1087F5-4D0C-B874-E1FA-B8663D708666}"/>
                    </a:ext>
                  </a:extLst>
                </p:cNvPr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2">
                  <a:extLst>
                    <a:ext uri="{FF2B5EF4-FFF2-40B4-BE49-F238E27FC236}">
                      <a16:creationId xmlns:a16="http://schemas.microsoft.com/office/drawing/2014/main" id="{6D1525AA-01C4-652C-1F12-E2E062B2F1C9}"/>
                    </a:ext>
                  </a:extLst>
                </p:cNvPr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2">
                  <a:extLst>
                    <a:ext uri="{FF2B5EF4-FFF2-40B4-BE49-F238E27FC236}">
                      <a16:creationId xmlns:a16="http://schemas.microsoft.com/office/drawing/2014/main" id="{737A6DBF-1804-17F8-0E83-95EC88199DEE}"/>
                    </a:ext>
                  </a:extLst>
                </p:cNvPr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2">
                  <a:extLst>
                    <a:ext uri="{FF2B5EF4-FFF2-40B4-BE49-F238E27FC236}">
                      <a16:creationId xmlns:a16="http://schemas.microsoft.com/office/drawing/2014/main" id="{B0B30F9F-E961-0BC3-7D7C-2BCB452CA1A0}"/>
                    </a:ext>
                  </a:extLst>
                </p:cNvPr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2">
                  <a:extLst>
                    <a:ext uri="{FF2B5EF4-FFF2-40B4-BE49-F238E27FC236}">
                      <a16:creationId xmlns:a16="http://schemas.microsoft.com/office/drawing/2014/main" id="{E01A7E49-843A-0B59-8B83-76496443CC5E}"/>
                    </a:ext>
                  </a:extLst>
                </p:cNvPr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2">
                  <a:extLst>
                    <a:ext uri="{FF2B5EF4-FFF2-40B4-BE49-F238E27FC236}">
                      <a16:creationId xmlns:a16="http://schemas.microsoft.com/office/drawing/2014/main" id="{B34A1430-D2F1-78E2-DBFD-7DE692C66D3B}"/>
                    </a:ext>
                  </a:extLst>
                </p:cNvPr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2">
                  <a:extLst>
                    <a:ext uri="{FF2B5EF4-FFF2-40B4-BE49-F238E27FC236}">
                      <a16:creationId xmlns:a16="http://schemas.microsoft.com/office/drawing/2014/main" id="{535D1436-690B-5EC7-7C03-9C417B56FC58}"/>
                    </a:ext>
                  </a:extLst>
                </p:cNvPr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2">
                  <a:extLst>
                    <a:ext uri="{FF2B5EF4-FFF2-40B4-BE49-F238E27FC236}">
                      <a16:creationId xmlns:a16="http://schemas.microsoft.com/office/drawing/2014/main" id="{CF85D79E-FDA0-4033-05EB-2F220B384746}"/>
                    </a:ext>
                  </a:extLst>
                </p:cNvPr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2">
                  <a:extLst>
                    <a:ext uri="{FF2B5EF4-FFF2-40B4-BE49-F238E27FC236}">
                      <a16:creationId xmlns:a16="http://schemas.microsoft.com/office/drawing/2014/main" id="{7112F68C-2688-743D-47F5-A8D9A07CA474}"/>
                    </a:ext>
                  </a:extLst>
                </p:cNvPr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2">
                  <a:extLst>
                    <a:ext uri="{FF2B5EF4-FFF2-40B4-BE49-F238E27FC236}">
                      <a16:creationId xmlns:a16="http://schemas.microsoft.com/office/drawing/2014/main" id="{8BECA005-A0DA-7FA5-B5CE-D6AE03746541}"/>
                    </a:ext>
                  </a:extLst>
                </p:cNvPr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2">
                  <a:extLst>
                    <a:ext uri="{FF2B5EF4-FFF2-40B4-BE49-F238E27FC236}">
                      <a16:creationId xmlns:a16="http://schemas.microsoft.com/office/drawing/2014/main" id="{1B229F43-049D-731C-A0E7-7E5C2BED9812}"/>
                    </a:ext>
                  </a:extLst>
                </p:cNvPr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2">
                  <a:extLst>
                    <a:ext uri="{FF2B5EF4-FFF2-40B4-BE49-F238E27FC236}">
                      <a16:creationId xmlns:a16="http://schemas.microsoft.com/office/drawing/2014/main" id="{C6387A10-1B28-2AFC-5081-6F50B6BA915F}"/>
                    </a:ext>
                  </a:extLst>
                </p:cNvPr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2">
                  <a:extLst>
                    <a:ext uri="{FF2B5EF4-FFF2-40B4-BE49-F238E27FC236}">
                      <a16:creationId xmlns:a16="http://schemas.microsoft.com/office/drawing/2014/main" id="{8B8706B1-0445-AA96-C926-ED3A5B55907C}"/>
                    </a:ext>
                  </a:extLst>
                </p:cNvPr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2">
                  <a:extLst>
                    <a:ext uri="{FF2B5EF4-FFF2-40B4-BE49-F238E27FC236}">
                      <a16:creationId xmlns:a16="http://schemas.microsoft.com/office/drawing/2014/main" id="{796CF47F-D3CF-D12D-94DE-6361B416C81B}"/>
                    </a:ext>
                  </a:extLst>
                </p:cNvPr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6" name="Google Shape;1926;p52">
              <a:extLst>
                <a:ext uri="{FF2B5EF4-FFF2-40B4-BE49-F238E27FC236}">
                  <a16:creationId xmlns:a16="http://schemas.microsoft.com/office/drawing/2014/main" id="{20B8985E-B917-DFA7-2043-7A885383BC59}"/>
                </a:ext>
              </a:extLst>
            </p:cNvPr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927" name="Google Shape;1927;p52">
                <a:extLst>
                  <a:ext uri="{FF2B5EF4-FFF2-40B4-BE49-F238E27FC236}">
                    <a16:creationId xmlns:a16="http://schemas.microsoft.com/office/drawing/2014/main" id="{6D70FCE5-F899-2466-B801-E0C490D87323}"/>
                  </a:ext>
                </a:extLst>
              </p:cNvPr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>
                <a:extLst>
                  <a:ext uri="{FF2B5EF4-FFF2-40B4-BE49-F238E27FC236}">
                    <a16:creationId xmlns:a16="http://schemas.microsoft.com/office/drawing/2014/main" id="{7D6177BD-1A92-14D8-2FFC-C1F09765DCAA}"/>
                  </a:ext>
                </a:extLst>
              </p:cNvPr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>
              <a:extLst>
                <a:ext uri="{FF2B5EF4-FFF2-40B4-BE49-F238E27FC236}">
                  <a16:creationId xmlns:a16="http://schemas.microsoft.com/office/drawing/2014/main" id="{556123A7-4383-4F22-D5D2-DEB1653EC738}"/>
                </a:ext>
              </a:extLst>
            </p:cNvPr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930" name="Google Shape;1930;p52">
                <a:extLst>
                  <a:ext uri="{FF2B5EF4-FFF2-40B4-BE49-F238E27FC236}">
                    <a16:creationId xmlns:a16="http://schemas.microsoft.com/office/drawing/2014/main" id="{BF24A141-AEE0-6BA2-89A9-39CCD9213CA6}"/>
                  </a:ext>
                </a:extLst>
              </p:cNvPr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>
                <a:extLst>
                  <a:ext uri="{FF2B5EF4-FFF2-40B4-BE49-F238E27FC236}">
                    <a16:creationId xmlns:a16="http://schemas.microsoft.com/office/drawing/2014/main" id="{C6CF81DE-AE6F-E9D2-D4B3-FF02218CE4EA}"/>
                  </a:ext>
                </a:extLst>
              </p:cNvPr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52">
              <a:extLst>
                <a:ext uri="{FF2B5EF4-FFF2-40B4-BE49-F238E27FC236}">
                  <a16:creationId xmlns:a16="http://schemas.microsoft.com/office/drawing/2014/main" id="{C7BFC730-9CF6-4685-2007-E1090EA0A362}"/>
                </a:ext>
              </a:extLst>
            </p:cNvPr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33" name="Google Shape;1933;p52">
                <a:extLst>
                  <a:ext uri="{FF2B5EF4-FFF2-40B4-BE49-F238E27FC236}">
                    <a16:creationId xmlns:a16="http://schemas.microsoft.com/office/drawing/2014/main" id="{FB224E4F-C43B-7D65-0E58-DE485C27480E}"/>
                  </a:ext>
                </a:extLst>
              </p:cNvPr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>
                <a:extLst>
                  <a:ext uri="{FF2B5EF4-FFF2-40B4-BE49-F238E27FC236}">
                    <a16:creationId xmlns:a16="http://schemas.microsoft.com/office/drawing/2014/main" id="{9C99AD7B-1574-8AC3-C38C-B9CB6DB1713A}"/>
                  </a:ext>
                </a:extLst>
              </p:cNvPr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52">
              <a:extLst>
                <a:ext uri="{FF2B5EF4-FFF2-40B4-BE49-F238E27FC236}">
                  <a16:creationId xmlns:a16="http://schemas.microsoft.com/office/drawing/2014/main" id="{C93650CA-6E37-2228-0282-8C48AA958041}"/>
                </a:ext>
              </a:extLst>
            </p:cNvPr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936" name="Google Shape;1936;p52">
                <a:extLst>
                  <a:ext uri="{FF2B5EF4-FFF2-40B4-BE49-F238E27FC236}">
                    <a16:creationId xmlns:a16="http://schemas.microsoft.com/office/drawing/2014/main" id="{05DC1A26-4710-08D5-B8FF-E1A9004E9D0D}"/>
                  </a:ext>
                </a:extLst>
              </p:cNvPr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>
                <a:extLst>
                  <a:ext uri="{FF2B5EF4-FFF2-40B4-BE49-F238E27FC236}">
                    <a16:creationId xmlns:a16="http://schemas.microsoft.com/office/drawing/2014/main" id="{4E7D4DD6-847E-A83C-BE9B-DBED768DFF58}"/>
                  </a:ext>
                </a:extLst>
              </p:cNvPr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>
                <a:extLst>
                  <a:ext uri="{FF2B5EF4-FFF2-40B4-BE49-F238E27FC236}">
                    <a16:creationId xmlns:a16="http://schemas.microsoft.com/office/drawing/2014/main" id="{4B8B68E3-F7A5-EA27-2D5D-2F8F30C3B333}"/>
                  </a:ext>
                </a:extLst>
              </p:cNvPr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>
                <a:extLst>
                  <a:ext uri="{FF2B5EF4-FFF2-40B4-BE49-F238E27FC236}">
                    <a16:creationId xmlns:a16="http://schemas.microsoft.com/office/drawing/2014/main" id="{6EB21CA1-03DA-8C2A-4399-CAA1E92E2C0B}"/>
                  </a:ext>
                </a:extLst>
              </p:cNvPr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>
                <a:extLst>
                  <a:ext uri="{FF2B5EF4-FFF2-40B4-BE49-F238E27FC236}">
                    <a16:creationId xmlns:a16="http://schemas.microsoft.com/office/drawing/2014/main" id="{E365C1A6-BEAE-0A36-F562-BACF6A88D3D3}"/>
                  </a:ext>
                </a:extLst>
              </p:cNvPr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>
                <a:extLst>
                  <a:ext uri="{FF2B5EF4-FFF2-40B4-BE49-F238E27FC236}">
                    <a16:creationId xmlns:a16="http://schemas.microsoft.com/office/drawing/2014/main" id="{1600DAA3-66AC-7873-8223-74908BAFBC57}"/>
                  </a:ext>
                </a:extLst>
              </p:cNvPr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2">
                <a:extLst>
                  <a:ext uri="{FF2B5EF4-FFF2-40B4-BE49-F238E27FC236}">
                    <a16:creationId xmlns:a16="http://schemas.microsoft.com/office/drawing/2014/main" id="{8814AC1B-CACF-C07D-1634-EBA5AFBF4117}"/>
                  </a:ext>
                </a:extLst>
              </p:cNvPr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2">
                <a:extLst>
                  <a:ext uri="{FF2B5EF4-FFF2-40B4-BE49-F238E27FC236}">
                    <a16:creationId xmlns:a16="http://schemas.microsoft.com/office/drawing/2014/main" id="{6B4C5E8D-9D70-E3FD-29EB-FBEB07B47696}"/>
                  </a:ext>
                </a:extLst>
              </p:cNvPr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2">
                <a:extLst>
                  <a:ext uri="{FF2B5EF4-FFF2-40B4-BE49-F238E27FC236}">
                    <a16:creationId xmlns:a16="http://schemas.microsoft.com/office/drawing/2014/main" id="{7C7481F8-7D9E-3B50-AC5F-AC1B0EF09547}"/>
                  </a:ext>
                </a:extLst>
              </p:cNvPr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2">
                <a:extLst>
                  <a:ext uri="{FF2B5EF4-FFF2-40B4-BE49-F238E27FC236}">
                    <a16:creationId xmlns:a16="http://schemas.microsoft.com/office/drawing/2014/main" id="{7FD6B980-DEC5-BA2A-8F64-506BE58B4462}"/>
                  </a:ext>
                </a:extLst>
              </p:cNvPr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2">
                <a:extLst>
                  <a:ext uri="{FF2B5EF4-FFF2-40B4-BE49-F238E27FC236}">
                    <a16:creationId xmlns:a16="http://schemas.microsoft.com/office/drawing/2014/main" id="{CF876002-109D-8FBD-900C-EE4CD3A496FB}"/>
                  </a:ext>
                </a:extLst>
              </p:cNvPr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2">
                <a:extLst>
                  <a:ext uri="{FF2B5EF4-FFF2-40B4-BE49-F238E27FC236}">
                    <a16:creationId xmlns:a16="http://schemas.microsoft.com/office/drawing/2014/main" id="{8C8F0CC6-36C2-ADF8-DC68-F5E06BFCC09D}"/>
                  </a:ext>
                </a:extLst>
              </p:cNvPr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2">
                <a:extLst>
                  <a:ext uri="{FF2B5EF4-FFF2-40B4-BE49-F238E27FC236}">
                    <a16:creationId xmlns:a16="http://schemas.microsoft.com/office/drawing/2014/main" id="{003A457F-9421-E4BC-BD33-BA8B2F5F32F2}"/>
                  </a:ext>
                </a:extLst>
              </p:cNvPr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2">
              <a:extLst>
                <a:ext uri="{FF2B5EF4-FFF2-40B4-BE49-F238E27FC236}">
                  <a16:creationId xmlns:a16="http://schemas.microsoft.com/office/drawing/2014/main" id="{25517506-3523-FDFF-D3BD-598B9584944D}"/>
                </a:ext>
              </a:extLst>
            </p:cNvPr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950" name="Google Shape;1950;p52">
                <a:extLst>
                  <a:ext uri="{FF2B5EF4-FFF2-40B4-BE49-F238E27FC236}">
                    <a16:creationId xmlns:a16="http://schemas.microsoft.com/office/drawing/2014/main" id="{FBC10E82-95AB-BBA2-2B90-914A5388B7AE}"/>
                  </a:ext>
                </a:extLst>
              </p:cNvPr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2">
                <a:extLst>
                  <a:ext uri="{FF2B5EF4-FFF2-40B4-BE49-F238E27FC236}">
                    <a16:creationId xmlns:a16="http://schemas.microsoft.com/office/drawing/2014/main" id="{9BAC6591-E57C-66AF-0D08-457024825BE2}"/>
                  </a:ext>
                </a:extLst>
              </p:cNvPr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2">
                <a:extLst>
                  <a:ext uri="{FF2B5EF4-FFF2-40B4-BE49-F238E27FC236}">
                    <a16:creationId xmlns:a16="http://schemas.microsoft.com/office/drawing/2014/main" id="{E5BE6CCF-AF46-3D05-C2B2-EE0EA581D726}"/>
                  </a:ext>
                </a:extLst>
              </p:cNvPr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2">
                <a:extLst>
                  <a:ext uri="{FF2B5EF4-FFF2-40B4-BE49-F238E27FC236}">
                    <a16:creationId xmlns:a16="http://schemas.microsoft.com/office/drawing/2014/main" id="{DFA837B4-0EA6-65D2-6F28-831300FD0991}"/>
                  </a:ext>
                </a:extLst>
              </p:cNvPr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2">
                <a:extLst>
                  <a:ext uri="{FF2B5EF4-FFF2-40B4-BE49-F238E27FC236}">
                    <a16:creationId xmlns:a16="http://schemas.microsoft.com/office/drawing/2014/main" id="{3D34CB33-BAC3-3135-D0B0-279029D84AF0}"/>
                  </a:ext>
                </a:extLst>
              </p:cNvPr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2">
                <a:extLst>
                  <a:ext uri="{FF2B5EF4-FFF2-40B4-BE49-F238E27FC236}">
                    <a16:creationId xmlns:a16="http://schemas.microsoft.com/office/drawing/2014/main" id="{306B98B3-612E-C580-8508-50244EEA10BA}"/>
                  </a:ext>
                </a:extLst>
              </p:cNvPr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2">
                <a:extLst>
                  <a:ext uri="{FF2B5EF4-FFF2-40B4-BE49-F238E27FC236}">
                    <a16:creationId xmlns:a16="http://schemas.microsoft.com/office/drawing/2014/main" id="{5BF7B00A-FFF0-5642-F4FA-8E11C2FD7055}"/>
                  </a:ext>
                </a:extLst>
              </p:cNvPr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2">
                <a:extLst>
                  <a:ext uri="{FF2B5EF4-FFF2-40B4-BE49-F238E27FC236}">
                    <a16:creationId xmlns:a16="http://schemas.microsoft.com/office/drawing/2014/main" id="{28F85AD8-5585-0983-01B0-ABDB6AFE64F0}"/>
                  </a:ext>
                </a:extLst>
              </p:cNvPr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2">
                <a:extLst>
                  <a:ext uri="{FF2B5EF4-FFF2-40B4-BE49-F238E27FC236}">
                    <a16:creationId xmlns:a16="http://schemas.microsoft.com/office/drawing/2014/main" id="{BB9977C3-F796-8B22-4E5F-555A81F7427A}"/>
                  </a:ext>
                </a:extLst>
              </p:cNvPr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2">
                <a:extLst>
                  <a:ext uri="{FF2B5EF4-FFF2-40B4-BE49-F238E27FC236}">
                    <a16:creationId xmlns:a16="http://schemas.microsoft.com/office/drawing/2014/main" id="{01C0D4E4-F159-63AF-403A-8B500D0BE844}"/>
                  </a:ext>
                </a:extLst>
              </p:cNvPr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2">
                <a:extLst>
                  <a:ext uri="{FF2B5EF4-FFF2-40B4-BE49-F238E27FC236}">
                    <a16:creationId xmlns:a16="http://schemas.microsoft.com/office/drawing/2014/main" id="{F9AF9A39-ED11-B157-DAE8-3BC91FE721CA}"/>
                  </a:ext>
                </a:extLst>
              </p:cNvPr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52">
              <a:extLst>
                <a:ext uri="{FF2B5EF4-FFF2-40B4-BE49-F238E27FC236}">
                  <a16:creationId xmlns:a16="http://schemas.microsoft.com/office/drawing/2014/main" id="{2D89184C-D97E-6039-3E44-E6AEB09C9CB5}"/>
                </a:ext>
              </a:extLst>
            </p:cNvPr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962" name="Google Shape;1962;p52">
                <a:extLst>
                  <a:ext uri="{FF2B5EF4-FFF2-40B4-BE49-F238E27FC236}">
                    <a16:creationId xmlns:a16="http://schemas.microsoft.com/office/drawing/2014/main" id="{C2D01309-2727-B3D4-B537-DBBA280B308E}"/>
                  </a:ext>
                </a:extLst>
              </p:cNvPr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2">
                <a:extLst>
                  <a:ext uri="{FF2B5EF4-FFF2-40B4-BE49-F238E27FC236}">
                    <a16:creationId xmlns:a16="http://schemas.microsoft.com/office/drawing/2014/main" id="{FFE4F2D7-FF66-A377-0698-47B50BEB6796}"/>
                  </a:ext>
                </a:extLst>
              </p:cNvPr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2">
                <a:extLst>
                  <a:ext uri="{FF2B5EF4-FFF2-40B4-BE49-F238E27FC236}">
                    <a16:creationId xmlns:a16="http://schemas.microsoft.com/office/drawing/2014/main" id="{338A6471-005C-C80A-AD35-C3C90510E94A}"/>
                  </a:ext>
                </a:extLst>
              </p:cNvPr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2">
                <a:extLst>
                  <a:ext uri="{FF2B5EF4-FFF2-40B4-BE49-F238E27FC236}">
                    <a16:creationId xmlns:a16="http://schemas.microsoft.com/office/drawing/2014/main" id="{C7573193-17DF-B661-00F4-B6A77412F81E}"/>
                  </a:ext>
                </a:extLst>
              </p:cNvPr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2">
                <a:extLst>
                  <a:ext uri="{FF2B5EF4-FFF2-40B4-BE49-F238E27FC236}">
                    <a16:creationId xmlns:a16="http://schemas.microsoft.com/office/drawing/2014/main" id="{75EF4A51-4363-CCE6-750A-32DE14CE684C}"/>
                  </a:ext>
                </a:extLst>
              </p:cNvPr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>
                <a:extLst>
                  <a:ext uri="{FF2B5EF4-FFF2-40B4-BE49-F238E27FC236}">
                    <a16:creationId xmlns:a16="http://schemas.microsoft.com/office/drawing/2014/main" id="{C2CD8C60-B41E-C0E5-4685-29563611E344}"/>
                  </a:ext>
                </a:extLst>
              </p:cNvPr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>
                <a:extLst>
                  <a:ext uri="{FF2B5EF4-FFF2-40B4-BE49-F238E27FC236}">
                    <a16:creationId xmlns:a16="http://schemas.microsoft.com/office/drawing/2014/main" id="{E8EA4DA7-FEFB-274D-E668-03FF72D7A93C}"/>
                  </a:ext>
                </a:extLst>
              </p:cNvPr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2">
                <a:extLst>
                  <a:ext uri="{FF2B5EF4-FFF2-40B4-BE49-F238E27FC236}">
                    <a16:creationId xmlns:a16="http://schemas.microsoft.com/office/drawing/2014/main" id="{A2EBE323-A7A1-3A45-14A6-FF1E342CE99E}"/>
                  </a:ext>
                </a:extLst>
              </p:cNvPr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2">
                <a:extLst>
                  <a:ext uri="{FF2B5EF4-FFF2-40B4-BE49-F238E27FC236}">
                    <a16:creationId xmlns:a16="http://schemas.microsoft.com/office/drawing/2014/main" id="{3C5814B8-F35D-0CEF-319D-0ED95DDC780B}"/>
                  </a:ext>
                </a:extLst>
              </p:cNvPr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2">
                <a:extLst>
                  <a:ext uri="{FF2B5EF4-FFF2-40B4-BE49-F238E27FC236}">
                    <a16:creationId xmlns:a16="http://schemas.microsoft.com/office/drawing/2014/main" id="{6CCA3BE1-FAAD-72BF-DBF8-A57D87A30F38}"/>
                  </a:ext>
                </a:extLst>
              </p:cNvPr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2">
                <a:extLst>
                  <a:ext uri="{FF2B5EF4-FFF2-40B4-BE49-F238E27FC236}">
                    <a16:creationId xmlns:a16="http://schemas.microsoft.com/office/drawing/2014/main" id="{95747C3E-B2C7-7391-246E-46AE8F2739F8}"/>
                  </a:ext>
                </a:extLst>
              </p:cNvPr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2">
                <a:extLst>
                  <a:ext uri="{FF2B5EF4-FFF2-40B4-BE49-F238E27FC236}">
                    <a16:creationId xmlns:a16="http://schemas.microsoft.com/office/drawing/2014/main" id="{2B4B4834-6A8E-066E-4770-48D73B47264E}"/>
                  </a:ext>
                </a:extLst>
              </p:cNvPr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2">
                <a:extLst>
                  <a:ext uri="{FF2B5EF4-FFF2-40B4-BE49-F238E27FC236}">
                    <a16:creationId xmlns:a16="http://schemas.microsoft.com/office/drawing/2014/main" id="{AECE95ED-6A2B-7CC4-7C0B-E04E6CD805DB}"/>
                  </a:ext>
                </a:extLst>
              </p:cNvPr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2">
                <a:extLst>
                  <a:ext uri="{FF2B5EF4-FFF2-40B4-BE49-F238E27FC236}">
                    <a16:creationId xmlns:a16="http://schemas.microsoft.com/office/drawing/2014/main" id="{C0B459C2-B402-F749-F282-76E1F9B7103B}"/>
                  </a:ext>
                </a:extLst>
              </p:cNvPr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2">
                <a:extLst>
                  <a:ext uri="{FF2B5EF4-FFF2-40B4-BE49-F238E27FC236}">
                    <a16:creationId xmlns:a16="http://schemas.microsoft.com/office/drawing/2014/main" id="{4A45DBA0-1E9E-E3C6-622C-3B605E5BE8F1}"/>
                  </a:ext>
                </a:extLst>
              </p:cNvPr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2">
                <a:extLst>
                  <a:ext uri="{FF2B5EF4-FFF2-40B4-BE49-F238E27FC236}">
                    <a16:creationId xmlns:a16="http://schemas.microsoft.com/office/drawing/2014/main" id="{8CF53E71-DF27-26E1-9687-607E12266912}"/>
                  </a:ext>
                </a:extLst>
              </p:cNvPr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2">
                <a:extLst>
                  <a:ext uri="{FF2B5EF4-FFF2-40B4-BE49-F238E27FC236}">
                    <a16:creationId xmlns:a16="http://schemas.microsoft.com/office/drawing/2014/main" id="{E11DC011-F1CB-5D87-6536-20D659215713}"/>
                  </a:ext>
                </a:extLst>
              </p:cNvPr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2">
                <a:extLst>
                  <a:ext uri="{FF2B5EF4-FFF2-40B4-BE49-F238E27FC236}">
                    <a16:creationId xmlns:a16="http://schemas.microsoft.com/office/drawing/2014/main" id="{2B5B193F-CD34-8B63-0241-2F168F81BC3F}"/>
                  </a:ext>
                </a:extLst>
              </p:cNvPr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2">
                <a:extLst>
                  <a:ext uri="{FF2B5EF4-FFF2-40B4-BE49-F238E27FC236}">
                    <a16:creationId xmlns:a16="http://schemas.microsoft.com/office/drawing/2014/main" id="{79C6E4AF-55FD-5C7A-F1B1-FDB7CF8E8A0D}"/>
                  </a:ext>
                </a:extLst>
              </p:cNvPr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2">
                <a:extLst>
                  <a:ext uri="{FF2B5EF4-FFF2-40B4-BE49-F238E27FC236}">
                    <a16:creationId xmlns:a16="http://schemas.microsoft.com/office/drawing/2014/main" id="{6B8696EC-0D28-98AB-A24B-D123EE2F9E75}"/>
                  </a:ext>
                </a:extLst>
              </p:cNvPr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52">
              <a:extLst>
                <a:ext uri="{FF2B5EF4-FFF2-40B4-BE49-F238E27FC236}">
                  <a16:creationId xmlns:a16="http://schemas.microsoft.com/office/drawing/2014/main" id="{74F42A41-09EB-25EB-0F7E-A7A078881F41}"/>
                </a:ext>
              </a:extLst>
            </p:cNvPr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983" name="Google Shape;1983;p52">
                <a:extLst>
                  <a:ext uri="{FF2B5EF4-FFF2-40B4-BE49-F238E27FC236}">
                    <a16:creationId xmlns:a16="http://schemas.microsoft.com/office/drawing/2014/main" id="{E4DCB9E1-9095-1439-22A0-ED1FA73332F5}"/>
                  </a:ext>
                </a:extLst>
              </p:cNvPr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2">
                <a:extLst>
                  <a:ext uri="{FF2B5EF4-FFF2-40B4-BE49-F238E27FC236}">
                    <a16:creationId xmlns:a16="http://schemas.microsoft.com/office/drawing/2014/main" id="{CD33AC7B-9D1C-D423-D0F0-CACB293E547D}"/>
                  </a:ext>
                </a:extLst>
              </p:cNvPr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2">
                <a:extLst>
                  <a:ext uri="{FF2B5EF4-FFF2-40B4-BE49-F238E27FC236}">
                    <a16:creationId xmlns:a16="http://schemas.microsoft.com/office/drawing/2014/main" id="{331D7825-F3BE-838F-6711-9565A6FBDCA5}"/>
                  </a:ext>
                </a:extLst>
              </p:cNvPr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>
                <a:extLst>
                  <a:ext uri="{FF2B5EF4-FFF2-40B4-BE49-F238E27FC236}">
                    <a16:creationId xmlns:a16="http://schemas.microsoft.com/office/drawing/2014/main" id="{E988555A-779A-0C72-1732-065BEBD12D9C}"/>
                  </a:ext>
                </a:extLst>
              </p:cNvPr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2">
                <a:extLst>
                  <a:ext uri="{FF2B5EF4-FFF2-40B4-BE49-F238E27FC236}">
                    <a16:creationId xmlns:a16="http://schemas.microsoft.com/office/drawing/2014/main" id="{48EBF276-5C4C-B786-9FE0-16BE312E0E67}"/>
                  </a:ext>
                </a:extLst>
              </p:cNvPr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52">
              <a:extLst>
                <a:ext uri="{FF2B5EF4-FFF2-40B4-BE49-F238E27FC236}">
                  <a16:creationId xmlns:a16="http://schemas.microsoft.com/office/drawing/2014/main" id="{80A7A80F-E6F8-E68F-63FF-59CBE6373B5D}"/>
                </a:ext>
              </a:extLst>
            </p:cNvPr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989" name="Google Shape;1989;p52">
                <a:extLst>
                  <a:ext uri="{FF2B5EF4-FFF2-40B4-BE49-F238E27FC236}">
                    <a16:creationId xmlns:a16="http://schemas.microsoft.com/office/drawing/2014/main" id="{D2AC0140-1EEA-166D-E071-898AFD1F15BA}"/>
                  </a:ext>
                </a:extLst>
              </p:cNvPr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2">
                <a:extLst>
                  <a:ext uri="{FF2B5EF4-FFF2-40B4-BE49-F238E27FC236}">
                    <a16:creationId xmlns:a16="http://schemas.microsoft.com/office/drawing/2014/main" id="{F9F3D106-02D1-C418-0775-7D6B7673AB36}"/>
                  </a:ext>
                </a:extLst>
              </p:cNvPr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2">
                <a:extLst>
                  <a:ext uri="{FF2B5EF4-FFF2-40B4-BE49-F238E27FC236}">
                    <a16:creationId xmlns:a16="http://schemas.microsoft.com/office/drawing/2014/main" id="{263FE9A8-EF98-DA9B-FFA6-B0BE775EA34C}"/>
                  </a:ext>
                </a:extLst>
              </p:cNvPr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2">
                <a:extLst>
                  <a:ext uri="{FF2B5EF4-FFF2-40B4-BE49-F238E27FC236}">
                    <a16:creationId xmlns:a16="http://schemas.microsoft.com/office/drawing/2014/main" id="{D907B229-0701-8A73-F1A9-0192B38999A6}"/>
                  </a:ext>
                </a:extLst>
              </p:cNvPr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2">
                <a:extLst>
                  <a:ext uri="{FF2B5EF4-FFF2-40B4-BE49-F238E27FC236}">
                    <a16:creationId xmlns:a16="http://schemas.microsoft.com/office/drawing/2014/main" id="{9469E461-4500-C58C-324C-A187F0D4021A}"/>
                  </a:ext>
                </a:extLst>
              </p:cNvPr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2">
                <a:extLst>
                  <a:ext uri="{FF2B5EF4-FFF2-40B4-BE49-F238E27FC236}">
                    <a16:creationId xmlns:a16="http://schemas.microsoft.com/office/drawing/2014/main" id="{ACF90BB7-2900-8786-7C36-B7E444E29B94}"/>
                  </a:ext>
                </a:extLst>
              </p:cNvPr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2">
                <a:extLst>
                  <a:ext uri="{FF2B5EF4-FFF2-40B4-BE49-F238E27FC236}">
                    <a16:creationId xmlns:a16="http://schemas.microsoft.com/office/drawing/2014/main" id="{5F26875D-CF73-BCFB-C26D-A9B164160E40}"/>
                  </a:ext>
                </a:extLst>
              </p:cNvPr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2">
                <a:extLst>
                  <a:ext uri="{FF2B5EF4-FFF2-40B4-BE49-F238E27FC236}">
                    <a16:creationId xmlns:a16="http://schemas.microsoft.com/office/drawing/2014/main" id="{49E53EC2-A7A5-088F-F982-C8F967700B06}"/>
                  </a:ext>
                </a:extLst>
              </p:cNvPr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2">
                <a:extLst>
                  <a:ext uri="{FF2B5EF4-FFF2-40B4-BE49-F238E27FC236}">
                    <a16:creationId xmlns:a16="http://schemas.microsoft.com/office/drawing/2014/main" id="{1DEE9B8B-B1B2-916D-BCA9-7A2BA116AFBE}"/>
                  </a:ext>
                </a:extLst>
              </p:cNvPr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2">
                <a:extLst>
                  <a:ext uri="{FF2B5EF4-FFF2-40B4-BE49-F238E27FC236}">
                    <a16:creationId xmlns:a16="http://schemas.microsoft.com/office/drawing/2014/main" id="{D8381658-294F-D0D8-9884-1A5A64D4927F}"/>
                  </a:ext>
                </a:extLst>
              </p:cNvPr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1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solution</a:t>
            </a:r>
            <a:endParaRPr dirty="0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Url </a:t>
              </a:r>
              <a:r>
                <a:rPr lang="en-US" sz="1800" b="1" dirty="0">
                  <a:latin typeface="Fira Sans Extra Condensed"/>
                </a:rPr>
                <a:t>Classification</a:t>
              </a:r>
              <a:r>
                <a:rPr lang="en" sz="1800" b="1" dirty="0">
                  <a:latin typeface="Fira Sans Extra Condensed"/>
                  <a:sym typeface="Fira Sans Extra Condensed"/>
                </a:rPr>
                <a:t> 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27959" y="1647331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65011" y="2758732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19398" y="2914888"/>
              <a:ext cx="472142" cy="1010131"/>
              <a:chOff x="-44521438" y="2733919"/>
              <a:chExt cx="300900" cy="643806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21438" y="2733919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080522"/>
            <a:chOff x="6949580" y="3042675"/>
            <a:chExt cx="1734600" cy="108052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534709" y="1001783"/>
            <a:ext cx="8044471" cy="1729392"/>
            <a:chOff x="534709" y="1001783"/>
            <a:chExt cx="8044471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534709" y="1783398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</a:rPr>
                <a:t>Exploratory Data Analysis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1021803" y="1001783"/>
            <a:ext cx="7697296" cy="1319858"/>
            <a:chOff x="1021803" y="1001783"/>
            <a:chExt cx="7697296" cy="1319858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6984499" y="1989841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</a:rPr>
                <a:t>Data Exploration and Feature Extraction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24194" y="3042675"/>
            <a:ext cx="1734600" cy="1684132"/>
            <a:chOff x="424194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24194" y="3806107"/>
              <a:ext cx="1734600" cy="431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</a:rPr>
                <a:t>Model Training</a:t>
              </a:r>
              <a:endParaRPr sz="1800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>
            <a:off x="4949812" y="3151133"/>
            <a:ext cx="2564819" cy="1937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1386235" y="1211750"/>
            <a:ext cx="4315572" cy="2092828"/>
            <a:chOff x="1386235" y="1211750"/>
            <a:chExt cx="4315572" cy="2092828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2981032" y="221540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</a:rPr>
                <a:t>Exploratory Data Analysis</a:t>
              </a:r>
              <a:endParaRPr lang="en-US" sz="1800" b="1" dirty="0">
                <a:latin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3056150" y="2972778"/>
              <a:ext cx="264565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Söhne"/>
                </a:rPr>
                <a:t>Embarking on an investigation to effectively view and comprehend the content within our dataset article.</a:t>
              </a:r>
              <a:endParaRPr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2568973"/>
            <a:ext cx="2769215" cy="2162990"/>
            <a:chOff x="6374785" y="2568973"/>
            <a:chExt cx="2769215" cy="2162990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7162800" y="256897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</a:rPr>
                <a:t>Data Exploration and Feature Extraction</a:t>
              </a:r>
              <a:endParaRPr lang="en-US" sz="1800" b="1" dirty="0">
                <a:latin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5849149" y="1190762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cxnSpLocks/>
            <a:stCxn id="488" idx="6"/>
          </p:cNvCxnSpPr>
          <p:nvPr/>
        </p:nvCxnSpPr>
        <p:spPr>
          <a:xfrm>
            <a:off x="2171035" y="1604150"/>
            <a:ext cx="3887443" cy="17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cxnSpLocks/>
          </p:cNvCxnSpPr>
          <p:nvPr/>
        </p:nvCxnSpPr>
        <p:spPr>
          <a:xfrm flipH="1">
            <a:off x="6995763" y="1538722"/>
            <a:ext cx="937106" cy="39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</p:cNvCxnSpPr>
          <p:nvPr/>
        </p:nvCxnSpPr>
        <p:spPr>
          <a:xfrm>
            <a:off x="2380400" y="2999477"/>
            <a:ext cx="6077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71;p20">
            <a:extLst>
              <a:ext uri="{FF2B5EF4-FFF2-40B4-BE49-F238E27FC236}">
                <a16:creationId xmlns:a16="http://schemas.microsoft.com/office/drawing/2014/main" id="{389692D2-82B5-B49A-A85B-7A9E8E6BF0ED}"/>
              </a:ext>
            </a:extLst>
          </p:cNvPr>
          <p:cNvSpPr/>
          <p:nvPr/>
        </p:nvSpPr>
        <p:spPr>
          <a:xfrm>
            <a:off x="7686369" y="1164971"/>
            <a:ext cx="841355" cy="7853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521</Words>
  <Application>Microsoft Office PowerPoint</Application>
  <PresentationFormat>‫הצגה על המסך (16:9)</PresentationFormat>
  <Paragraphs>106</Paragraphs>
  <Slides>21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Roboto</vt:lpstr>
      <vt:lpstr>Fira Sans Extra Condensed SemiBold</vt:lpstr>
      <vt:lpstr>Bebas Neue</vt:lpstr>
      <vt:lpstr>Poppins</vt:lpstr>
      <vt:lpstr>Fira Sans Extra Condensed</vt:lpstr>
      <vt:lpstr>Arial</vt:lpstr>
      <vt:lpstr>Söhne</vt:lpstr>
      <vt:lpstr>Machine Learning Infographics by Slidesgo</vt:lpstr>
      <vt:lpstr>Malicious URL Classification</vt:lpstr>
      <vt:lpstr>Our team</vt:lpstr>
      <vt:lpstr>מצגת של PowerPoint‏</vt:lpstr>
      <vt:lpstr>Introduction</vt:lpstr>
      <vt:lpstr>Navigating the Cybersecurity Landscape</vt:lpstr>
      <vt:lpstr>Example of Malicious URL Exploits</vt:lpstr>
      <vt:lpstr>Our solution</vt:lpstr>
      <vt:lpstr>Our solution</vt:lpstr>
      <vt:lpstr>מצגת של PowerPoint‏</vt:lpstr>
      <vt:lpstr>מצגת של PowerPoint‏</vt:lpstr>
      <vt:lpstr>Data Exploration and Feature Extraction</vt:lpstr>
      <vt:lpstr>מצגת של PowerPoint‏</vt:lpstr>
      <vt:lpstr>Example of how the Features  affect  malicious URL</vt:lpstr>
      <vt:lpstr>מצגת של PowerPoint‏</vt:lpstr>
      <vt:lpstr>מצגת של PowerPoint‏</vt:lpstr>
      <vt:lpstr>מצגת של PowerPoint‏</vt:lpstr>
      <vt:lpstr>How we train our model</vt:lpstr>
      <vt:lpstr>Our Results</vt:lpstr>
      <vt:lpstr>מצגת של PowerPoint‏</vt:lpstr>
      <vt:lpstr>מצגת של PowerPoint‏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URL Classification</dc:title>
  <dc:creator>נבו</dc:creator>
  <cp:lastModifiedBy>lior vinman</cp:lastModifiedBy>
  <cp:revision>6</cp:revision>
  <dcterms:modified xsi:type="dcterms:W3CDTF">2024-03-02T19:44:20Z</dcterms:modified>
</cp:coreProperties>
</file>