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944E2-D1AA-4B55-9530-AEE081DFC910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DF425-153B-44F6-A341-6C461BCEB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9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816 - 745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DF425-153B-44F6-A341-6C461BCEBC5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6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7715-9FDE-44F5-8F8F-0CB90298B64F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506A-3B8C-4781-9632-2FB9A70A2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4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7715-9FDE-44F5-8F8F-0CB90298B64F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506A-3B8C-4781-9632-2FB9A70A2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98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7715-9FDE-44F5-8F8F-0CB90298B64F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506A-3B8C-4781-9632-2FB9A70A2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1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6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7715-9FDE-44F5-8F8F-0CB90298B64F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506A-3B8C-4781-9632-2FB9A70A2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57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7715-9FDE-44F5-8F8F-0CB90298B64F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506A-3B8C-4781-9632-2FB9A70A2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67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7715-9FDE-44F5-8F8F-0CB90298B64F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506A-3B8C-4781-9632-2FB9A70A2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10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7715-9FDE-44F5-8F8F-0CB90298B64F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506A-3B8C-4781-9632-2FB9A70A2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47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7715-9FDE-44F5-8F8F-0CB90298B64F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506A-3B8C-4781-9632-2FB9A70A2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28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7715-9FDE-44F5-8F8F-0CB90298B64F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506A-3B8C-4781-9632-2FB9A70A2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68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7715-9FDE-44F5-8F8F-0CB90298B64F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506A-3B8C-4781-9632-2FB9A70A2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18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7715-9FDE-44F5-8F8F-0CB90298B64F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506A-3B8C-4781-9632-2FB9A70A2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47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D7715-9FDE-44F5-8F8F-0CB90298B64F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506A-3B8C-4781-9632-2FB9A70A2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35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7685902" y="3411159"/>
            <a:ext cx="4261021" cy="2607276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Бакштай Виталий Викторович,</a:t>
            </a:r>
          </a:p>
          <a:p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студент </a:t>
            </a:r>
            <a:r>
              <a:rPr lang="en-US" sz="1800" dirty="0" smtClean="0">
                <a:solidFill>
                  <a:schemeClr val="tx1">
                    <a:lumMod val="95000"/>
                  </a:schemeClr>
                </a:solidFill>
              </a:rPr>
              <a:t>4</a:t>
            </a:r>
            <a:r>
              <a:rPr lang="ru-RU" sz="18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курса, группы </a:t>
            </a:r>
            <a:r>
              <a:rPr lang="en-US" sz="1800" dirty="0" smtClean="0">
                <a:solidFill>
                  <a:schemeClr val="tx1">
                    <a:lumMod val="95000"/>
                  </a:schemeClr>
                </a:solidFill>
              </a:rPr>
              <a:t>4</a:t>
            </a:r>
            <a:r>
              <a:rPr lang="ru-RU" sz="18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endParaRPr lang="ru-RU" sz="1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 </a:t>
            </a:r>
          </a:p>
          <a:p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Руководитель:</a:t>
            </a:r>
          </a:p>
          <a:p>
            <a:r>
              <a:rPr lang="ru-RU" sz="1800" dirty="0" err="1">
                <a:solidFill>
                  <a:schemeClr val="tx1">
                    <a:lumMod val="95000"/>
                  </a:schemeClr>
                </a:solidFill>
              </a:rPr>
              <a:t>Оганджанян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 Ольга Петровна,</a:t>
            </a:r>
            <a:endParaRPr lang="ru-RU" sz="1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95000"/>
                  </a:schemeClr>
                </a:solidFill>
              </a:rPr>
              <a:t>c</a:t>
            </a:r>
            <a:r>
              <a:rPr lang="ru-RU" sz="1800" dirty="0" err="1" smtClean="0">
                <a:solidFill>
                  <a:schemeClr val="tx1">
                    <a:lumMod val="95000"/>
                  </a:schemeClr>
                </a:solidFill>
              </a:rPr>
              <a:t>тарший</a:t>
            </a:r>
            <a:r>
              <a:rPr lang="ru-RU" sz="18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преподаватель 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кафедры  </a:t>
            </a:r>
            <a:r>
              <a:rPr lang="ru-RU" sz="1800" dirty="0" err="1" smtClean="0">
                <a:solidFill>
                  <a:schemeClr val="tx1">
                    <a:lumMod val="95000"/>
                  </a:schemeClr>
                </a:solidFill>
              </a:rPr>
              <a:t>ПиСП</a:t>
            </a:r>
            <a:endParaRPr lang="ru-RU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ru-RU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680519" y="1210962"/>
            <a:ext cx="4683211" cy="134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445739" y="135924"/>
            <a:ext cx="885979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МИНИСТЕРСТВО ОБРАЗОВАНИЯ РЕСПУБЛИКИ БЕЛАРУСЬ</a:t>
            </a:r>
            <a:br>
              <a:rPr lang="ru-RU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УЧРЕЖДЕНИЕ ОБРАЗОВАНИЯ «ВИТЕБСКИЙ ГОСУДАРСТВЕННЫЙ       УНИВЕРСИТЕТ ИМЕНИ П.М. МАШЕРОВА»</a:t>
            </a:r>
            <a:br>
              <a:rPr lang="ru-RU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dirty="0" smtClean="0"/>
              <a:t>Факультет математики и информационных технологий</a:t>
            </a:r>
            <a:br>
              <a:rPr lang="ru-RU" dirty="0" smtClean="0"/>
            </a:br>
            <a:r>
              <a:rPr lang="ru-RU" dirty="0" smtClean="0"/>
              <a:t>Кафедра информатики и информационных технологий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КУРСОВАЯ РАБОТА</a:t>
            </a:r>
            <a:br>
              <a:rPr lang="ru-RU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2400" b="1" dirty="0" smtClean="0">
                <a:solidFill>
                  <a:schemeClr val="tx1">
                    <a:lumMod val="95000"/>
                  </a:schemeClr>
                </a:solidFill>
              </a:rPr>
              <a:t>Оптимизация 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HTML-</a:t>
            </a:r>
            <a:r>
              <a:rPr lang="ru-RU" sz="2400" b="1" dirty="0" smtClean="0">
                <a:solidFill>
                  <a:schemeClr val="tx1">
                    <a:lumMod val="95000"/>
                  </a:schemeClr>
                </a:solidFill>
              </a:rPr>
              <a:t>верстки</a:t>
            </a:r>
            <a:endParaRPr lang="ru-RU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15697" y="6290274"/>
            <a:ext cx="15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Витебск 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2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7341" y="234778"/>
            <a:ext cx="6120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Отображение страницы в браузере</a:t>
            </a:r>
          </a:p>
          <a:p>
            <a:pPr algn="ctr"/>
            <a:r>
              <a:rPr lang="ru-RU" sz="2800" dirty="0" smtClean="0"/>
              <a:t>после работы приложения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521" y="2013894"/>
            <a:ext cx="3609237" cy="289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4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7341" y="234778"/>
            <a:ext cx="612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Пример запуска приложения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21" y="1544208"/>
            <a:ext cx="10120927" cy="43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8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body" idx="1"/>
          </p:nvPr>
        </p:nvSpPr>
        <p:spPr>
          <a:xfrm>
            <a:off x="854532" y="1171907"/>
            <a:ext cx="9144000" cy="754025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</a:rPr>
              <a:t>Недостатки приложения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4532" y="2644346"/>
            <a:ext cx="11069244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ru-RU" sz="3200" dirty="0" smtClean="0"/>
              <a:t>учтены не все возможные способы получения доступа к </a:t>
            </a:r>
            <a:r>
              <a:rPr lang="en-US" sz="3200" dirty="0" smtClean="0"/>
              <a:t>DOM-</a:t>
            </a:r>
            <a:r>
              <a:rPr lang="ru-RU" sz="3200" dirty="0" smtClean="0"/>
              <a:t>элементам(литералы с </a:t>
            </a:r>
            <a:r>
              <a:rPr lang="en-US" sz="3200" dirty="0" smtClean="0"/>
              <a:t>‘#’</a:t>
            </a:r>
            <a:r>
              <a:rPr lang="ru-RU" sz="3200" dirty="0" smtClean="0"/>
              <a:t> и </a:t>
            </a:r>
            <a:r>
              <a:rPr lang="en-US" sz="3200" dirty="0" smtClean="0"/>
              <a:t>‘.’ </a:t>
            </a:r>
            <a:r>
              <a:rPr lang="ru-RU" sz="3200" dirty="0" smtClean="0"/>
              <a:t>); 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6338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>
          <a:xfrm>
            <a:off x="854532" y="1171907"/>
            <a:ext cx="9144000" cy="754025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</a:rPr>
              <a:t>Дальнейшее </a:t>
            </a:r>
            <a:r>
              <a:rPr lang="ru-RU" sz="3200" dirty="0">
                <a:solidFill>
                  <a:schemeClr val="tx1">
                    <a:lumMod val="95000"/>
                  </a:schemeClr>
                </a:solidFill>
              </a:rPr>
              <a:t>развитие приложения</a:t>
            </a:r>
            <a:endParaRPr lang="ru-RU" sz="32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532" y="2594919"/>
            <a:ext cx="11069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200" dirty="0" smtClean="0"/>
              <a:t> увеличение производительности данного приложения; </a:t>
            </a:r>
            <a:endParaRPr lang="ru-RU" sz="3200" dirty="0" smtClean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200" dirty="0"/>
              <a:t> </a:t>
            </a:r>
            <a:r>
              <a:rPr lang="ru-RU" sz="3200" dirty="0" smtClean="0"/>
              <a:t>улучшение обработки </a:t>
            </a:r>
            <a:r>
              <a:rPr lang="en-US" sz="3200" dirty="0" smtClean="0"/>
              <a:t>JS-</a:t>
            </a:r>
            <a:r>
              <a:rPr lang="ru-RU" sz="3200" dirty="0" smtClean="0"/>
              <a:t>файлов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200" dirty="0" smtClean="0"/>
              <a:t> добавить дополнительные </a:t>
            </a:r>
            <a:r>
              <a:rPr lang="ru-RU" sz="3200" dirty="0" err="1" smtClean="0"/>
              <a:t>минификации</a:t>
            </a:r>
            <a:r>
              <a:rPr lang="ru-RU" sz="3200" dirty="0" smtClean="0"/>
              <a:t> с файлами.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40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05317" y="188591"/>
            <a:ext cx="2642430" cy="812307"/>
          </a:xfrm>
        </p:spPr>
        <p:txBody>
          <a:bodyPr>
            <a:normAutofit fontScale="90000"/>
          </a:bodyPr>
          <a:lstStyle/>
          <a:p>
            <a:r>
              <a:rPr lang="ru-RU" sz="4800" dirty="0" smtClean="0"/>
              <a:t>Введение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>
          <a:xfrm>
            <a:off x="854532" y="1382959"/>
            <a:ext cx="9144000" cy="415286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tx1">
                    <a:lumMod val="95000"/>
                  </a:schemeClr>
                </a:solidFill>
              </a:rPr>
              <a:t>Неоправданно большой размер 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загружаемых </a:t>
            </a:r>
            <a:r>
              <a:rPr lang="ru-RU" sz="2800" dirty="0" smtClean="0">
                <a:solidFill>
                  <a:schemeClr val="tx1">
                    <a:lumMod val="95000"/>
                  </a:schemeClr>
                </a:solidFill>
              </a:rPr>
              <a:t>файлов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tx1">
                    <a:lumMod val="95000"/>
                  </a:schemeClr>
                </a:solidFill>
              </a:rPr>
              <a:t>Время загрузки.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tx1">
                    <a:lumMod val="95000"/>
                  </a:schemeClr>
                </a:solidFill>
              </a:rPr>
              <a:t>Поисковые системы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ru-RU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body" idx="1"/>
          </p:nvPr>
        </p:nvSpPr>
        <p:spPr>
          <a:xfrm>
            <a:off x="854532" y="646499"/>
            <a:ext cx="10414830" cy="2034918"/>
          </a:xfrm>
        </p:spPr>
        <p:txBody>
          <a:bodyPr>
            <a:normAutofit fontScale="92500" lnSpcReduction="10000"/>
          </a:bodyPr>
          <a:lstStyle/>
          <a:p>
            <a:r>
              <a:rPr lang="ru-RU" sz="3200" b="1" dirty="0">
                <a:solidFill>
                  <a:schemeClr val="tx1"/>
                </a:solidFill>
                <a:latin typeface="+mn-lt"/>
              </a:rPr>
              <a:t>Цель </a:t>
            </a:r>
            <a:r>
              <a:rPr lang="ru-RU" sz="3200" b="1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algn="just">
              <a:lnSpc>
                <a:spcPct val="110000"/>
              </a:lnSpc>
            </a:pPr>
            <a:r>
              <a:rPr lang="ru-RU" sz="3200" dirty="0">
                <a:solidFill>
                  <a:schemeClr val="tx1"/>
                </a:solidFill>
              </a:rPr>
              <a:t>З</a:t>
            </a:r>
            <a:r>
              <a:rPr lang="ru-RU" sz="3200" dirty="0" smtClean="0">
                <a:solidFill>
                  <a:schemeClr val="tx1"/>
                </a:solidFill>
              </a:rPr>
              <a:t>адача </a:t>
            </a:r>
            <a:r>
              <a:rPr lang="ru-RU" sz="3200" dirty="0">
                <a:solidFill>
                  <a:schemeClr val="tx1"/>
                </a:solidFill>
              </a:rPr>
              <a:t>оптимизации </a:t>
            </a:r>
            <a:r>
              <a:rPr lang="en-US" sz="3200" dirty="0">
                <a:solidFill>
                  <a:schemeClr val="tx1"/>
                </a:solidFill>
              </a:rPr>
              <a:t>HTML</a:t>
            </a:r>
            <a:r>
              <a:rPr lang="ru-RU" sz="3200" dirty="0">
                <a:solidFill>
                  <a:schemeClr val="tx1"/>
                </a:solidFill>
              </a:rPr>
              <a:t>-верстки представляющая набор файлов </a:t>
            </a:r>
            <a:r>
              <a:rPr lang="en-US" sz="3200" dirty="0">
                <a:solidFill>
                  <a:schemeClr val="tx1"/>
                </a:solidFill>
              </a:rPr>
              <a:t>CSS</a:t>
            </a:r>
            <a:r>
              <a:rPr lang="ru-RU" sz="3200" dirty="0">
                <a:solidFill>
                  <a:schemeClr val="tx1"/>
                </a:solidFill>
              </a:rPr>
              <a:t>, </a:t>
            </a:r>
            <a:r>
              <a:rPr lang="en-US" sz="3200" dirty="0">
                <a:solidFill>
                  <a:schemeClr val="tx1"/>
                </a:solidFill>
              </a:rPr>
              <a:t>JS</a:t>
            </a:r>
            <a:r>
              <a:rPr lang="ru-RU" sz="3200" dirty="0">
                <a:solidFill>
                  <a:schemeClr val="tx1"/>
                </a:solidFill>
              </a:rPr>
              <a:t>, </a:t>
            </a:r>
            <a:r>
              <a:rPr lang="en-US" sz="3200" dirty="0">
                <a:solidFill>
                  <a:schemeClr val="tx1"/>
                </a:solidFill>
              </a:rPr>
              <a:t>HTML</a:t>
            </a:r>
            <a:r>
              <a:rPr lang="ru-RU" sz="3200" dirty="0">
                <a:solidFill>
                  <a:schemeClr val="tx1"/>
                </a:solidFill>
              </a:rPr>
              <a:t>. Основное внимание будет уделено именованию идентификаторов и классов</a:t>
            </a:r>
            <a:r>
              <a:rPr lang="ru-RU" sz="3200" dirty="0" smtClean="0">
                <a:solidFill>
                  <a:schemeClr val="tx1"/>
                </a:solidFill>
              </a:rPr>
              <a:t>. 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532" y="2743202"/>
            <a:ext cx="4361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/>
              <a:t>Задачи</a:t>
            </a:r>
            <a:r>
              <a:rPr lang="en-US" sz="2800" b="1" dirty="0" smtClean="0"/>
              <a:t> :</a:t>
            </a:r>
            <a:endParaRPr lang="ru-RU" sz="2800" b="1" dirty="0"/>
          </a:p>
        </p:txBody>
      </p:sp>
      <p:sp>
        <p:nvSpPr>
          <p:cNvPr id="10" name="Текст 2"/>
          <p:cNvSpPr txBox="1">
            <a:spLocks/>
          </p:cNvSpPr>
          <p:nvPr/>
        </p:nvSpPr>
        <p:spPr>
          <a:xfrm>
            <a:off x="854532" y="2869420"/>
            <a:ext cx="10515600" cy="4112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3200" smtClean="0">
                <a:solidFill>
                  <a:schemeClr val="tx1"/>
                </a:solidFill>
              </a:rPr>
              <a:t>лексический анализ файлов </a:t>
            </a:r>
            <a:r>
              <a:rPr lang="en-US" sz="3200" smtClean="0">
                <a:solidFill>
                  <a:schemeClr val="tx1"/>
                </a:solidFill>
              </a:rPr>
              <a:t>HTML</a:t>
            </a:r>
            <a:r>
              <a:rPr lang="ru-RU" sz="3200" smtClean="0">
                <a:solidFill>
                  <a:schemeClr val="tx1"/>
                </a:solidFill>
              </a:rPr>
              <a:t>, </a:t>
            </a:r>
            <a:r>
              <a:rPr lang="en-US" sz="3200" smtClean="0">
                <a:solidFill>
                  <a:schemeClr val="tx1"/>
                </a:solidFill>
              </a:rPr>
              <a:t>CSS</a:t>
            </a:r>
            <a:r>
              <a:rPr lang="ru-RU" sz="3200" smtClean="0">
                <a:solidFill>
                  <a:schemeClr val="tx1"/>
                </a:solidFill>
              </a:rPr>
              <a:t>, </a:t>
            </a:r>
            <a:r>
              <a:rPr lang="en-US" sz="3200" smtClean="0">
                <a:solidFill>
                  <a:schemeClr val="tx1"/>
                </a:solidFill>
              </a:rPr>
              <a:t>JS</a:t>
            </a:r>
            <a:r>
              <a:rPr lang="ru-RU" sz="3200" smtClean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3200" smtClean="0">
                <a:solidFill>
                  <a:schemeClr val="tx1"/>
                </a:solidFill>
              </a:rPr>
              <a:t>построение </a:t>
            </a:r>
            <a:r>
              <a:rPr lang="en-US" sz="3200" smtClean="0">
                <a:solidFill>
                  <a:schemeClr val="tx1"/>
                </a:solidFill>
              </a:rPr>
              <a:t>AST</a:t>
            </a:r>
            <a:r>
              <a:rPr lang="ru-RU" sz="3200" smtClean="0">
                <a:solidFill>
                  <a:schemeClr val="tx1"/>
                </a:solidFill>
              </a:rPr>
              <a:t> (</a:t>
            </a:r>
            <a:r>
              <a:rPr lang="en-US" sz="3200" smtClean="0">
                <a:solidFill>
                  <a:schemeClr val="tx1"/>
                </a:solidFill>
              </a:rPr>
              <a:t>abstract syntax tree</a:t>
            </a:r>
            <a:r>
              <a:rPr lang="ru-RU" sz="3200" smtClean="0">
                <a:solidFill>
                  <a:schemeClr val="tx1"/>
                </a:solidFill>
              </a:rPr>
              <a:t>) для каждого типа файлов;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3200" smtClean="0">
                <a:solidFill>
                  <a:schemeClr val="tx1"/>
                </a:solidFill>
              </a:rPr>
              <a:t>обработка полученных </a:t>
            </a:r>
            <a:r>
              <a:rPr lang="en-US" sz="3200" smtClean="0">
                <a:solidFill>
                  <a:schemeClr val="tx1"/>
                </a:solidFill>
              </a:rPr>
              <a:t>AST</a:t>
            </a:r>
            <a:r>
              <a:rPr lang="ru-RU" sz="3200" smtClean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3200" smtClean="0">
                <a:solidFill>
                  <a:schemeClr val="tx1"/>
                </a:solidFill>
              </a:rPr>
              <a:t>построение алгоритма выявления и сокращение имен идентификаторов и классов.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43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258260" y="383059"/>
            <a:ext cx="9404723" cy="140053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  <a:effectLst/>
              </a:rPr>
              <a:t>Используемые</a:t>
            </a:r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  <a:effectLst/>
              </a:rPr>
              <a:t>технологии</a:t>
            </a:r>
            <a:endParaRPr lang="ru-RU" sz="44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330" y="1783589"/>
            <a:ext cx="101819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</a:rPr>
              <a:t>Язык программирования С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#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 Visual Studio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</a:rPr>
              <a:t>Фреймворк 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Antlr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n-US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7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3759" y="12357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Содержимое </a:t>
            </a:r>
            <a:r>
              <a:rPr lang="en-US" sz="2800" dirty="0" smtClean="0"/>
              <a:t>index.html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00" y="535577"/>
            <a:ext cx="8068962" cy="63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2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13757" y="177347"/>
            <a:ext cx="329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Содержимое </a:t>
            </a:r>
            <a:r>
              <a:rPr lang="en-US" sz="2800" dirty="0" smtClean="0"/>
              <a:t>site.css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74" y="1301261"/>
            <a:ext cx="6876781" cy="1461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1698" y="3650145"/>
            <a:ext cx="335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Содержимое </a:t>
            </a:r>
            <a:r>
              <a:rPr lang="en-US" sz="2800" dirty="0" smtClean="0"/>
              <a:t>index.js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95" y="4487185"/>
            <a:ext cx="8810460" cy="9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3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8851" y="148282"/>
            <a:ext cx="5578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Отображение страницы в браузере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521" y="2013894"/>
            <a:ext cx="3609237" cy="289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0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63120" y="0"/>
            <a:ext cx="7826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Содержимое </a:t>
            </a:r>
            <a:r>
              <a:rPr lang="en-US" sz="2800" dirty="0" smtClean="0"/>
              <a:t>index.html </a:t>
            </a:r>
            <a:r>
              <a:rPr lang="ru-RU" sz="2800" dirty="0" smtClean="0"/>
              <a:t>после работы программы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923" y="523220"/>
            <a:ext cx="7343151" cy="6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6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13757" y="177347"/>
            <a:ext cx="329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Содержимое </a:t>
            </a:r>
            <a:r>
              <a:rPr lang="en-US" sz="2800" dirty="0" smtClean="0"/>
              <a:t>site.css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981698" y="3650145"/>
            <a:ext cx="335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Содержимое </a:t>
            </a:r>
            <a:r>
              <a:rPr lang="en-US" sz="2800" dirty="0" smtClean="0"/>
              <a:t>index.js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73" y="4535805"/>
            <a:ext cx="9152231" cy="105025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282" y="1384780"/>
            <a:ext cx="6206777" cy="12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710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176</Words>
  <Application>Microsoft Office PowerPoint</Application>
  <PresentationFormat>Широкоэкранный</PresentationFormat>
  <Paragraphs>42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Бакштай Виталий</dc:creator>
  <cp:lastModifiedBy>Бакштай Виталий</cp:lastModifiedBy>
  <cp:revision>9</cp:revision>
  <dcterms:created xsi:type="dcterms:W3CDTF">2017-12-25T17:19:41Z</dcterms:created>
  <dcterms:modified xsi:type="dcterms:W3CDTF">2017-12-25T19:01:53Z</dcterms:modified>
</cp:coreProperties>
</file>