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4.png" ContentType="image/pn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media/image12.png" ContentType="image/png"/>
  <Override PartName="/ppt/media/image8.png" ContentType="image/png"/>
  <Override PartName="/ppt/media/image13.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D415CD9-A57E-4BBC-96B7-2E7979583FA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ru-RU" sz="3200" spc="-1" strike="noStrike">
              <a:latin typeface="Arial"/>
            </a:endParaRPr>
          </a:p>
        </p:txBody>
      </p:sp>
      <p:sp>
        <p:nvSpPr>
          <p:cNvPr id="4" name="PlaceHolder 3"/>
          <p:cNvSpPr>
            <a:spLocks noGrp="1"/>
          </p:cNvSpPr>
          <p:nvPr>
            <p:ph type="sldNum" idx="1"/>
          </p:nvPr>
        </p:nvSpPr>
        <p:spPr/>
        <p:txBody>
          <a:bodyPr/>
          <a:p>
            <a:fld id="{27AAE1B6-8B93-47EB-AD15-E62F2A91900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ru-RU" sz="3200" spc="-1" strike="noStrike">
              <a:latin typeface="Arial"/>
            </a:endParaRPr>
          </a:p>
        </p:txBody>
      </p:sp>
      <p:sp>
        <p:nvSpPr>
          <p:cNvPr id="4" name="PlaceHolder 3"/>
          <p:cNvSpPr>
            <a:spLocks noGrp="1"/>
          </p:cNvSpPr>
          <p:nvPr>
            <p:ph type="sldNum" idx="1"/>
          </p:nvPr>
        </p:nvSpPr>
        <p:spPr/>
        <p:txBody>
          <a:bodyPr/>
          <a:p>
            <a:fld id="{51E916A7-44A0-475D-BF8D-0F5B174FE951}"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5" name="PlaceHolder 4"/>
          <p:cNvSpPr>
            <a:spLocks noGrp="1"/>
          </p:cNvSpPr>
          <p:nvPr>
            <p:ph type="sldNum" idx="1"/>
          </p:nvPr>
        </p:nvSpPr>
        <p:spPr/>
        <p:txBody>
          <a:bodyPr/>
          <a:p>
            <a:fld id="{875D9D05-DDB3-44FF-9990-44719B3369E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 name="PlaceHolder 2"/>
          <p:cNvSpPr>
            <a:spLocks noGrp="1"/>
          </p:cNvSpPr>
          <p:nvPr>
            <p:ph type="sldNum" idx="1"/>
          </p:nvPr>
        </p:nvSpPr>
        <p:spPr/>
        <p:txBody>
          <a:bodyPr/>
          <a:p>
            <a:fld id="{DB994D97-F5B2-4C34-A90B-5E75D3B00CF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ru-RU" sz="3200" spc="-1" strike="noStrike">
              <a:latin typeface="Arial"/>
            </a:endParaRPr>
          </a:p>
        </p:txBody>
      </p:sp>
      <p:sp>
        <p:nvSpPr>
          <p:cNvPr id="3" name="PlaceHolder 2"/>
          <p:cNvSpPr>
            <a:spLocks noGrp="1"/>
          </p:cNvSpPr>
          <p:nvPr>
            <p:ph type="sldNum" idx="1"/>
          </p:nvPr>
        </p:nvSpPr>
        <p:spPr/>
        <p:txBody>
          <a:bodyPr/>
          <a:p>
            <a:fld id="{F6080B18-1506-4FA8-959F-A76A4098D1A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6" name="PlaceHolder 5"/>
          <p:cNvSpPr>
            <a:spLocks noGrp="1"/>
          </p:cNvSpPr>
          <p:nvPr>
            <p:ph type="sldNum" idx="1"/>
          </p:nvPr>
        </p:nvSpPr>
        <p:spPr/>
        <p:txBody>
          <a:bodyPr/>
          <a:p>
            <a:fld id="{C5D7DB4F-E965-4678-9040-165CC69AA1F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6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6" name="PlaceHolder 5"/>
          <p:cNvSpPr>
            <a:spLocks noGrp="1"/>
          </p:cNvSpPr>
          <p:nvPr>
            <p:ph type="sldNum" idx="1"/>
          </p:nvPr>
        </p:nvSpPr>
        <p:spPr/>
        <p:txBody>
          <a:bodyPr/>
          <a:p>
            <a:fld id="{276E548F-9FF4-4EBD-BB11-EB2E0650FB5C}"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6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6" name="PlaceHolder 5"/>
          <p:cNvSpPr>
            <a:spLocks noGrp="1"/>
          </p:cNvSpPr>
          <p:nvPr>
            <p:ph type="sldNum" idx="1"/>
          </p:nvPr>
        </p:nvSpPr>
        <p:spPr/>
        <p:txBody>
          <a:bodyPr/>
          <a:p>
            <a:fld id="{BD146844-6F45-45F6-A6AF-EB057FC5374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6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6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5" name="PlaceHolder 4"/>
          <p:cNvSpPr>
            <a:spLocks noGrp="1"/>
          </p:cNvSpPr>
          <p:nvPr>
            <p:ph type="sldNum" idx="1"/>
          </p:nvPr>
        </p:nvSpPr>
        <p:spPr/>
        <p:txBody>
          <a:bodyPr/>
          <a:p>
            <a:fld id="{E5CD5FCC-5153-433B-AAE2-01B0FAAEAAC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7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7" name="PlaceHolder 6"/>
          <p:cNvSpPr>
            <a:spLocks noGrp="1"/>
          </p:cNvSpPr>
          <p:nvPr>
            <p:ph type="sldNum" idx="1"/>
          </p:nvPr>
        </p:nvSpPr>
        <p:spPr/>
        <p:txBody>
          <a:bodyPr/>
          <a:p>
            <a:fld id="{DE072C77-6E30-425E-9622-AB8F27E7E86A}"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7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7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7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7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7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8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9" name="PlaceHolder 8"/>
          <p:cNvSpPr>
            <a:spLocks noGrp="1"/>
          </p:cNvSpPr>
          <p:nvPr>
            <p:ph type="sldNum" idx="1"/>
          </p:nvPr>
        </p:nvSpPr>
        <p:spPr/>
        <p:txBody>
          <a:bodyPr/>
          <a:p>
            <a:fld id="{F498D49A-09DF-40A6-85C6-1155D2AA62D3}"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380488F-5AC8-4FC3-849C-FC02F4EAAA05}" type="slidenum">
              <a:t>&lt;#&gt;</a:t>
            </a:fld>
          </a:p>
        </p:txBody>
      </p:sp>
      <p:sp>
        <p:nvSpPr>
          <p:cNvPr id="4" name="PlaceHolder 3"/>
          <p:cNvSpPr>
            <a:spLocks noGrp="1"/>
          </p:cNvSpPr>
          <p:nvPr>
            <p:ph type="dt" idx="4"/>
          </p:nvPr>
        </p:nvSpPr>
        <p:spPr/>
        <p:txBody>
          <a:bodyPr/>
          <a:p>
            <a:r>
              <a:rPr lang="ru-RU"/>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ru-RU"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0A45194-191B-47A4-B135-948B50A4D88A}"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ru-RU"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0FC3BCD-0D9A-40F8-97D3-349499D68A94}"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CD7DA37-8E69-445D-927A-3FF2AF557BAA}"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EB874D9-7561-4091-869B-69DC0A5F7B5F}"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ru-RU"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04A5B8E-CAB7-444F-900E-212371BCBC61}"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6ECEC3E-B6E7-4F8D-8BEF-058F67FA89AE}"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70332E4-42D5-4EE7-8B91-29FD36E02393}"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42E546E-1159-43AA-9CD6-3778173BEAB1}"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8E6F1DE-5F91-4953-BD04-B31A4F6F40A3}"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3A38FF9-4C18-4D08-9EA3-A6F066D7D208}" type="slidenum">
              <a:t>&lt;#&gt;</a:t>
            </a:fld>
          </a:p>
        </p:txBody>
      </p:sp>
      <p:sp>
        <p:nvSpPr>
          <p:cNvPr id="9" name="PlaceHolder 8"/>
          <p:cNvSpPr>
            <a:spLocks noGrp="1"/>
          </p:cNvSpPr>
          <p:nvPr>
            <p:ph type="dt" idx="4"/>
          </p:nvPr>
        </p:nvSpPr>
        <p:spPr/>
        <p:txBody>
          <a:bodyPr/>
          <a:p>
            <a:r>
              <a:rPr lang="ru-RU"/>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F32CB5E-E4D4-42A6-A107-1C702D60AE61}" type="slidenum">
              <a:t>&lt;#&gt;</a:t>
            </a:fld>
          </a:p>
        </p:txBody>
      </p:sp>
      <p:sp>
        <p:nvSpPr>
          <p:cNvPr id="11" name="PlaceHolder 10"/>
          <p:cNvSpPr>
            <a:spLocks noGrp="1"/>
          </p:cNvSpPr>
          <p:nvPr>
            <p:ph type="dt" idx="4"/>
          </p:nvPr>
        </p:nvSpPr>
        <p:spPr/>
        <p:txBody>
          <a:bodyPr/>
          <a:p>
            <a:r>
              <a:rPr lang="ru-RU"/>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3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3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3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13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4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5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5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5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6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6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6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6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6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6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6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slideLayout" Target="../slideLayouts/slideLayout45.xml"/><Relationship Id="rId16" Type="http://schemas.openxmlformats.org/officeDocument/2006/relationships/slideLayout" Target="../slideLayouts/slideLayout46.xml"/><Relationship Id="rId17" Type="http://schemas.openxmlformats.org/officeDocument/2006/relationships/slideLayout" Target="../slideLayouts/slideLayout47.xml"/><Relationship Id="rId18"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Рисунок 4" descr=""/>
          <p:cNvPicPr/>
          <p:nvPr/>
        </p:nvPicPr>
        <p:blipFill>
          <a:blip r:embed="rId2"/>
          <a:srcRect l="10148" t="29820" r="36477" b="37929"/>
          <a:stretch/>
        </p:blipFill>
        <p:spPr>
          <a:xfrm>
            <a:off x="345960" y="295560"/>
            <a:ext cx="3353760" cy="1432080"/>
          </a:xfrm>
          <a:prstGeom prst="rect">
            <a:avLst/>
          </a:prstGeom>
          <a:ln w="0">
            <a:noFill/>
          </a:ln>
        </p:spPr>
      </p:pic>
      <p:pic>
        <p:nvPicPr>
          <p:cNvPr id="1" name="Рисунок 5" descr=""/>
          <p:cNvPicPr/>
          <p:nvPr/>
        </p:nvPicPr>
        <p:blipFill>
          <a:blip r:embed="rId3"/>
          <a:stretch/>
        </p:blipFill>
        <p:spPr>
          <a:xfrm>
            <a:off x="5532840" y="173880"/>
            <a:ext cx="6658200" cy="1168200"/>
          </a:xfrm>
          <a:prstGeom prst="rect">
            <a:avLst/>
          </a:prstGeom>
          <a:ln w="0">
            <a:noFill/>
          </a:ln>
        </p:spPr>
      </p:pic>
      <p:sp>
        <p:nvSpPr>
          <p:cNvPr id="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ru-RU" sz="1800" spc="-1" strike="noStrike">
                <a:latin typeface="Arial"/>
              </a:rPr>
              <a:t>Click to edit the title text format</a:t>
            </a:r>
            <a:endParaRPr b="0" lang="ru-RU" sz="1800" spc="-1" strike="noStrike">
              <a:latin typeface="Arial"/>
            </a:endParaRPr>
          </a:p>
        </p:txBody>
      </p:sp>
      <p:sp>
        <p:nvSpPr>
          <p:cNvPr id="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latin typeface="Arial"/>
              </a:rPr>
              <a:t>Click to edit the outline text format</a:t>
            </a:r>
            <a:endParaRPr b="0" lang="ru-RU" sz="1800" spc="-1" strike="noStrike">
              <a:latin typeface="Arial"/>
            </a:endParaRPr>
          </a:p>
          <a:p>
            <a:pPr lvl="1" marL="864000" indent="-324000">
              <a:spcBef>
                <a:spcPts val="1134"/>
              </a:spcBef>
              <a:buClr>
                <a:srgbClr val="000000"/>
              </a:buClr>
              <a:buSzPct val="75000"/>
              <a:buFont typeface="Symbol" charset="2"/>
              <a:buChar char=""/>
            </a:pPr>
            <a:r>
              <a:rPr b="0" lang="ru-RU" sz="1800" spc="-1" strike="noStrike">
                <a:latin typeface="Arial"/>
              </a:rPr>
              <a:t>Second Outline Level</a:t>
            </a:r>
            <a:endParaRPr b="0" lang="ru-RU" sz="1800" spc="-1" strike="noStrike">
              <a:latin typeface="Arial"/>
            </a:endParaRPr>
          </a:p>
          <a:p>
            <a:pPr lvl="2" marL="1296000" indent="-288000">
              <a:spcBef>
                <a:spcPts val="850"/>
              </a:spcBef>
              <a:buClr>
                <a:srgbClr val="000000"/>
              </a:buClr>
              <a:buSzPct val="45000"/>
              <a:buFont typeface="Wingdings" charset="2"/>
              <a:buChar char=""/>
            </a:pPr>
            <a:r>
              <a:rPr b="0" lang="ru-RU" sz="1800" spc="-1" strike="noStrike">
                <a:latin typeface="Arial"/>
              </a:rPr>
              <a:t>Third Outline Level</a:t>
            </a:r>
            <a:endParaRPr b="0" lang="ru-RU" sz="1800" spc="-1" strike="noStrike">
              <a:latin typeface="Arial"/>
            </a:endParaRPr>
          </a:p>
          <a:p>
            <a:pPr lvl="3" marL="1728000" indent="-216000">
              <a:spcBef>
                <a:spcPts val="567"/>
              </a:spcBef>
              <a:buClr>
                <a:srgbClr val="000000"/>
              </a:buClr>
              <a:buSzPct val="75000"/>
              <a:buFont typeface="Symbol" charset="2"/>
              <a:buChar char=""/>
            </a:pPr>
            <a:r>
              <a:rPr b="0" lang="ru-RU" sz="1800" spc="-1" strike="noStrike">
                <a:latin typeface="Arial"/>
              </a:rPr>
              <a:t>Fourth Outline Level</a:t>
            </a:r>
            <a:endParaRPr b="0" lang="ru-RU" sz="1800" spc="-1" strike="noStrike">
              <a:latin typeface="Arial"/>
            </a:endParaRPr>
          </a:p>
          <a:p>
            <a:pPr lvl="4" marL="2160000" indent="-216000">
              <a:spcBef>
                <a:spcPts val="283"/>
              </a:spcBef>
              <a:buClr>
                <a:srgbClr val="000000"/>
              </a:buClr>
              <a:buSzPct val="45000"/>
              <a:buFont typeface="Wingdings" charset="2"/>
              <a:buChar char=""/>
            </a:pPr>
            <a:r>
              <a:rPr b="0" lang="ru-RU" sz="1800" spc="-1" strike="noStrike">
                <a:latin typeface="Arial"/>
              </a:rPr>
              <a:t>Fifth Outline Level</a:t>
            </a:r>
            <a:endParaRPr b="0" lang="ru-RU" sz="1800" spc="-1" strike="noStrike">
              <a:latin typeface="Arial"/>
            </a:endParaRPr>
          </a:p>
          <a:p>
            <a:pPr lvl="5" marL="2592000" indent="-216000">
              <a:spcBef>
                <a:spcPts val="283"/>
              </a:spcBef>
              <a:buClr>
                <a:srgbClr val="000000"/>
              </a:buClr>
              <a:buSzPct val="45000"/>
              <a:buFont typeface="Wingdings" charset="2"/>
              <a:buChar char=""/>
            </a:pPr>
            <a:r>
              <a:rPr b="0" lang="ru-RU" sz="1800" spc="-1" strike="noStrike">
                <a:latin typeface="Arial"/>
              </a:rPr>
              <a:t>Sixth Outline Level</a:t>
            </a:r>
            <a:endParaRPr b="0" lang="ru-RU" sz="1800" spc="-1" strike="noStrike">
              <a:latin typeface="Arial"/>
            </a:endParaRPr>
          </a:p>
          <a:p>
            <a:pPr lvl="6" marL="3024000" indent="-216000">
              <a:spcBef>
                <a:spcPts val="283"/>
              </a:spcBef>
              <a:buClr>
                <a:srgbClr val="000000"/>
              </a:buClr>
              <a:buSzPct val="45000"/>
              <a:buFont typeface="Wingdings" charset="2"/>
              <a:buChar char=""/>
            </a:pPr>
            <a:r>
              <a:rPr b="0" lang="ru-RU" sz="1800" spc="-1" strike="noStrike">
                <a:latin typeface="Arial"/>
              </a:rPr>
              <a:t>Seventh Outline Level</a:t>
            </a:r>
            <a:endParaRPr b="0" lang="ru-R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Рисунок 10" descr=""/>
          <p:cNvPicPr/>
          <p:nvPr/>
        </p:nvPicPr>
        <p:blipFill>
          <a:blip r:embed="rId2"/>
          <a:stretch/>
        </p:blipFill>
        <p:spPr>
          <a:xfrm>
            <a:off x="0" y="0"/>
            <a:ext cx="4284360" cy="6856920"/>
          </a:xfrm>
          <a:prstGeom prst="rect">
            <a:avLst/>
          </a:prstGeom>
          <a:ln w="0">
            <a:noFill/>
          </a:ln>
        </p:spPr>
      </p:pic>
      <p:pic>
        <p:nvPicPr>
          <p:cNvPr id="41" name="Рисунок 1" descr=""/>
          <p:cNvPicPr/>
          <p:nvPr/>
        </p:nvPicPr>
        <p:blipFill>
          <a:blip r:embed="rId3"/>
          <a:stretch/>
        </p:blipFill>
        <p:spPr>
          <a:xfrm>
            <a:off x="9038880" y="185400"/>
            <a:ext cx="2816640" cy="892080"/>
          </a:xfrm>
          <a:prstGeom prst="rect">
            <a:avLst/>
          </a:prstGeom>
          <a:ln w="0">
            <a:noFill/>
          </a:ln>
        </p:spPr>
      </p:pic>
      <p:sp>
        <p:nvSpPr>
          <p:cNvPr id="42" name="PlaceHolder 1"/>
          <p:cNvSpPr>
            <a:spLocks noGrp="1"/>
          </p:cNvSpPr>
          <p:nvPr>
            <p:ph type="sldNum" idx="1"/>
          </p:nvPr>
        </p:nvSpPr>
        <p:spPr>
          <a:xfrm>
            <a:off x="10416600" y="6487200"/>
            <a:ext cx="1438560" cy="232920"/>
          </a:xfrm>
          <a:prstGeom prst="rect">
            <a:avLst/>
          </a:prstGeom>
          <a:noFill/>
          <a:ln w="0">
            <a:noFill/>
          </a:ln>
        </p:spPr>
        <p:txBody>
          <a:bodyPr lIns="90000" rIns="90000" tIns="45000" bIns="45000" anchor="ctr">
            <a:noAutofit/>
          </a:bodyPr>
          <a:lstStyle>
            <a:lvl1pPr>
              <a:lnSpc>
                <a:spcPct val="100000"/>
              </a:lnSpc>
              <a:buNone/>
              <a:defRPr b="0" lang="ru-RU" sz="2400" spc="-1" strike="noStrike">
                <a:latin typeface="Times New Roman"/>
              </a:defRPr>
            </a:lvl1pPr>
          </a:lstStyle>
          <a:p>
            <a:pPr>
              <a:lnSpc>
                <a:spcPct val="100000"/>
              </a:lnSpc>
              <a:buNone/>
            </a:pPr>
            <a:fld id="{2FF21B4F-E3A6-4371-88BF-7E11DB3B8917}" type="slidenum">
              <a:rPr b="0" lang="ru-RU" sz="2400" spc="-1" strike="noStrike">
                <a:latin typeface="Times New Roman"/>
              </a:rPr>
              <a:t>&lt;number&gt;</a:t>
            </a:fld>
            <a:endParaRPr b="0" lang="ru-RU" sz="2400" spc="-1" strike="noStrike">
              <a:latin typeface="Times New Roman"/>
            </a:endParaRPr>
          </a:p>
        </p:txBody>
      </p:sp>
      <p:sp>
        <p:nvSpPr>
          <p:cNvPr id="43"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ru-RU" sz="4400" spc="-1" strike="noStrike">
                <a:latin typeface="Arial"/>
              </a:rPr>
              <a:t>Click to edit the title text format</a:t>
            </a:r>
            <a:endParaRPr b="0" lang="ru-RU" sz="4400" spc="-1" strike="noStrike">
              <a:latin typeface="Arial"/>
            </a:endParaRPr>
          </a:p>
        </p:txBody>
      </p:sp>
      <p:sp>
        <p:nvSpPr>
          <p:cNvPr id="44"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Рисунок 8" descr=""/>
          <p:cNvPicPr/>
          <p:nvPr/>
        </p:nvPicPr>
        <p:blipFill>
          <a:blip r:embed="rId2"/>
          <a:stretch/>
        </p:blipFill>
        <p:spPr>
          <a:xfrm>
            <a:off x="8983440" y="241560"/>
            <a:ext cx="3131640" cy="766080"/>
          </a:xfrm>
          <a:prstGeom prst="rect">
            <a:avLst/>
          </a:prstGeom>
          <a:ln w="0">
            <a:noFill/>
          </a:ln>
        </p:spPr>
      </p:pic>
      <p:sp>
        <p:nvSpPr>
          <p:cNvPr id="82" name="PlaceHolder 1"/>
          <p:cNvSpPr>
            <a:spLocks noGrp="1"/>
          </p:cNvSpPr>
          <p:nvPr>
            <p:ph type="ftr" idx="2"/>
          </p:nvPr>
        </p:nvSpPr>
        <p:spPr>
          <a:xfrm>
            <a:off x="1218960" y="6487200"/>
            <a:ext cx="9120240" cy="232920"/>
          </a:xfrm>
          <a:prstGeom prst="rect">
            <a:avLst/>
          </a:prstGeom>
          <a:noFill/>
          <a:ln w="0">
            <a:noFill/>
          </a:ln>
        </p:spPr>
        <p:txBody>
          <a:bodyPr lIns="90000" rIns="90000" tIns="45000" bIns="45000" anchor="ctr">
            <a:noAutofit/>
          </a:bodyPr>
          <a:lstStyle>
            <a:lvl1pPr>
              <a:lnSpc>
                <a:spcPct val="100000"/>
              </a:lnSpc>
              <a:buNone/>
              <a:defRPr b="0" lang="en-US" sz="1200" spc="-1" strike="noStrike">
                <a:solidFill>
                  <a:srgbClr val="8b8b8b"/>
                </a:solidFill>
                <a:latin typeface="Segoe UI Semilight"/>
              </a:defRPr>
            </a:lvl1pPr>
          </a:lstStyle>
          <a:p>
            <a:pPr>
              <a:lnSpc>
                <a:spcPct val="100000"/>
              </a:lnSpc>
              <a:buNone/>
            </a:pPr>
            <a:r>
              <a:rPr b="0" lang="en-US" sz="1200" spc="-1" strike="noStrike">
                <a:solidFill>
                  <a:srgbClr val="8b8b8b"/>
                </a:solidFill>
                <a:latin typeface="Segoe UI Semilight"/>
              </a:rPr>
              <a:t>&lt;footer&gt;</a:t>
            </a:r>
            <a:endParaRPr b="0" lang="ru-RU" sz="1200" spc="-1" strike="noStrike">
              <a:latin typeface="Times New Roman"/>
            </a:endParaRPr>
          </a:p>
        </p:txBody>
      </p:sp>
      <p:sp>
        <p:nvSpPr>
          <p:cNvPr id="83" name="PlaceHolder 2"/>
          <p:cNvSpPr>
            <a:spLocks noGrp="1"/>
          </p:cNvSpPr>
          <p:nvPr>
            <p:ph type="sldNum" idx="3"/>
          </p:nvPr>
        </p:nvSpPr>
        <p:spPr>
          <a:xfrm>
            <a:off x="10416600" y="6487200"/>
            <a:ext cx="1438560" cy="232920"/>
          </a:xfrm>
          <a:prstGeom prst="rect">
            <a:avLst/>
          </a:prstGeom>
          <a:noFill/>
          <a:ln w="0">
            <a:noFill/>
          </a:ln>
        </p:spPr>
        <p:txBody>
          <a:bodyPr lIns="90000" rIns="90000" tIns="45000" bIns="45000" anchor="ctr">
            <a:noAutofit/>
          </a:bodyPr>
          <a:lstStyle>
            <a:lvl1pPr>
              <a:lnSpc>
                <a:spcPct val="100000"/>
              </a:lnSpc>
              <a:buNone/>
              <a:defRPr b="0" lang="ru-RU" sz="2400" spc="-1" strike="noStrike">
                <a:latin typeface="Times New Roman"/>
              </a:defRPr>
            </a:lvl1pPr>
          </a:lstStyle>
          <a:p>
            <a:pPr>
              <a:lnSpc>
                <a:spcPct val="100000"/>
              </a:lnSpc>
              <a:buNone/>
            </a:pPr>
            <a:fld id="{9364F005-EB81-40CF-93A6-47DA84D6B671}" type="slidenum">
              <a:rPr b="0" lang="ru-RU" sz="2400" spc="-1" strike="noStrike">
                <a:latin typeface="Times New Roman"/>
              </a:rPr>
              <a:t>&lt;number&gt;</a:t>
            </a:fld>
            <a:endParaRPr b="0" lang="ru-RU" sz="2400" spc="-1" strike="noStrike">
              <a:latin typeface="Times New Roman"/>
            </a:endParaRPr>
          </a:p>
        </p:txBody>
      </p:sp>
      <p:sp>
        <p:nvSpPr>
          <p:cNvPr id="84" name="PlaceHolder 3"/>
          <p:cNvSpPr>
            <a:spLocks noGrp="1"/>
          </p:cNvSpPr>
          <p:nvPr>
            <p:ph type="dt" idx="4"/>
          </p:nvPr>
        </p:nvSpPr>
        <p:spPr>
          <a:xfrm>
            <a:off x="331560" y="6487200"/>
            <a:ext cx="929520" cy="232920"/>
          </a:xfrm>
          <a:prstGeom prst="rect">
            <a:avLst/>
          </a:prstGeom>
          <a:noFill/>
          <a:ln w="0">
            <a:noFill/>
          </a:ln>
        </p:spPr>
        <p:txBody>
          <a:bodyPr lIns="90000" rIns="90000" tIns="45000" bIns="45000" anchor="ctr">
            <a:noAutofit/>
          </a:bodyPr>
          <a:lstStyle>
            <a:lvl1pPr>
              <a:defRPr b="0" lang="ru-RU" sz="1400" spc="-1" strike="noStrike">
                <a:latin typeface="Times New Roman"/>
              </a:defRPr>
            </a:lvl1pPr>
          </a:lstStyle>
          <a:p>
            <a:r>
              <a:rPr b="0" lang="ru-RU" sz="1400" spc="-1" strike="noStrike">
                <a:latin typeface="Times New Roman"/>
              </a:rPr>
              <a:t>&lt;date/time&gt;</a:t>
            </a:r>
            <a:endParaRPr b="0" lang="ru-RU"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ru-RU" sz="4400" spc="-1" strike="noStrike">
                <a:latin typeface="Arial"/>
              </a:rPr>
              <a:t>Click to edit the title text format</a:t>
            </a:r>
            <a:endParaRPr b="0" lang="ru-RU"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3" name="Рисунок 1259" descr="Вопросы"/>
          <p:cNvPicPr/>
          <p:nvPr/>
        </p:nvPicPr>
        <p:blipFill>
          <a:blip r:embed="rId2"/>
          <a:stretch/>
        </p:blipFill>
        <p:spPr>
          <a:xfrm>
            <a:off x="5989680" y="2643480"/>
            <a:ext cx="476640" cy="476640"/>
          </a:xfrm>
          <a:prstGeom prst="rect">
            <a:avLst/>
          </a:prstGeom>
          <a:ln w="0">
            <a:noFill/>
          </a:ln>
        </p:spPr>
      </p:pic>
      <p:pic>
        <p:nvPicPr>
          <p:cNvPr id="124" name="Рисунок 1262" descr="Электронная почта"/>
          <p:cNvPicPr/>
          <p:nvPr/>
        </p:nvPicPr>
        <p:blipFill>
          <a:blip r:embed="rId3"/>
          <a:stretch/>
        </p:blipFill>
        <p:spPr>
          <a:xfrm>
            <a:off x="6028920" y="3202560"/>
            <a:ext cx="398160" cy="398160"/>
          </a:xfrm>
          <a:prstGeom prst="rect">
            <a:avLst/>
          </a:prstGeom>
          <a:ln w="0">
            <a:noFill/>
          </a:ln>
        </p:spPr>
      </p:pic>
      <p:pic>
        <p:nvPicPr>
          <p:cNvPr id="125" name="Рисунок 1265" descr="Интернет"/>
          <p:cNvPicPr/>
          <p:nvPr/>
        </p:nvPicPr>
        <p:blipFill>
          <a:blip r:embed="rId4"/>
          <a:stretch/>
        </p:blipFill>
        <p:spPr>
          <a:xfrm>
            <a:off x="5989680" y="3715560"/>
            <a:ext cx="476640" cy="476640"/>
          </a:xfrm>
          <a:prstGeom prst="rect">
            <a:avLst/>
          </a:prstGeom>
          <a:ln w="0">
            <a:noFill/>
          </a:ln>
        </p:spPr>
      </p:pic>
      <p:sp>
        <p:nvSpPr>
          <p:cNvPr id="126" name="Прямоугольник 1267"/>
          <p:cNvSpPr/>
          <p:nvPr/>
        </p:nvSpPr>
        <p:spPr>
          <a:xfrm>
            <a:off x="6558120" y="2649960"/>
            <a:ext cx="20520" cy="1438920"/>
          </a:xfrm>
          <a:prstGeom prst="rect">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sp>
      <p:sp>
        <p:nvSpPr>
          <p:cNvPr id="127" name="Прямоугольник 1272"/>
          <p:cNvSpPr/>
          <p:nvPr/>
        </p:nvSpPr>
        <p:spPr>
          <a:xfrm>
            <a:off x="6509160" y="3701160"/>
            <a:ext cx="34333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Segoe UI Semilight"/>
                <a:ea typeface="DejaVu Sans"/>
              </a:rPr>
              <a:t>https://wireless.iitp.ru/</a:t>
            </a:r>
            <a:endParaRPr b="0" lang="ru-RU" sz="2400" spc="-1" strike="noStrike">
              <a:latin typeface="Arial"/>
            </a:endParaRPr>
          </a:p>
        </p:txBody>
      </p:sp>
      <p:pic>
        <p:nvPicPr>
          <p:cNvPr id="128" name="Рисунок 5" descr=""/>
          <p:cNvPicPr/>
          <p:nvPr/>
        </p:nvPicPr>
        <p:blipFill>
          <a:blip r:embed="rId5"/>
          <a:stretch/>
        </p:blipFill>
        <p:spPr>
          <a:xfrm>
            <a:off x="149040" y="218880"/>
            <a:ext cx="5499360" cy="4054320"/>
          </a:xfrm>
          <a:prstGeom prst="rect">
            <a:avLst/>
          </a:prstGeom>
          <a:ln w="0">
            <a:noFill/>
          </a:ln>
        </p:spPr>
      </p:pic>
      <p:pic>
        <p:nvPicPr>
          <p:cNvPr id="129" name="Рисунок 2" descr=""/>
          <p:cNvPicPr/>
          <p:nvPr/>
        </p:nvPicPr>
        <p:blipFill>
          <a:blip r:embed="rId6"/>
          <a:stretch/>
        </p:blipFill>
        <p:spPr>
          <a:xfrm>
            <a:off x="3558600" y="4467960"/>
            <a:ext cx="7337880" cy="1622880"/>
          </a:xfrm>
          <a:prstGeom prst="rect">
            <a:avLst/>
          </a:prstGeom>
          <a:ln w="0">
            <a:noFill/>
          </a:ln>
        </p:spPr>
      </p:pic>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ru-RU" sz="4400" spc="-1" strike="noStrike">
                <a:latin typeface="Arial"/>
              </a:rPr>
              <a:t>Click to edit the title text format</a:t>
            </a:r>
            <a:endParaRPr b="0" lang="ru-RU" sz="4400" spc="-1" strike="noStrike">
              <a:latin typeface="Arial"/>
            </a:endParaRPr>
          </a:p>
        </p:txBody>
      </p:sp>
      <p:sp>
        <p:nvSpPr>
          <p:cNvPr id="13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45960" y="1666080"/>
            <a:ext cx="11484360" cy="2403720"/>
          </a:xfrm>
          <a:prstGeom prst="rect">
            <a:avLst/>
          </a:prstGeom>
          <a:noFill/>
          <a:ln w="0">
            <a:noFill/>
          </a:ln>
        </p:spPr>
        <p:txBody>
          <a:bodyPr lIns="0" rIns="0" tIns="0" bIns="0" anchor="b">
            <a:noAutofit/>
          </a:bodyPr>
          <a:p>
            <a:pPr algn="ctr">
              <a:lnSpc>
                <a:spcPct val="100000"/>
              </a:lnSpc>
              <a:buNone/>
            </a:pPr>
            <a:r>
              <a:rPr b="0" lang="ru-RU" sz="4800" spc="-1" strike="noStrike">
                <a:latin typeface="DejaVu Serif"/>
                <a:ea typeface="DejaVu Serif"/>
              </a:rPr>
              <a:t>Лабораторная работа о YouTube</a:t>
            </a:r>
            <a:endParaRPr b="0" lang="ru-RU" sz="4800" spc="-1" strike="noStrike">
              <a:latin typeface="Arial"/>
            </a:endParaRPr>
          </a:p>
        </p:txBody>
      </p:sp>
      <p:sp>
        <p:nvSpPr>
          <p:cNvPr id="169" name="PlaceHolder 2"/>
          <p:cNvSpPr>
            <a:spLocks noGrp="1"/>
          </p:cNvSpPr>
          <p:nvPr>
            <p:ph type="subTitle"/>
          </p:nvPr>
        </p:nvSpPr>
        <p:spPr>
          <a:xfrm>
            <a:off x="345960" y="4436640"/>
            <a:ext cx="11484360" cy="1339560"/>
          </a:xfrm>
          <a:prstGeom prst="rect">
            <a:avLst/>
          </a:prstGeom>
          <a:noFill/>
          <a:ln w="0">
            <a:noFill/>
          </a:ln>
        </p:spPr>
        <p:txBody>
          <a:bodyPr lIns="0" rIns="0" tIns="0" bIns="0" anchor="t">
            <a:noAutofit/>
          </a:bodyPr>
          <a:p>
            <a:pPr algn="ctr">
              <a:lnSpc>
                <a:spcPct val="100000"/>
              </a:lnSpc>
              <a:buNone/>
            </a:pPr>
            <a:r>
              <a:rPr b="0" lang="ru-RU" sz="2400" spc="-1" strike="noStrike">
                <a:latin typeface="DejaVu Serif"/>
                <a:ea typeface="DejaVu Serif"/>
              </a:rPr>
              <a:t>Владислав Парошин </a:t>
            </a:r>
            <a:endParaRPr b="0" lang="ru-RU" sz="2400" spc="-1" strike="noStrike">
              <a:latin typeface="Arial"/>
            </a:endParaRPr>
          </a:p>
        </p:txBody>
      </p:sp>
    </p:spTree>
  </p:cSld>
  <p:transition spd="med">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014080" y="1709640"/>
            <a:ext cx="6332400" cy="2851560"/>
          </a:xfrm>
          <a:prstGeom prst="rect">
            <a:avLst/>
          </a:prstGeom>
          <a:noFill/>
          <a:ln w="0">
            <a:noFill/>
          </a:ln>
        </p:spPr>
        <p:txBody>
          <a:bodyPr lIns="90000" rIns="90000" tIns="45000" bIns="45000" anchor="b">
            <a:noAutofit/>
          </a:bodyPr>
          <a:p>
            <a:pPr>
              <a:lnSpc>
                <a:spcPct val="90000"/>
              </a:lnSpc>
              <a:buNone/>
            </a:pPr>
            <a:r>
              <a:rPr b="0" lang="en-US" sz="6000" spc="-1" strike="noStrike">
                <a:solidFill>
                  <a:srgbClr val="000000"/>
                </a:solidFill>
                <a:latin typeface="DejaVu Serif"/>
                <a:ea typeface="DejaVu Serif"/>
              </a:rPr>
              <a:t>Результаты</a:t>
            </a:r>
            <a:endParaRPr b="0" lang="ru-RU" sz="6000" spc="-1" strike="noStrike">
              <a:latin typeface="Arial"/>
            </a:endParaRPr>
          </a:p>
        </p:txBody>
      </p:sp>
      <p:sp>
        <p:nvSpPr>
          <p:cNvPr id="171" name="PlaceHolder 2"/>
          <p:cNvSpPr>
            <a:spLocks noGrp="1"/>
          </p:cNvSpPr>
          <p:nvPr>
            <p:ph/>
          </p:nvPr>
        </p:nvSpPr>
        <p:spPr>
          <a:xfrm>
            <a:off x="5014080" y="4701600"/>
            <a:ext cx="6332400" cy="1387080"/>
          </a:xfrm>
          <a:prstGeom prst="rect">
            <a:avLst/>
          </a:prstGeom>
          <a:noFill/>
          <a:ln w="0">
            <a:noFill/>
          </a:ln>
        </p:spPr>
        <p:txBody>
          <a:bodyPr lIns="90000" rIns="90000" tIns="45000" bIns="45000" anchor="t">
            <a:noAutofit/>
          </a:bodyPr>
          <a:p>
            <a:pPr>
              <a:lnSpc>
                <a:spcPct val="90000"/>
              </a:lnSpc>
              <a:spcBef>
                <a:spcPts val="1417"/>
              </a:spcBef>
              <a:buNone/>
            </a:pPr>
            <a:r>
              <a:rPr b="0" lang="ru-RU" sz="2800" spc="-1" strike="noStrike">
                <a:solidFill>
                  <a:srgbClr val="000000"/>
                </a:solidFill>
                <a:latin typeface="Segoe UI Semilight"/>
              </a:rPr>
              <a:t>Эксперимент 4: зависимость</a:t>
            </a:r>
            <a:endParaRPr b="0" lang="ru-RU" sz="2800" spc="-1" strike="noStrike">
              <a:latin typeface="Arial"/>
            </a:endParaRPr>
          </a:p>
          <a:p>
            <a:pPr>
              <a:lnSpc>
                <a:spcPct val="90000"/>
              </a:lnSpc>
              <a:spcBef>
                <a:spcPts val="1417"/>
              </a:spcBef>
              <a:buNone/>
            </a:pPr>
            <a:r>
              <a:rPr b="0" lang="ru-RU" sz="2800" spc="-1" strike="noStrike">
                <a:solidFill>
                  <a:srgbClr val="000000"/>
                </a:solidFill>
                <a:latin typeface="Segoe UI Semilight"/>
              </a:rPr>
              <a:t>эфф. битрейта от задержки</a:t>
            </a:r>
            <a:endParaRPr b="0" lang="ru-RU" sz="2800" spc="-1" strike="noStrike">
              <a:latin typeface="Arial"/>
            </a:endParaRPr>
          </a:p>
        </p:txBody>
      </p:sp>
      <p:sp>
        <p:nvSpPr>
          <p:cNvPr id="172" name="PlaceHolder 3"/>
          <p:cNvSpPr>
            <a:spLocks noGrp="1"/>
          </p:cNvSpPr>
          <p:nvPr>
            <p:ph type="sldNum" idx="5"/>
          </p:nvPr>
        </p:nvSpPr>
        <p:spPr>
          <a:xfrm>
            <a:off x="10416600" y="6487200"/>
            <a:ext cx="1438560" cy="232920"/>
          </a:xfrm>
          <a:prstGeom prst="rect">
            <a:avLst/>
          </a:prstGeom>
          <a:noFill/>
          <a:ln w="0">
            <a:noFill/>
          </a:ln>
        </p:spPr>
        <p:txBody>
          <a:bodyPr lIns="90000" rIns="90000" tIns="45000" bIns="45000" anchor="ctr">
            <a:noAutofit/>
          </a:bodyPr>
          <a:lstStyle>
            <a:lvl1pPr algn="r">
              <a:lnSpc>
                <a:spcPct val="100000"/>
              </a:lnSpc>
              <a:buNone/>
              <a:defRPr b="0" lang="ru-RU" sz="1200" spc="-1" strike="noStrike">
                <a:solidFill>
                  <a:srgbClr val="8b8b8b"/>
                </a:solidFill>
                <a:latin typeface="Segoe UI Semilight"/>
              </a:defRPr>
            </a:lvl1pPr>
          </a:lstStyle>
          <a:p>
            <a:pPr algn="r">
              <a:lnSpc>
                <a:spcPct val="100000"/>
              </a:lnSpc>
              <a:buNone/>
            </a:pPr>
            <a:fld id="{66A90C1A-D35E-448F-AC11-ED67E97CC8F0}" type="slidenum">
              <a:rPr b="0" lang="ru-RU" sz="1200" spc="-1" strike="noStrike">
                <a:solidFill>
                  <a:srgbClr val="8b8b8b"/>
                </a:solidFill>
                <a:latin typeface="Segoe UI Semilight"/>
              </a:rPr>
              <a:t>&lt;number&gt;</a:t>
            </a:fld>
            <a:endParaRPr b="0" lang="ru-RU" sz="1200" spc="-1" strike="noStrike">
              <a:latin typeface="Times New Roman"/>
            </a:endParaRPr>
          </a:p>
        </p:txBody>
      </p:sp>
    </p:spTree>
  </p:cSld>
  <p:transition spd="med">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p:nvPr>
        </p:nvSpPr>
        <p:spPr>
          <a:xfrm>
            <a:off x="74880" y="358200"/>
            <a:ext cx="5140440" cy="5725080"/>
          </a:xfrm>
          <a:prstGeom prst="rect">
            <a:avLst/>
          </a:prstGeom>
          <a:noFill/>
          <a:ln w="0">
            <a:noFill/>
          </a:ln>
        </p:spPr>
        <p:txBody>
          <a:bodyPr lIns="90000" rIns="90000" tIns="45000" bIns="45000" anchor="t">
            <a:noAutofit/>
          </a:bodyPr>
          <a:p>
            <a:pPr>
              <a:lnSpc>
                <a:spcPct val="90000"/>
              </a:lnSpc>
              <a:spcBef>
                <a:spcPts val="496"/>
              </a:spcBef>
              <a:buNone/>
            </a:pP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Наблюдаем резкий рост требуемого эффективного битрейта при задержках 5-50мс.</a:t>
            </a: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Эффективный битрейт подбираем бинарным поиском по экспериментам длиной 60 секунд. </a:t>
            </a: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Считаем, что ютубу хватает выбранного битрейта для стрима в заданном качестве, если хотя бы 4 из 6 последних сегментов передаются с качеством не менее заданного (720р в нашем случае)</a:t>
            </a:r>
            <a:endParaRPr b="0" lang="ru-RU" sz="2000" spc="-1" strike="noStrike">
              <a:latin typeface="Arial"/>
            </a:endParaRPr>
          </a:p>
        </p:txBody>
      </p:sp>
      <p:sp>
        <p:nvSpPr>
          <p:cNvPr id="174" name="PlaceHolder 2"/>
          <p:cNvSpPr>
            <a:spLocks noGrp="1"/>
          </p:cNvSpPr>
          <p:nvPr>
            <p:ph type="dt" idx="6"/>
          </p:nvPr>
        </p:nvSpPr>
        <p:spPr>
          <a:xfrm>
            <a:off x="331560" y="6487200"/>
            <a:ext cx="929520" cy="232920"/>
          </a:xfrm>
          <a:prstGeom prst="rect">
            <a:avLst/>
          </a:prstGeom>
          <a:noFill/>
          <a:ln w="0">
            <a:noFill/>
          </a:ln>
        </p:spPr>
        <p:txBody>
          <a:bodyPr lIns="90000" rIns="90000" tIns="45000" bIns="45000" anchor="ctr">
            <a:noAutofit/>
          </a:bodyPr>
          <a:lstStyle>
            <a:lvl1pPr algn="r">
              <a:lnSpc>
                <a:spcPct val="100000"/>
              </a:lnSpc>
              <a:buNone/>
              <a:defRPr b="0" lang="ru-RU" sz="1200" spc="-1" strike="noStrike">
                <a:solidFill>
                  <a:srgbClr val="8b8b8b"/>
                </a:solidFill>
                <a:latin typeface="Segoe UI Semilight"/>
                <a:ea typeface="Segoe UI Semilight"/>
              </a:defRPr>
            </a:lvl1pPr>
          </a:lstStyle>
          <a:p>
            <a:pPr algn="r">
              <a:lnSpc>
                <a:spcPct val="100000"/>
              </a:lnSpc>
              <a:buNone/>
            </a:pPr>
            <a:r>
              <a:rPr b="0" lang="ru-RU" sz="1200" spc="-1" strike="noStrike">
                <a:solidFill>
                  <a:srgbClr val="8b8b8b"/>
                </a:solidFill>
                <a:latin typeface="Segoe UI Semilight"/>
                <a:ea typeface="Segoe UI Semilight"/>
              </a:rPr>
              <a:t>16.03.2023</a:t>
            </a:r>
            <a:endParaRPr b="0" lang="ru-RU" sz="1200" spc="-1" strike="noStrike">
              <a:latin typeface="Times New Roman"/>
            </a:endParaRPr>
          </a:p>
        </p:txBody>
      </p:sp>
      <p:sp>
        <p:nvSpPr>
          <p:cNvPr id="175" name="PlaceHolder 3"/>
          <p:cNvSpPr>
            <a:spLocks noGrp="1"/>
          </p:cNvSpPr>
          <p:nvPr>
            <p:ph type="ftr" idx="7"/>
          </p:nvPr>
        </p:nvSpPr>
        <p:spPr>
          <a:xfrm>
            <a:off x="1218960" y="6487200"/>
            <a:ext cx="9120240" cy="232920"/>
          </a:xfrm>
          <a:prstGeom prst="rect">
            <a:avLst/>
          </a:prstGeom>
          <a:noFill/>
          <a:ln w="0">
            <a:noFill/>
          </a:ln>
        </p:spPr>
        <p:txBody>
          <a:bodyPr lIns="90000" rIns="90000" tIns="45000" bIns="45000" anchor="ctr">
            <a:noAutofit/>
          </a:bodyPr>
          <a:lstStyle>
            <a:lvl1pPr>
              <a:lnSpc>
                <a:spcPct val="100000"/>
              </a:lnSpc>
              <a:buNone/>
              <a:defRPr b="0" lang="en-US" sz="1200" spc="-1" strike="noStrike">
                <a:solidFill>
                  <a:srgbClr val="8b8b8b"/>
                </a:solidFill>
                <a:latin typeface="Segoe UI Semilight"/>
                <a:ea typeface="Segoe UI Semilight"/>
              </a:defRPr>
            </a:lvl1pPr>
          </a:lstStyle>
          <a:p>
            <a:pPr>
              <a:lnSpc>
                <a:spcPct val="100000"/>
              </a:lnSpc>
              <a:buNone/>
            </a:pPr>
            <a:r>
              <a:rPr b="0" lang="en-US" sz="1200" spc="-1" strike="noStrike">
                <a:solidFill>
                  <a:srgbClr val="8b8b8b"/>
                </a:solidFill>
                <a:latin typeface="Segoe UI Semilight"/>
                <a:ea typeface="Segoe UI Semilight"/>
              </a:rPr>
              <a:t>|  Vladislav Paroshin |   Youtube |   paroshin@wireless.iitp.ru   |   https://wireless.iitp.ru/</a:t>
            </a:r>
            <a:endParaRPr b="0" lang="ru-RU" sz="1200" spc="-1" strike="noStrike">
              <a:latin typeface="Times New Roman"/>
            </a:endParaRPr>
          </a:p>
        </p:txBody>
      </p:sp>
      <p:sp>
        <p:nvSpPr>
          <p:cNvPr id="176" name="PlaceHolder 4"/>
          <p:cNvSpPr>
            <a:spLocks noGrp="1"/>
          </p:cNvSpPr>
          <p:nvPr>
            <p:ph type="sldNum" idx="8"/>
          </p:nvPr>
        </p:nvSpPr>
        <p:spPr>
          <a:xfrm>
            <a:off x="10416600" y="6487200"/>
            <a:ext cx="1438560" cy="232920"/>
          </a:xfrm>
          <a:prstGeom prst="rect">
            <a:avLst/>
          </a:prstGeom>
          <a:noFill/>
          <a:ln w="0">
            <a:noFill/>
          </a:ln>
        </p:spPr>
        <p:txBody>
          <a:bodyPr lIns="90000" rIns="90000" tIns="45000" bIns="45000" anchor="ctr">
            <a:noAutofit/>
          </a:bodyPr>
          <a:lstStyle>
            <a:lvl1pPr algn="r">
              <a:lnSpc>
                <a:spcPct val="100000"/>
              </a:lnSpc>
              <a:buNone/>
              <a:defRPr b="0" lang="ru-RU" sz="1200" spc="-1" strike="noStrike">
                <a:solidFill>
                  <a:srgbClr val="8b8b8b"/>
                </a:solidFill>
                <a:latin typeface="Segoe UI Semilight"/>
              </a:defRPr>
            </a:lvl1pPr>
          </a:lstStyle>
          <a:p>
            <a:pPr algn="r">
              <a:lnSpc>
                <a:spcPct val="100000"/>
              </a:lnSpc>
              <a:buNone/>
            </a:pPr>
            <a:fld id="{D2CC33F9-39C6-43AE-B86E-207B69A4F3AF}" type="slidenum">
              <a:rPr b="0" lang="ru-RU" sz="1200" spc="-1" strike="noStrike">
                <a:solidFill>
                  <a:srgbClr val="8b8b8b"/>
                </a:solidFill>
                <a:latin typeface="Segoe UI Semilight"/>
              </a:rPr>
              <a:t>&lt;number&gt;</a:t>
            </a:fld>
            <a:endParaRPr b="0" lang="ru-RU" sz="1200" spc="-1" strike="noStrike">
              <a:latin typeface="Times New Roman"/>
            </a:endParaRPr>
          </a:p>
        </p:txBody>
      </p:sp>
      <p:pic>
        <p:nvPicPr>
          <p:cNvPr id="177" name="" descr=""/>
          <p:cNvPicPr/>
          <p:nvPr/>
        </p:nvPicPr>
        <p:blipFill>
          <a:blip r:embed="rId1"/>
          <a:stretch/>
        </p:blipFill>
        <p:spPr>
          <a:xfrm>
            <a:off x="5020560" y="941400"/>
            <a:ext cx="7382520" cy="5272920"/>
          </a:xfrm>
          <a:prstGeom prst="rect">
            <a:avLst/>
          </a:prstGeom>
          <a:ln w="0">
            <a:noFill/>
          </a:ln>
        </p:spPr>
      </p:pic>
      <p:sp>
        <p:nvSpPr>
          <p:cNvPr id="178" name="PlaceHolder 6"/>
          <p:cNvSpPr/>
          <p:nvPr/>
        </p:nvSpPr>
        <p:spPr>
          <a:xfrm>
            <a:off x="6840000" y="4320000"/>
            <a:ext cx="1079640" cy="31788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496"/>
              </a:spcBef>
              <a:buNone/>
            </a:pPr>
            <a:r>
              <a:rPr b="0" lang="ru-RU" sz="2000" spc="-1" strike="noStrike">
                <a:solidFill>
                  <a:srgbClr val="000000"/>
                </a:solidFill>
                <a:latin typeface="DejaVu Serif"/>
                <a:ea typeface="DejaVu Serif"/>
              </a:rPr>
              <a:t>12мс</a:t>
            </a:r>
            <a:endParaRPr b="0" lang="ru-RU" sz="2000" spc="-1" strike="noStrike">
              <a:latin typeface="Arial"/>
            </a:endParaRPr>
          </a:p>
        </p:txBody>
      </p:sp>
      <p:sp>
        <p:nvSpPr>
          <p:cNvPr id="179" name=""/>
          <p:cNvSpPr/>
          <p:nvPr/>
        </p:nvSpPr>
        <p:spPr>
          <a:xfrm>
            <a:off x="6300000" y="4680000"/>
            <a:ext cx="1620000" cy="360"/>
          </a:xfrm>
          <a:prstGeom prst="line">
            <a:avLst/>
          </a:prstGeom>
          <a:ln w="0">
            <a:solidFill>
              <a:srgbClr val="3465a4"/>
            </a:solidFill>
            <a:headEnd len="med" type="triangle" w="med"/>
          </a:ln>
        </p:spPr>
        <p:style>
          <a:lnRef idx="0"/>
          <a:fillRef idx="0"/>
          <a:effectRef idx="0"/>
          <a:fontRef idx="minor"/>
        </p:style>
      </p:sp>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p:nvPr>
        </p:nvSpPr>
        <p:spPr>
          <a:xfrm>
            <a:off x="259200" y="-325440"/>
            <a:ext cx="5140440" cy="5725080"/>
          </a:xfrm>
          <a:prstGeom prst="rect">
            <a:avLst/>
          </a:prstGeom>
          <a:noFill/>
          <a:ln w="0">
            <a:noFill/>
          </a:ln>
        </p:spPr>
        <p:txBody>
          <a:bodyPr lIns="90000" rIns="90000" tIns="45000" bIns="45000" anchor="t">
            <a:noAutofit/>
          </a:bodyPr>
          <a:p>
            <a:pPr>
              <a:lnSpc>
                <a:spcPct val="90000"/>
              </a:lnSpc>
              <a:spcBef>
                <a:spcPts val="496"/>
              </a:spcBef>
              <a:buNone/>
            </a:pP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График пропускной способности сети лежит сильно выше всех приведенных здесь и составляет примерно 30000 кбит/с. Это происходит, потому что ограничение ютуба сделано на уровне приложения. Однако интерфейсы передают на максимальной доступной им скорости сети. Поэтому мы не приводим эту кривую на общем графике.</a:t>
            </a: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График построен при фиксированной задержке 12мс, </a:t>
            </a: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это точка из «переходной зоны»</a:t>
            </a: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Пропускная способность в окне усредняется в наше ограничение, потому что уровень приложения «подгоняет» среднее под то что нужно</a:t>
            </a: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endParaRPr b="0" lang="ru-RU" sz="2000" spc="-1" strike="noStrike">
              <a:latin typeface="Arial"/>
            </a:endParaRPr>
          </a:p>
        </p:txBody>
      </p:sp>
      <p:sp>
        <p:nvSpPr>
          <p:cNvPr id="181" name="PlaceHolder 2"/>
          <p:cNvSpPr>
            <a:spLocks noGrp="1"/>
          </p:cNvSpPr>
          <p:nvPr>
            <p:ph type="dt" idx="9"/>
          </p:nvPr>
        </p:nvSpPr>
        <p:spPr>
          <a:xfrm>
            <a:off x="331560" y="6487200"/>
            <a:ext cx="929520" cy="232920"/>
          </a:xfrm>
          <a:prstGeom prst="rect">
            <a:avLst/>
          </a:prstGeom>
          <a:noFill/>
          <a:ln w="0">
            <a:noFill/>
          </a:ln>
        </p:spPr>
        <p:txBody>
          <a:bodyPr lIns="90000" rIns="90000" tIns="45000" bIns="45000" anchor="ctr">
            <a:noAutofit/>
          </a:bodyPr>
          <a:lstStyle>
            <a:lvl1pPr algn="r">
              <a:lnSpc>
                <a:spcPct val="100000"/>
              </a:lnSpc>
              <a:buNone/>
              <a:defRPr b="0" lang="ru-RU" sz="1200" spc="-1" strike="noStrike">
                <a:solidFill>
                  <a:srgbClr val="8b8b8b"/>
                </a:solidFill>
                <a:latin typeface="Segoe UI Semilight"/>
                <a:ea typeface="Segoe UI Semilight"/>
              </a:defRPr>
            </a:lvl1pPr>
          </a:lstStyle>
          <a:p>
            <a:pPr algn="r">
              <a:lnSpc>
                <a:spcPct val="100000"/>
              </a:lnSpc>
              <a:buNone/>
            </a:pPr>
            <a:r>
              <a:rPr b="0" lang="ru-RU" sz="1200" spc="-1" strike="noStrike">
                <a:solidFill>
                  <a:srgbClr val="8b8b8b"/>
                </a:solidFill>
                <a:latin typeface="Segoe UI Semilight"/>
                <a:ea typeface="Segoe UI Semilight"/>
              </a:rPr>
              <a:t>16.03.2023</a:t>
            </a:r>
            <a:endParaRPr b="0" lang="ru-RU" sz="1200" spc="-1" strike="noStrike">
              <a:latin typeface="Times New Roman"/>
            </a:endParaRPr>
          </a:p>
        </p:txBody>
      </p:sp>
      <p:sp>
        <p:nvSpPr>
          <p:cNvPr id="182" name="PlaceHolder 3"/>
          <p:cNvSpPr>
            <a:spLocks noGrp="1"/>
          </p:cNvSpPr>
          <p:nvPr>
            <p:ph type="ftr" idx="10"/>
          </p:nvPr>
        </p:nvSpPr>
        <p:spPr>
          <a:xfrm>
            <a:off x="1218960" y="6487200"/>
            <a:ext cx="9120240" cy="232920"/>
          </a:xfrm>
          <a:prstGeom prst="rect">
            <a:avLst/>
          </a:prstGeom>
          <a:noFill/>
          <a:ln w="0">
            <a:noFill/>
          </a:ln>
        </p:spPr>
        <p:txBody>
          <a:bodyPr lIns="90000" rIns="90000" tIns="45000" bIns="45000" anchor="ctr">
            <a:noAutofit/>
          </a:bodyPr>
          <a:lstStyle>
            <a:lvl1pPr>
              <a:lnSpc>
                <a:spcPct val="100000"/>
              </a:lnSpc>
              <a:buNone/>
              <a:defRPr b="0" lang="en-US" sz="1200" spc="-1" strike="noStrike">
                <a:solidFill>
                  <a:srgbClr val="8b8b8b"/>
                </a:solidFill>
                <a:latin typeface="Segoe UI Semilight"/>
                <a:ea typeface="Segoe UI Semilight"/>
              </a:defRPr>
            </a:lvl1pPr>
          </a:lstStyle>
          <a:p>
            <a:pPr>
              <a:lnSpc>
                <a:spcPct val="100000"/>
              </a:lnSpc>
              <a:buNone/>
            </a:pPr>
            <a:r>
              <a:rPr b="0" lang="en-US" sz="1200" spc="-1" strike="noStrike">
                <a:solidFill>
                  <a:srgbClr val="8b8b8b"/>
                </a:solidFill>
                <a:latin typeface="Segoe UI Semilight"/>
                <a:ea typeface="Segoe UI Semilight"/>
              </a:rPr>
              <a:t>|  Vladislav Paroshin |   Youtube |   paroshin@wireless.iitp.ru   |   https://wireless.iitp.ru/</a:t>
            </a:r>
            <a:endParaRPr b="0" lang="ru-RU" sz="1200" spc="-1" strike="noStrike">
              <a:latin typeface="Times New Roman"/>
            </a:endParaRPr>
          </a:p>
        </p:txBody>
      </p:sp>
      <p:sp>
        <p:nvSpPr>
          <p:cNvPr id="183" name="PlaceHolder 4"/>
          <p:cNvSpPr>
            <a:spLocks noGrp="1"/>
          </p:cNvSpPr>
          <p:nvPr>
            <p:ph type="sldNum" idx="11"/>
          </p:nvPr>
        </p:nvSpPr>
        <p:spPr>
          <a:xfrm>
            <a:off x="10416600" y="6487200"/>
            <a:ext cx="1438560" cy="232920"/>
          </a:xfrm>
          <a:prstGeom prst="rect">
            <a:avLst/>
          </a:prstGeom>
          <a:noFill/>
          <a:ln w="0">
            <a:noFill/>
          </a:ln>
        </p:spPr>
        <p:txBody>
          <a:bodyPr lIns="90000" rIns="90000" tIns="45000" bIns="45000" anchor="ctr">
            <a:noAutofit/>
          </a:bodyPr>
          <a:lstStyle>
            <a:lvl1pPr algn="r">
              <a:lnSpc>
                <a:spcPct val="100000"/>
              </a:lnSpc>
              <a:buNone/>
              <a:defRPr b="0" lang="ru-RU" sz="1200" spc="-1" strike="noStrike">
                <a:solidFill>
                  <a:srgbClr val="8b8b8b"/>
                </a:solidFill>
                <a:latin typeface="Segoe UI Semilight"/>
              </a:defRPr>
            </a:lvl1pPr>
          </a:lstStyle>
          <a:p>
            <a:pPr algn="r">
              <a:lnSpc>
                <a:spcPct val="100000"/>
              </a:lnSpc>
              <a:buNone/>
            </a:pPr>
            <a:fld id="{1F6A0853-67E2-4CF5-B019-456644ECC453}" type="slidenum">
              <a:rPr b="0" lang="ru-RU" sz="1200" spc="-1" strike="noStrike">
                <a:solidFill>
                  <a:srgbClr val="8b8b8b"/>
                </a:solidFill>
                <a:latin typeface="Segoe UI Semilight"/>
              </a:rPr>
              <a:t>&lt;number&gt;</a:t>
            </a:fld>
            <a:endParaRPr b="0" lang="ru-RU" sz="1200" spc="-1" strike="noStrike">
              <a:latin typeface="Times New Roman"/>
            </a:endParaRPr>
          </a:p>
        </p:txBody>
      </p:sp>
      <p:pic>
        <p:nvPicPr>
          <p:cNvPr id="184" name="" descr=""/>
          <p:cNvPicPr/>
          <p:nvPr/>
        </p:nvPicPr>
        <p:blipFill>
          <a:blip r:embed="rId1"/>
          <a:stretch/>
        </p:blipFill>
        <p:spPr>
          <a:xfrm>
            <a:off x="5023440" y="1110960"/>
            <a:ext cx="7216200" cy="5154120"/>
          </a:xfrm>
          <a:prstGeom prst="rect">
            <a:avLst/>
          </a:prstGeom>
          <a:ln w="0">
            <a:noFill/>
          </a:ln>
        </p:spPr>
      </p:pic>
    </p:spTree>
  </p:cSld>
  <p:transition spd="med">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74880" y="574560"/>
            <a:ext cx="5140440" cy="5725080"/>
          </a:xfrm>
          <a:prstGeom prst="rect">
            <a:avLst/>
          </a:prstGeom>
          <a:noFill/>
          <a:ln w="0">
            <a:noFill/>
          </a:ln>
        </p:spPr>
        <p:txBody>
          <a:bodyPr lIns="90000" rIns="90000" tIns="45000" bIns="45000" anchor="t">
            <a:noAutofit/>
          </a:bodyPr>
          <a:p>
            <a:pPr>
              <a:lnSpc>
                <a:spcPct val="90000"/>
              </a:lnSpc>
              <a:spcBef>
                <a:spcPts val="496"/>
              </a:spcBef>
              <a:buNone/>
            </a:pP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Во-первых, видим, что эффективый битрейт выше на ~100 кбит/с, чем битрейт видео. Это позволяет нам оценить overhead на передачу данных.</a:t>
            </a: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Во-вторых, замечаем, что при выставленных битрейте и задержке при попытке передавать в 720р наполненность буфера находится в пограничном состоянии. Пограничность буфера приводит к тому, что Youtube очень долго прицеливается в «оптимальный» битрейт. И он переходит в 480р только когда буфер переваливает через 200кбит вниз.  </a:t>
            </a: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endParaRPr b="0" lang="ru-RU" sz="2000" spc="-1" strike="noStrike">
              <a:latin typeface="Arial"/>
            </a:endParaRPr>
          </a:p>
        </p:txBody>
      </p:sp>
      <p:sp>
        <p:nvSpPr>
          <p:cNvPr id="186" name="PlaceHolder 2"/>
          <p:cNvSpPr>
            <a:spLocks noGrp="1"/>
          </p:cNvSpPr>
          <p:nvPr>
            <p:ph type="dt" idx="12"/>
          </p:nvPr>
        </p:nvSpPr>
        <p:spPr>
          <a:xfrm>
            <a:off x="331560" y="6487200"/>
            <a:ext cx="929520" cy="232920"/>
          </a:xfrm>
          <a:prstGeom prst="rect">
            <a:avLst/>
          </a:prstGeom>
          <a:noFill/>
          <a:ln w="0">
            <a:noFill/>
          </a:ln>
        </p:spPr>
        <p:txBody>
          <a:bodyPr lIns="90000" rIns="90000" tIns="45000" bIns="45000" anchor="ctr">
            <a:noAutofit/>
          </a:bodyPr>
          <a:lstStyle>
            <a:lvl1pPr algn="r">
              <a:lnSpc>
                <a:spcPct val="100000"/>
              </a:lnSpc>
              <a:buNone/>
              <a:defRPr b="0" lang="ru-RU" sz="1200" spc="-1" strike="noStrike">
                <a:solidFill>
                  <a:srgbClr val="8b8b8b"/>
                </a:solidFill>
                <a:latin typeface="Segoe UI Semilight"/>
                <a:ea typeface="Segoe UI Semilight"/>
              </a:defRPr>
            </a:lvl1pPr>
          </a:lstStyle>
          <a:p>
            <a:pPr algn="r">
              <a:lnSpc>
                <a:spcPct val="100000"/>
              </a:lnSpc>
              <a:buNone/>
            </a:pPr>
            <a:r>
              <a:rPr b="0" lang="ru-RU" sz="1200" spc="-1" strike="noStrike">
                <a:solidFill>
                  <a:srgbClr val="8b8b8b"/>
                </a:solidFill>
                <a:latin typeface="Segoe UI Semilight"/>
                <a:ea typeface="Segoe UI Semilight"/>
              </a:rPr>
              <a:t>16.03.2023</a:t>
            </a:r>
            <a:endParaRPr b="0" lang="ru-RU" sz="1200" spc="-1" strike="noStrike">
              <a:latin typeface="Times New Roman"/>
            </a:endParaRPr>
          </a:p>
        </p:txBody>
      </p:sp>
      <p:sp>
        <p:nvSpPr>
          <p:cNvPr id="187" name="PlaceHolder 3"/>
          <p:cNvSpPr>
            <a:spLocks noGrp="1"/>
          </p:cNvSpPr>
          <p:nvPr>
            <p:ph type="ftr" idx="13"/>
          </p:nvPr>
        </p:nvSpPr>
        <p:spPr>
          <a:xfrm>
            <a:off x="1218960" y="6487200"/>
            <a:ext cx="9120240" cy="232920"/>
          </a:xfrm>
          <a:prstGeom prst="rect">
            <a:avLst/>
          </a:prstGeom>
          <a:noFill/>
          <a:ln w="0">
            <a:noFill/>
          </a:ln>
        </p:spPr>
        <p:txBody>
          <a:bodyPr lIns="90000" rIns="90000" tIns="45000" bIns="45000" anchor="ctr">
            <a:noAutofit/>
          </a:bodyPr>
          <a:lstStyle>
            <a:lvl1pPr>
              <a:lnSpc>
                <a:spcPct val="100000"/>
              </a:lnSpc>
              <a:buNone/>
              <a:defRPr b="0" lang="en-US" sz="1200" spc="-1" strike="noStrike">
                <a:solidFill>
                  <a:srgbClr val="8b8b8b"/>
                </a:solidFill>
                <a:latin typeface="Segoe UI Semilight"/>
                <a:ea typeface="Segoe UI Semilight"/>
              </a:defRPr>
            </a:lvl1pPr>
          </a:lstStyle>
          <a:p>
            <a:pPr>
              <a:lnSpc>
                <a:spcPct val="100000"/>
              </a:lnSpc>
              <a:buNone/>
            </a:pPr>
            <a:r>
              <a:rPr b="0" lang="en-US" sz="1200" spc="-1" strike="noStrike">
                <a:solidFill>
                  <a:srgbClr val="8b8b8b"/>
                </a:solidFill>
                <a:latin typeface="Segoe UI Semilight"/>
                <a:ea typeface="Segoe UI Semilight"/>
              </a:rPr>
              <a:t>|  Vladislav Paroshin |   Youtube |   paroshin@wireless.iitp.ru   |   https://wireless.iitp.ru/</a:t>
            </a:r>
            <a:endParaRPr b="0" lang="ru-RU" sz="1200" spc="-1" strike="noStrike">
              <a:latin typeface="Times New Roman"/>
            </a:endParaRPr>
          </a:p>
        </p:txBody>
      </p:sp>
      <p:sp>
        <p:nvSpPr>
          <p:cNvPr id="188" name="PlaceHolder 4"/>
          <p:cNvSpPr>
            <a:spLocks noGrp="1"/>
          </p:cNvSpPr>
          <p:nvPr>
            <p:ph type="sldNum" idx="14"/>
          </p:nvPr>
        </p:nvSpPr>
        <p:spPr>
          <a:xfrm>
            <a:off x="10416600" y="6487200"/>
            <a:ext cx="1438560" cy="232920"/>
          </a:xfrm>
          <a:prstGeom prst="rect">
            <a:avLst/>
          </a:prstGeom>
          <a:noFill/>
          <a:ln w="0">
            <a:noFill/>
          </a:ln>
        </p:spPr>
        <p:txBody>
          <a:bodyPr lIns="90000" rIns="90000" tIns="45000" bIns="45000" anchor="ctr">
            <a:noAutofit/>
          </a:bodyPr>
          <a:lstStyle>
            <a:lvl1pPr algn="r">
              <a:lnSpc>
                <a:spcPct val="100000"/>
              </a:lnSpc>
              <a:buNone/>
              <a:defRPr b="0" lang="ru-RU" sz="1200" spc="-1" strike="noStrike">
                <a:solidFill>
                  <a:srgbClr val="8b8b8b"/>
                </a:solidFill>
                <a:latin typeface="Segoe UI Semilight"/>
              </a:defRPr>
            </a:lvl1pPr>
          </a:lstStyle>
          <a:p>
            <a:pPr algn="r">
              <a:lnSpc>
                <a:spcPct val="100000"/>
              </a:lnSpc>
              <a:buNone/>
            </a:pPr>
            <a:fld id="{C33BC890-5766-40FE-B2D3-A7154AA629D2}" type="slidenum">
              <a:rPr b="0" lang="ru-RU" sz="1200" spc="-1" strike="noStrike">
                <a:solidFill>
                  <a:srgbClr val="8b8b8b"/>
                </a:solidFill>
                <a:latin typeface="Segoe UI Semilight"/>
              </a:rPr>
              <a:t>&lt;number&gt;</a:t>
            </a:fld>
            <a:endParaRPr b="0" lang="ru-RU" sz="1200" spc="-1" strike="noStrike">
              <a:latin typeface="Times New Roman"/>
            </a:endParaRPr>
          </a:p>
        </p:txBody>
      </p:sp>
      <p:pic>
        <p:nvPicPr>
          <p:cNvPr id="189" name="" descr=""/>
          <p:cNvPicPr/>
          <p:nvPr/>
        </p:nvPicPr>
        <p:blipFill>
          <a:blip r:embed="rId1"/>
          <a:stretch/>
        </p:blipFill>
        <p:spPr>
          <a:xfrm>
            <a:off x="5216040" y="1047600"/>
            <a:ext cx="6666840" cy="4761720"/>
          </a:xfrm>
          <a:prstGeom prst="rect">
            <a:avLst/>
          </a:prstGeom>
          <a:ln w="0">
            <a:noFill/>
          </a:ln>
        </p:spPr>
      </p:pic>
    </p:spTree>
  </p:cSld>
  <p:transition spd="med">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74880" y="574560"/>
            <a:ext cx="5140440" cy="5725080"/>
          </a:xfrm>
          <a:prstGeom prst="rect">
            <a:avLst/>
          </a:prstGeom>
          <a:noFill/>
          <a:ln w="0">
            <a:noFill/>
          </a:ln>
        </p:spPr>
        <p:txBody>
          <a:bodyPr lIns="90000" rIns="90000" tIns="45000" bIns="45000" anchor="t">
            <a:noAutofit/>
          </a:bodyPr>
          <a:p>
            <a:pPr>
              <a:lnSpc>
                <a:spcPct val="90000"/>
              </a:lnSpc>
              <a:spcBef>
                <a:spcPts val="496"/>
              </a:spcBef>
              <a:buNone/>
            </a:pP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Смотря на поведение при задержках, больших задержек переходной зоны, понимаем, что алгоритм начинает вести себя более стабильно при больших задержках. При больших задержках для передачи требуется большая пропускная способность, при этом буферу позволяется иметь даже меньшую заполненность.</a:t>
            </a: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r>
              <a:rPr b="0" lang="ru-RU" sz="2000" spc="-1" strike="noStrike">
                <a:solidFill>
                  <a:srgbClr val="000000"/>
                </a:solidFill>
                <a:latin typeface="DejaVu Serif"/>
                <a:ea typeface="DejaVu Serif"/>
              </a:rPr>
              <a:t>Оверхед при большой задержке вырос. То есть задержка влияет на оверхед битрейта</a:t>
            </a: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endParaRPr b="0" lang="ru-RU" sz="2000" spc="-1" strike="noStrike">
              <a:latin typeface="Arial"/>
            </a:endParaRPr>
          </a:p>
          <a:p>
            <a:pPr>
              <a:lnSpc>
                <a:spcPct val="90000"/>
              </a:lnSpc>
              <a:spcBef>
                <a:spcPts val="496"/>
              </a:spcBef>
              <a:buNone/>
            </a:pPr>
            <a:endParaRPr b="0" lang="ru-RU" sz="2000" spc="-1" strike="noStrike">
              <a:latin typeface="Arial"/>
            </a:endParaRPr>
          </a:p>
        </p:txBody>
      </p:sp>
      <p:sp>
        <p:nvSpPr>
          <p:cNvPr id="191" name="PlaceHolder 2"/>
          <p:cNvSpPr>
            <a:spLocks noGrp="1"/>
          </p:cNvSpPr>
          <p:nvPr>
            <p:ph type="dt" idx="15"/>
          </p:nvPr>
        </p:nvSpPr>
        <p:spPr>
          <a:xfrm>
            <a:off x="331560" y="6487200"/>
            <a:ext cx="929520" cy="232920"/>
          </a:xfrm>
          <a:prstGeom prst="rect">
            <a:avLst/>
          </a:prstGeom>
          <a:noFill/>
          <a:ln w="0">
            <a:noFill/>
          </a:ln>
        </p:spPr>
        <p:txBody>
          <a:bodyPr lIns="90000" rIns="90000" tIns="45000" bIns="45000" anchor="ctr">
            <a:noAutofit/>
          </a:bodyPr>
          <a:lstStyle>
            <a:lvl1pPr algn="r">
              <a:lnSpc>
                <a:spcPct val="100000"/>
              </a:lnSpc>
              <a:buNone/>
              <a:defRPr b="0" lang="ru-RU" sz="1200" spc="-1" strike="noStrike">
                <a:solidFill>
                  <a:srgbClr val="8b8b8b"/>
                </a:solidFill>
                <a:latin typeface="Segoe UI Semilight"/>
                <a:ea typeface="Segoe UI Semilight"/>
              </a:defRPr>
            </a:lvl1pPr>
          </a:lstStyle>
          <a:p>
            <a:pPr algn="r">
              <a:lnSpc>
                <a:spcPct val="100000"/>
              </a:lnSpc>
              <a:buNone/>
            </a:pPr>
            <a:r>
              <a:rPr b="0" lang="ru-RU" sz="1200" spc="-1" strike="noStrike">
                <a:solidFill>
                  <a:srgbClr val="8b8b8b"/>
                </a:solidFill>
                <a:latin typeface="Segoe UI Semilight"/>
                <a:ea typeface="Segoe UI Semilight"/>
              </a:rPr>
              <a:t>16.03.2023</a:t>
            </a:r>
            <a:endParaRPr b="0" lang="ru-RU" sz="1200" spc="-1" strike="noStrike">
              <a:latin typeface="Times New Roman"/>
            </a:endParaRPr>
          </a:p>
        </p:txBody>
      </p:sp>
      <p:sp>
        <p:nvSpPr>
          <p:cNvPr id="192" name="PlaceHolder 3"/>
          <p:cNvSpPr>
            <a:spLocks noGrp="1"/>
          </p:cNvSpPr>
          <p:nvPr>
            <p:ph type="ftr" idx="16"/>
          </p:nvPr>
        </p:nvSpPr>
        <p:spPr>
          <a:xfrm>
            <a:off x="1218960" y="6487200"/>
            <a:ext cx="9120240" cy="232920"/>
          </a:xfrm>
          <a:prstGeom prst="rect">
            <a:avLst/>
          </a:prstGeom>
          <a:noFill/>
          <a:ln w="0">
            <a:noFill/>
          </a:ln>
        </p:spPr>
        <p:txBody>
          <a:bodyPr lIns="90000" rIns="90000" tIns="45000" bIns="45000" anchor="ctr">
            <a:noAutofit/>
          </a:bodyPr>
          <a:lstStyle>
            <a:lvl1pPr>
              <a:lnSpc>
                <a:spcPct val="100000"/>
              </a:lnSpc>
              <a:buNone/>
              <a:defRPr b="0" lang="en-US" sz="1200" spc="-1" strike="noStrike">
                <a:solidFill>
                  <a:srgbClr val="8b8b8b"/>
                </a:solidFill>
                <a:latin typeface="Segoe UI Semilight"/>
                <a:ea typeface="Segoe UI Semilight"/>
              </a:defRPr>
            </a:lvl1pPr>
          </a:lstStyle>
          <a:p>
            <a:pPr>
              <a:lnSpc>
                <a:spcPct val="100000"/>
              </a:lnSpc>
              <a:buNone/>
            </a:pPr>
            <a:r>
              <a:rPr b="0" lang="en-US" sz="1200" spc="-1" strike="noStrike">
                <a:solidFill>
                  <a:srgbClr val="8b8b8b"/>
                </a:solidFill>
                <a:latin typeface="Segoe UI Semilight"/>
                <a:ea typeface="Segoe UI Semilight"/>
              </a:rPr>
              <a:t>|  Vladislav Paroshin |   Youtube |   paroshin@wireless.iitp.ru   |   https://wireless.iitp.ru/</a:t>
            </a:r>
            <a:endParaRPr b="0" lang="ru-RU" sz="1200" spc="-1" strike="noStrike">
              <a:latin typeface="Times New Roman"/>
            </a:endParaRPr>
          </a:p>
        </p:txBody>
      </p:sp>
      <p:sp>
        <p:nvSpPr>
          <p:cNvPr id="193" name="PlaceHolder 4"/>
          <p:cNvSpPr>
            <a:spLocks noGrp="1"/>
          </p:cNvSpPr>
          <p:nvPr>
            <p:ph type="sldNum" idx="17"/>
          </p:nvPr>
        </p:nvSpPr>
        <p:spPr>
          <a:xfrm>
            <a:off x="10416600" y="6487200"/>
            <a:ext cx="1438560" cy="232920"/>
          </a:xfrm>
          <a:prstGeom prst="rect">
            <a:avLst/>
          </a:prstGeom>
          <a:noFill/>
          <a:ln w="0">
            <a:noFill/>
          </a:ln>
        </p:spPr>
        <p:txBody>
          <a:bodyPr lIns="90000" rIns="90000" tIns="45000" bIns="45000" anchor="ctr">
            <a:noAutofit/>
          </a:bodyPr>
          <a:lstStyle>
            <a:lvl1pPr algn="r">
              <a:lnSpc>
                <a:spcPct val="100000"/>
              </a:lnSpc>
              <a:buNone/>
              <a:defRPr b="0" lang="ru-RU" sz="1200" spc="-1" strike="noStrike">
                <a:solidFill>
                  <a:srgbClr val="8b8b8b"/>
                </a:solidFill>
                <a:latin typeface="Segoe UI Semilight"/>
              </a:defRPr>
            </a:lvl1pPr>
          </a:lstStyle>
          <a:p>
            <a:pPr algn="r">
              <a:lnSpc>
                <a:spcPct val="100000"/>
              </a:lnSpc>
              <a:buNone/>
            </a:pPr>
            <a:fld id="{48F8E773-BA53-4E99-86D0-0E0AE7BA8635}" type="slidenum">
              <a:rPr b="0" lang="ru-RU" sz="1200" spc="-1" strike="noStrike">
                <a:solidFill>
                  <a:srgbClr val="8b8b8b"/>
                </a:solidFill>
                <a:latin typeface="Segoe UI Semilight"/>
              </a:rPr>
              <a:t>&lt;number&gt;</a:t>
            </a:fld>
            <a:endParaRPr b="0" lang="ru-RU" sz="1200" spc="-1" strike="noStrike">
              <a:latin typeface="Times New Roman"/>
            </a:endParaRPr>
          </a:p>
        </p:txBody>
      </p:sp>
      <p:pic>
        <p:nvPicPr>
          <p:cNvPr id="194" name="" descr=""/>
          <p:cNvPicPr/>
          <p:nvPr/>
        </p:nvPicPr>
        <p:blipFill>
          <a:blip r:embed="rId1"/>
          <a:stretch/>
        </p:blipFill>
        <p:spPr>
          <a:xfrm>
            <a:off x="5040000" y="1080000"/>
            <a:ext cx="7308000" cy="5219640"/>
          </a:xfrm>
          <a:prstGeom prst="rect">
            <a:avLst/>
          </a:prstGeom>
          <a:ln w="0">
            <a:noFill/>
          </a:ln>
        </p:spPr>
      </p:pic>
    </p:spTree>
  </p:cSld>
  <p:transition spd="med">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p:nvPr>
        </p:nvSpPr>
        <p:spPr>
          <a:xfrm>
            <a:off x="6662880" y="2651400"/>
            <a:ext cx="5444280" cy="104976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ru-RU" sz="2800" spc="-1" strike="noStrike">
                <a:solidFill>
                  <a:srgbClr val="000000"/>
                </a:solidFill>
                <a:latin typeface="Segoe UI Semilight"/>
              </a:rPr>
              <a:t>Парошин Владислав</a:t>
            </a:r>
            <a:endParaRPr b="0" lang="ru-RU" sz="2800" spc="-1" strike="noStrike">
              <a:latin typeface="Arial"/>
            </a:endParaRPr>
          </a:p>
          <a:p>
            <a:pPr>
              <a:lnSpc>
                <a:spcPct val="90000"/>
              </a:lnSpc>
              <a:spcBef>
                <a:spcPts val="1001"/>
              </a:spcBef>
              <a:buNone/>
              <a:tabLst>
                <a:tab algn="l" pos="0"/>
              </a:tabLst>
            </a:pPr>
            <a:endParaRPr b="0" lang="ru-RU" sz="2800" spc="-1" strike="noStrike">
              <a:latin typeface="Arial"/>
            </a:endParaRPr>
          </a:p>
        </p:txBody>
      </p:sp>
    </p:spTree>
  </p:cSld>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ddddd"/>
      </a:lt2>
      <a:accent1>
        <a:srgbClr val="418ab3"/>
      </a:accent1>
      <a:accent2>
        <a:srgbClr val="a6b727"/>
      </a:accent2>
      <a:accent3>
        <a:srgbClr val="f69200"/>
      </a:accent3>
      <a:accent4>
        <a:srgbClr val="df5327"/>
      </a:accent4>
      <a:accent5>
        <a:srgbClr val="fec306"/>
      </a:accent5>
      <a:accent6>
        <a:srgbClr val="874eb6"/>
      </a:accent6>
      <a:hlink>
        <a:srgbClr val="0070c0"/>
      </a:hlink>
      <a:folHlink>
        <a:srgbClr val="007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5e5e"/>
      </a:dk2>
      <a:lt2>
        <a:srgbClr val="dddddd"/>
      </a:lt2>
      <a:accent1>
        <a:srgbClr val="418ab3"/>
      </a:accent1>
      <a:accent2>
        <a:srgbClr val="a6b727"/>
      </a:accent2>
      <a:accent3>
        <a:srgbClr val="f69200"/>
      </a:accent3>
      <a:accent4>
        <a:srgbClr val="df5327"/>
      </a:accent4>
      <a:accent5>
        <a:srgbClr val="fec306"/>
      </a:accent5>
      <a:accent6>
        <a:srgbClr val="874eb6"/>
      </a:accent6>
      <a:hlink>
        <a:srgbClr val="0070c0"/>
      </a:hlink>
      <a:folHlink>
        <a:srgbClr val="007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e5e5e"/>
      </a:dk2>
      <a:lt2>
        <a:srgbClr val="dddddd"/>
      </a:lt2>
      <a:accent1>
        <a:srgbClr val="418ab3"/>
      </a:accent1>
      <a:accent2>
        <a:srgbClr val="a6b727"/>
      </a:accent2>
      <a:accent3>
        <a:srgbClr val="f69200"/>
      </a:accent3>
      <a:accent4>
        <a:srgbClr val="df5327"/>
      </a:accent4>
      <a:accent5>
        <a:srgbClr val="fec306"/>
      </a:accent5>
      <a:accent6>
        <a:srgbClr val="874eb6"/>
      </a:accent6>
      <a:hlink>
        <a:srgbClr val="0070c0"/>
      </a:hlink>
      <a:folHlink>
        <a:srgbClr val="007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e5e5e"/>
      </a:dk2>
      <a:lt2>
        <a:srgbClr val="dddddd"/>
      </a:lt2>
      <a:accent1>
        <a:srgbClr val="418ab3"/>
      </a:accent1>
      <a:accent2>
        <a:srgbClr val="a6b727"/>
      </a:accent2>
      <a:accent3>
        <a:srgbClr val="f69200"/>
      </a:accent3>
      <a:accent4>
        <a:srgbClr val="df5327"/>
      </a:accent4>
      <a:accent5>
        <a:srgbClr val="fec306"/>
      </a:accent5>
      <a:accent6>
        <a:srgbClr val="874eb6"/>
      </a:accent6>
      <a:hlink>
        <a:srgbClr val="0070c0"/>
      </a:hlink>
      <a:folHlink>
        <a:srgbClr val="007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LibreOffice/7.3.7.2$Linux_X86_64 LibreOffice_project/30$Build-2</Application>
  <AppVersion>15.0000</AppVersion>
  <Words>0</Words>
  <Paragraphs>0</Paragraphs>
  <Company>https://wireless.iitp.ru/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2022-09-14T10:23:36Z</dcterms:created>
  <dc:creator/>
  <dc:description/>
  <dc:language>ru-RU</dc:language>
  <cp:lastModifiedBy/>
  <dcterms:modified xsi:type="dcterms:W3CDTF">2023-03-16T16:54:27Z</dcterms:modified>
  <cp:revision>21</cp:revision>
  <dc:subject/>
  <dc:title>My best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7</vt:i4>
  </property>
  <property fmtid="{D5CDD505-2E9C-101B-9397-08002B2CF9AE}" pid="4" name="PresentationFormat">
    <vt:lpwstr>Широкоэкранный</vt:lpwstr>
  </property>
  <property fmtid="{D5CDD505-2E9C-101B-9397-08002B2CF9AE}" pid="5" name="Slides">
    <vt:i4>7</vt:i4>
  </property>
</Properties>
</file>