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85"/>
    <p:restoredTop sz="94656"/>
  </p:normalViewPr>
  <p:slideViewPr>
    <p:cSldViewPr snapToGrid="0" snapToObjects="1">
      <p:cViewPr>
        <p:scale>
          <a:sx n="104" d="100"/>
          <a:sy n="104" d="100"/>
        </p:scale>
        <p:origin x="616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883CD-1E5D-8E45-9D5F-591297BE2CFA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83B9F2-8B4A-6044-A354-5EC1BDCE4A5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951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函数对象都指向</a:t>
            </a:r>
            <a:r>
              <a:rPr kumimoji="1" lang="en-US" altLang="zh-CN" dirty="0"/>
              <a:t>Function</a:t>
            </a:r>
          </a:p>
          <a:p>
            <a:r>
              <a:rPr kumimoji="1" lang="zh-CN" altLang="en-US" dirty="0"/>
              <a:t>实例指向他的构造函数</a:t>
            </a:r>
            <a:endParaRPr kumimoji="1" lang="en-US" altLang="zh-CN" dirty="0"/>
          </a:p>
          <a:p>
            <a:r>
              <a:rPr kumimoji="1" lang="en-US" altLang="zh-CN" dirty="0" err="1"/>
              <a:t>xxx.constructor</a:t>
            </a:r>
            <a:r>
              <a:rPr kumimoji="1" lang="zh-CN" altLang="en-US" dirty="0"/>
              <a:t>就是找到 </a:t>
            </a:r>
            <a:r>
              <a:rPr kumimoji="1" lang="en-US" altLang="zh-CN" dirty="0" err="1"/>
              <a:t>xxx.__proto__.constructor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83B9F2-8B4A-6044-A354-5EC1BDCE4A5B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60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0EEF-39E1-504D-9EE6-7C1DCE3D5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1F14E6-925C-F443-9DCE-76E9D2F3F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8B5DB-837A-7E47-B2A2-12C0D07B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BD9B-2911-3B4A-A0DE-403743C5A818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2897F3-ACE6-F845-B18C-17C45DC0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958122-7B91-9D42-9639-CFD9DE0B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1F9B-5F12-E34F-87A3-1281E740E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61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1433B-921C-1C41-84EF-E1199CBD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2E5ED-35C7-3F41-A572-BAA13AD7F6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BA708-8E7A-D14A-84A0-DB03825F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BD9B-2911-3B4A-A0DE-403743C5A818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32B9F-7F9F-9742-AB09-47829251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0A4D3E-C3D9-A64A-BBC3-9598B707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1F9B-5F12-E34F-87A3-1281E740E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681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56063D-301B-704E-8469-78589B329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823223-1F71-6F4B-B835-2F5BDC338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D68E9-EEBA-4144-8912-159C5FD5E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BD9B-2911-3B4A-A0DE-403743C5A818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D54830-FD59-8A48-8384-B42CBA0E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2A349B-48AB-A84E-898F-13A03C78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1F9B-5F12-E34F-87A3-1281E740E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845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F3758-4F5F-DE46-B6E7-21AF53E8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A817E-A405-384D-B1C1-9B9233EB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61AE52-8650-BE42-B73B-F81CCCE8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BD9B-2911-3B4A-A0DE-403743C5A818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79448-6A1E-0449-9596-103E8130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EA1080-8150-BA42-A5FB-30059A9B1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1F9B-5F12-E34F-87A3-1281E740E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946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E84E27-FBF3-EB4E-ADDF-7502D50E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DD2D4F-A2E2-B146-B3D5-57CD5C41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5FC58-D4A4-634E-8E56-8CF265FD9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BD9B-2911-3B4A-A0DE-403743C5A818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502988-B74C-A349-AB9E-06F08E6C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9F8DD-7A8A-3540-8C33-767C5DCC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1F9B-5F12-E34F-87A3-1281E740E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688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62842-8ACC-E048-A243-1BDF61C33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49D4BC-3ED2-A84A-ADD6-143BBF642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F838B6-1CDD-894E-9E66-137C4DFB3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8594C2-8CD8-A947-B2B5-7A0CC37F9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BD9B-2911-3B4A-A0DE-403743C5A818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FD9057-7F0C-8741-8FDD-740FC67A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BD1022-1074-044A-BB2E-C654D369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1F9B-5F12-E34F-87A3-1281E740E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764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D6FD4-ED87-7148-9D44-56480D6E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080B47-C93C-F64B-9309-4666F9405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65FCC0-8007-8642-9C90-19BB800F7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953C89F-C366-2B48-8B14-4DF733401A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2CE145-E5E5-BE49-A5F8-D98FF35EF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4C97D4-C314-B947-9825-B71A2CCA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BD9B-2911-3B4A-A0DE-403743C5A818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748C53-28E7-1F40-83DF-E1513E91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6CD85D4-DE48-834A-A647-D91AEDD3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1F9B-5F12-E34F-87A3-1281E740E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8101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3D1767-C223-0D43-83C3-33784942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58E90D-0E74-7047-A639-41FBB0BE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BD9B-2911-3B4A-A0DE-403743C5A818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26943A-005D-7C48-ABC1-E145EB782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7BC473-D8A8-A247-AFF4-1AF13D142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1F9B-5F12-E34F-87A3-1281E740E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064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2D38F99-A981-9E48-8867-6ECEF149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BD9B-2911-3B4A-A0DE-403743C5A818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D68F536-664C-5245-A26C-289703C8F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DBF9F5-0CFA-3C4B-ACFF-D95DA3F3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1F9B-5F12-E34F-87A3-1281E740E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87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7A07A-4C23-6844-9FE9-7EF84898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78844-5E07-AF4C-8E31-F0E8BB08D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E29240-973D-E34C-AE19-AC13547DE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E869C3-D5B8-A94D-B1A5-86A6F38A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BD9B-2911-3B4A-A0DE-403743C5A818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A52E6A-2B9B-D44D-A655-5A9D2264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907A1-8DBE-D140-AD35-2FE206AF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1F9B-5F12-E34F-87A3-1281E740E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363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6D256-3052-3840-84D7-E6A7B4FC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755281-3EC7-3641-9A7D-9516D2A2FE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809245-19BD-9E46-A9EF-6B7A92E56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2E1913-A92E-8E48-B288-1CE0CB71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BD9B-2911-3B4A-A0DE-403743C5A818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33959C-CF44-0B47-B904-16FAAC03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792CD0-67B1-1C41-94A1-E9938485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01F9B-5F12-E34F-87A3-1281E740E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654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90C005-B2C9-3847-A294-175CE60E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935D9-6033-2B4E-B2C9-6A0D34496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5F9D7C-1697-904E-AD94-933F66892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5BD9B-2911-3B4A-A0DE-403743C5A818}" type="datetimeFigureOut">
              <a:rPr kumimoji="1" lang="zh-CN" altLang="en-US" smtClean="0"/>
              <a:t>2022/8/17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35E7B6-C54E-A24B-B5F4-8C7551972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F1B95-0174-594D-9C0B-23853A95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01F9B-5F12-E34F-87A3-1281E740E39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31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2420AE-331A-8944-9931-8D2E174B6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580290"/>
              </p:ext>
            </p:extLst>
          </p:nvPr>
        </p:nvGraphicFramePr>
        <p:xfrm>
          <a:off x="1405609" y="1605549"/>
          <a:ext cx="3541485" cy="3553191"/>
        </p:xfrm>
        <a:graphic>
          <a:graphicData uri="http://schemas.openxmlformats.org/drawingml/2006/table">
            <a:tbl>
              <a:tblPr firstRow="1" bandRow="1"/>
              <a:tblGrid>
                <a:gridCol w="941848">
                  <a:extLst>
                    <a:ext uri="{9D8B030D-6E8A-4147-A177-3AD203B41FA5}">
                      <a16:colId xmlns:a16="http://schemas.microsoft.com/office/drawing/2014/main" val="315530703"/>
                    </a:ext>
                  </a:extLst>
                </a:gridCol>
                <a:gridCol w="1258432">
                  <a:extLst>
                    <a:ext uri="{9D8B030D-6E8A-4147-A177-3AD203B41FA5}">
                      <a16:colId xmlns:a16="http://schemas.microsoft.com/office/drawing/2014/main" val="2332603344"/>
                    </a:ext>
                  </a:extLst>
                </a:gridCol>
                <a:gridCol w="1341205">
                  <a:extLst>
                    <a:ext uri="{9D8B030D-6E8A-4147-A177-3AD203B41FA5}">
                      <a16:colId xmlns:a16="http://schemas.microsoft.com/office/drawing/2014/main" val="1119907808"/>
                    </a:ext>
                  </a:extLst>
                </a:gridCol>
              </a:tblGrid>
              <a:tr h="394799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JS</a:t>
                      </a:r>
                      <a:r>
                        <a:rPr lang="zh-CN" altLang="en-US" sz="14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的</a:t>
                      </a:r>
                      <a:r>
                        <a:rPr lang="en-US" altLang="zh-CN" sz="14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8</a:t>
                      </a:r>
                      <a:r>
                        <a:rPr lang="zh-CN" altLang="en-US" sz="1400" b="1" dirty="0">
                          <a:latin typeface="PingFang SC" panose="020B0400000000000000" pitchFamily="34" charset="-122"/>
                          <a:ea typeface="PingFang SC" panose="020B0400000000000000" pitchFamily="34" charset="-122"/>
                        </a:rPr>
                        <a:t>种数据类型</a:t>
                      </a:r>
                      <a:endParaRPr lang="en-US" altLang="zh-CN" sz="14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673717"/>
                  </a:ext>
                </a:extLst>
              </a:tr>
              <a:tr h="394799">
                <a:tc rowSpan="7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原始类型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Undefined</a:t>
                      </a:r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未定义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90497"/>
                  </a:ext>
                </a:extLst>
              </a:tr>
              <a:tr h="394799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Null</a:t>
                      </a:r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空值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535753"/>
                  </a:ext>
                </a:extLst>
              </a:tr>
              <a:tr h="394799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Number</a:t>
                      </a:r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数字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224783"/>
                  </a:ext>
                </a:extLst>
              </a:tr>
              <a:tr h="394799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String</a:t>
                      </a:r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字符串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610666"/>
                  </a:ext>
                </a:extLst>
              </a:tr>
              <a:tr h="394799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Boolean</a:t>
                      </a:r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布尔值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487442"/>
                  </a:ext>
                </a:extLst>
              </a:tr>
              <a:tr h="394799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Symbol</a:t>
                      </a:r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符号</a:t>
                      </a:r>
                      <a:r>
                        <a:rPr lang="en-US" altLang="zh-CN" sz="12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(ES6)</a:t>
                      </a:r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967498"/>
                  </a:ext>
                </a:extLst>
              </a:tr>
              <a:tr h="394799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BigInt</a:t>
                      </a:r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大数字</a:t>
                      </a:r>
                      <a:r>
                        <a:rPr lang="en-US" altLang="zh-CN" sz="12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(ES2020)</a:t>
                      </a:r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544179"/>
                  </a:ext>
                </a:extLst>
              </a:tr>
              <a:tr h="39479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引用类型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Object</a:t>
                      </a:r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latin typeface="DengXian" panose="02010600030101010101" pitchFamily="2" charset="-122"/>
                          <a:ea typeface="DengXian" panose="02010600030101010101" pitchFamily="2" charset="-122"/>
                        </a:rPr>
                        <a:t>对象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46554257"/>
                  </a:ext>
                </a:extLst>
              </a:tr>
            </a:tbl>
          </a:graphicData>
        </a:graphic>
      </p:graphicFrame>
      <p:graphicFrame>
        <p:nvGraphicFramePr>
          <p:cNvPr id="8" name="表格 4">
            <a:extLst>
              <a:ext uri="{FF2B5EF4-FFF2-40B4-BE49-F238E27FC236}">
                <a16:creationId xmlns:a16="http://schemas.microsoft.com/office/drawing/2014/main" id="{51F6F94A-60D1-8841-9E38-7204E8BD4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649811"/>
              </p:ext>
            </p:extLst>
          </p:nvPr>
        </p:nvGraphicFramePr>
        <p:xfrm>
          <a:off x="5823213" y="462354"/>
          <a:ext cx="4989567" cy="6104832"/>
        </p:xfrm>
        <a:graphic>
          <a:graphicData uri="http://schemas.openxmlformats.org/drawingml/2006/table">
            <a:tbl>
              <a:tblPr firstRow="1" bandRow="1"/>
              <a:tblGrid>
                <a:gridCol w="1194807">
                  <a:extLst>
                    <a:ext uri="{9D8B030D-6E8A-4147-A177-3AD203B41FA5}">
                      <a16:colId xmlns:a16="http://schemas.microsoft.com/office/drawing/2014/main" val="3155307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621261817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2332603344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2550523700"/>
                    </a:ext>
                  </a:extLst>
                </a:gridCol>
              </a:tblGrid>
              <a:tr h="38155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JS</a:t>
                      </a: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的内置引用类型</a:t>
                      </a:r>
                      <a:endParaRPr lang="en-US" altLang="zh-CN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14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zh-CN" sz="1400" b="1" dirty="0">
                        <a:latin typeface="PingFang SC" panose="020B0400000000000000" pitchFamily="34" charset="-122"/>
                        <a:ea typeface="PingFang SC" panose="020B0400000000000000" pitchFamily="34" charset="-122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继承关系</a:t>
                      </a:r>
                      <a:endParaRPr lang="en-US" altLang="zh-CN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673717"/>
                  </a:ext>
                </a:extLst>
              </a:tr>
              <a:tr h="381552">
                <a:tc rowSpan="7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集合引用类型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Object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基础类型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35680"/>
                  </a:ext>
                </a:extLst>
              </a:tr>
              <a:tr h="381552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Array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4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所有引用</a:t>
                      </a:r>
                      <a:endParaRPr lang="en-US" altLang="zh-CN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类型都从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Object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继承了</a:t>
                      </a:r>
                      <a:endParaRPr lang="en-US" altLang="zh-CN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基本的行为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786640"/>
                  </a:ext>
                </a:extLst>
              </a:tr>
              <a:tr h="381552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Map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4681588"/>
                  </a:ext>
                </a:extLst>
              </a:tr>
              <a:tr h="381552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Set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898369"/>
                  </a:ext>
                </a:extLst>
              </a:tr>
              <a:tr h="381552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其他不常用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WeakMap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endParaRPr lang="en-US" altLang="zh-CN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132125"/>
                  </a:ext>
                </a:extLst>
              </a:tr>
              <a:tr h="3815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noProof="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WeakSet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noProof="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915150"/>
                  </a:ext>
                </a:extLst>
              </a:tr>
              <a:tr h="381552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noProof="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定型数组</a:t>
                      </a:r>
                      <a:endParaRPr lang="en-US" altLang="zh-CN" sz="1400" b="1" kern="1200" noProof="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400" b="1" kern="1200" noProof="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493391"/>
                  </a:ext>
                </a:extLst>
              </a:tr>
              <a:tr h="381552">
                <a:tc rowSpan="8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基本引用类型</a:t>
                      </a:r>
                      <a:endParaRPr lang="en-US" altLang="zh-CN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Function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90497"/>
                  </a:ext>
                </a:extLst>
              </a:tr>
              <a:tr h="3815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Date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541283"/>
                  </a:ext>
                </a:extLst>
              </a:tr>
              <a:tr h="3815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RegExp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1460011"/>
                  </a:ext>
                </a:extLst>
              </a:tr>
              <a:tr h="381552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基本包装类型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Number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535753"/>
                  </a:ext>
                </a:extLst>
              </a:tr>
              <a:tr h="381552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String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224783"/>
                  </a:ext>
                </a:extLst>
              </a:tr>
              <a:tr h="381552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Boolean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1610666"/>
                  </a:ext>
                </a:extLst>
              </a:tr>
              <a:tr h="381552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单例内置引用类型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Global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6544179"/>
                  </a:ext>
                </a:extLst>
              </a:tr>
              <a:tr h="381552"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Math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DengXian" panose="02010600030101010101" pitchFamily="2" charset="-122"/>
                        <a:ea typeface="DengXian" panose="02010600030101010101" pitchFamily="2" charset="-122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128277"/>
                  </a:ext>
                </a:extLst>
              </a:tr>
            </a:tbl>
          </a:graphicData>
        </a:graphic>
      </p:graphicFrame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22C2CEFC-2748-2D40-8302-A8F4FFCB189D}"/>
              </a:ext>
            </a:extLst>
          </p:cNvPr>
          <p:cNvCxnSpPr>
            <a:cxnSpLocks/>
          </p:cNvCxnSpPr>
          <p:nvPr/>
        </p:nvCxnSpPr>
        <p:spPr>
          <a:xfrm flipH="1">
            <a:off x="1085851" y="4937760"/>
            <a:ext cx="3197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C48FBB82-BD2B-894E-8854-CB0D26F53140}"/>
              </a:ext>
            </a:extLst>
          </p:cNvPr>
          <p:cNvCxnSpPr>
            <a:cxnSpLocks/>
          </p:cNvCxnSpPr>
          <p:nvPr/>
        </p:nvCxnSpPr>
        <p:spPr>
          <a:xfrm flipV="1">
            <a:off x="1085849" y="4937760"/>
            <a:ext cx="0" cy="5448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6DE5428B-D024-CD40-8201-3DE9D4C9E47A}"/>
              </a:ext>
            </a:extLst>
          </p:cNvPr>
          <p:cNvCxnSpPr>
            <a:cxnSpLocks/>
          </p:cNvCxnSpPr>
          <p:nvPr/>
        </p:nvCxnSpPr>
        <p:spPr>
          <a:xfrm flipH="1">
            <a:off x="1085849" y="5482590"/>
            <a:ext cx="421956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E021C42B-6604-1045-8C53-CA718C75E361}"/>
              </a:ext>
            </a:extLst>
          </p:cNvPr>
          <p:cNvCxnSpPr>
            <a:cxnSpLocks/>
          </p:cNvCxnSpPr>
          <p:nvPr/>
        </p:nvCxnSpPr>
        <p:spPr>
          <a:xfrm>
            <a:off x="5305416" y="643890"/>
            <a:ext cx="0" cy="4838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6B7FEA23-FAA2-6D4D-AFF3-C18AF533F08F}"/>
              </a:ext>
            </a:extLst>
          </p:cNvPr>
          <p:cNvCxnSpPr>
            <a:cxnSpLocks/>
          </p:cNvCxnSpPr>
          <p:nvPr/>
        </p:nvCxnSpPr>
        <p:spPr>
          <a:xfrm flipH="1">
            <a:off x="5305416" y="643890"/>
            <a:ext cx="51779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AA972C5E-307A-394A-A464-EEEA9CF1CAE4}"/>
              </a:ext>
            </a:extLst>
          </p:cNvPr>
          <p:cNvCxnSpPr/>
          <p:nvPr/>
        </p:nvCxnSpPr>
        <p:spPr>
          <a:xfrm>
            <a:off x="5468587" y="643890"/>
            <a:ext cx="3546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26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>
            <a:extLst>
              <a:ext uri="{FF2B5EF4-FFF2-40B4-BE49-F238E27FC236}">
                <a16:creationId xmlns:a16="http://schemas.microsoft.com/office/drawing/2014/main" id="{D2A878AE-C0F8-0843-8D4B-0C2DE1225351}"/>
              </a:ext>
            </a:extLst>
          </p:cNvPr>
          <p:cNvSpPr/>
          <p:nvPr/>
        </p:nvSpPr>
        <p:spPr>
          <a:xfrm>
            <a:off x="5691939" y="2167466"/>
            <a:ext cx="2202500" cy="2760618"/>
          </a:xfrm>
          <a:prstGeom prst="roundRect">
            <a:avLst>
              <a:gd name="adj" fmla="val 486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B363EEE1-72DB-4F47-B9EA-B051C8E51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964822"/>
              </p:ext>
            </p:extLst>
          </p:nvPr>
        </p:nvGraphicFramePr>
        <p:xfrm>
          <a:off x="2365184" y="2167465"/>
          <a:ext cx="2202500" cy="2760618"/>
        </p:xfrm>
        <a:graphic>
          <a:graphicData uri="http://schemas.openxmlformats.org/drawingml/2006/table">
            <a:tbl>
              <a:tblPr firstRow="1" bandRow="1"/>
              <a:tblGrid>
                <a:gridCol w="1101250">
                  <a:extLst>
                    <a:ext uri="{9D8B030D-6E8A-4147-A177-3AD203B41FA5}">
                      <a16:colId xmlns:a16="http://schemas.microsoft.com/office/drawing/2014/main" val="3877417128"/>
                    </a:ext>
                  </a:extLst>
                </a:gridCol>
                <a:gridCol w="1101250">
                  <a:extLst>
                    <a:ext uri="{9D8B030D-6E8A-4147-A177-3AD203B41FA5}">
                      <a16:colId xmlns:a16="http://schemas.microsoft.com/office/drawing/2014/main" val="1010030511"/>
                    </a:ext>
                  </a:extLst>
                </a:gridCol>
              </a:tblGrid>
              <a:tr h="4601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变量名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具体值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350711"/>
                  </a:ext>
                </a:extLst>
              </a:tr>
              <a:tr h="4601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a1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0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0769804"/>
                  </a:ext>
                </a:extLst>
              </a:tr>
              <a:tr h="4601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a2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"this</a:t>
                      </a: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is</a:t>
                      </a:r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str"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240699"/>
                  </a:ext>
                </a:extLst>
              </a:tr>
              <a:tr h="4601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a3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null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3065038"/>
                  </a:ext>
                </a:extLst>
              </a:tr>
              <a:tr h="4601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b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0x0012ff7c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712699"/>
                  </a:ext>
                </a:extLst>
              </a:tr>
              <a:tr h="46010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0x0012ff2d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00033955"/>
                  </a:ext>
                </a:extLst>
              </a:tr>
            </a:tbl>
          </a:graphicData>
        </a:graphic>
      </p:graphicFrame>
      <p:sp>
        <p:nvSpPr>
          <p:cNvPr id="11" name="椭圆 10">
            <a:extLst>
              <a:ext uri="{FF2B5EF4-FFF2-40B4-BE49-F238E27FC236}">
                <a16:creationId xmlns:a16="http://schemas.microsoft.com/office/drawing/2014/main" id="{C545E158-C879-4040-897E-32FC999F76D8}"/>
              </a:ext>
            </a:extLst>
          </p:cNvPr>
          <p:cNvSpPr/>
          <p:nvPr/>
        </p:nvSpPr>
        <p:spPr>
          <a:xfrm>
            <a:off x="5908120" y="2409450"/>
            <a:ext cx="903111" cy="9031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[</a:t>
            </a:r>
            <a:r>
              <a:rPr lang="en-US" altLang="zh-CN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1,2,3</a:t>
            </a:r>
            <a:r>
              <a:rPr kumimoji="1" lang="en-US" altLang="zh-CN" dirty="0"/>
              <a:t>]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78E46E7-3989-114C-A74F-667F01432739}"/>
              </a:ext>
            </a:extLst>
          </p:cNvPr>
          <p:cNvSpPr/>
          <p:nvPr/>
        </p:nvSpPr>
        <p:spPr>
          <a:xfrm>
            <a:off x="5926666" y="3894667"/>
            <a:ext cx="903111" cy="90311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{m:20}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9C8B17F-3782-604A-AF8C-AF8F8E986BDD}"/>
              </a:ext>
            </a:extLst>
          </p:cNvPr>
          <p:cNvSpPr/>
          <p:nvPr/>
        </p:nvSpPr>
        <p:spPr>
          <a:xfrm>
            <a:off x="6811231" y="3036710"/>
            <a:ext cx="1027773" cy="10277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Object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1CD06FA-9063-9840-A01A-E582E0F8E303}"/>
              </a:ext>
            </a:extLst>
          </p:cNvPr>
          <p:cNvSpPr txBox="1"/>
          <p:nvPr/>
        </p:nvSpPr>
        <p:spPr>
          <a:xfrm>
            <a:off x="2439746" y="1738967"/>
            <a:ext cx="2053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栈存储</a:t>
            </a:r>
            <a:endParaRPr lang="zh-CN" altLang="en-US" sz="1400" b="1" kern="120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6C3407-FB88-C349-8B6C-4CD13856477B}"/>
              </a:ext>
            </a:extLst>
          </p:cNvPr>
          <p:cNvSpPr txBox="1"/>
          <p:nvPr/>
        </p:nvSpPr>
        <p:spPr>
          <a:xfrm>
            <a:off x="5691939" y="1788043"/>
            <a:ext cx="20533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0" hangingPunct="1"/>
            <a:r>
              <a:rPr lang="zh-CN" altLang="en-US" sz="1400" b="1" dirty="0">
                <a:latin typeface="DengXian" panose="02010600030101010101" pitchFamily="2" charset="-122"/>
                <a:ea typeface="DengXian" panose="02010600030101010101" pitchFamily="2" charset="-122"/>
              </a:rPr>
              <a:t>堆存储</a:t>
            </a:r>
            <a:endParaRPr lang="zh-CN" altLang="en-US" sz="1400" b="1" kern="1200" dirty="0">
              <a:solidFill>
                <a:schemeClr val="tx1"/>
              </a:solidFill>
              <a:latin typeface="DengXian" panose="02010600030101010101" pitchFamily="2" charset="-122"/>
              <a:ea typeface="DengXian" panose="02010600030101010101" pitchFamily="2" charset="-122"/>
              <a:cs typeface="+mn-cs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86C4338-741D-7F46-A676-0C4F02D2FF38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296619" y="2861006"/>
            <a:ext cx="6115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C9159061-D8C5-5441-AC05-97FBA92A310A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494713" y="4346223"/>
            <a:ext cx="4319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9D98BD17-0997-AB4C-857D-980CB6D4CDA3}"/>
              </a:ext>
            </a:extLst>
          </p:cNvPr>
          <p:cNvCxnSpPr>
            <a:cxnSpLocks/>
          </p:cNvCxnSpPr>
          <p:nvPr/>
        </p:nvCxnSpPr>
        <p:spPr>
          <a:xfrm>
            <a:off x="5494713" y="4346223"/>
            <a:ext cx="0" cy="3379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E8FD9B91-7073-5D44-A532-B363493DDBF9}"/>
              </a:ext>
            </a:extLst>
          </p:cNvPr>
          <p:cNvCxnSpPr>
            <a:cxnSpLocks/>
          </p:cNvCxnSpPr>
          <p:nvPr/>
        </p:nvCxnSpPr>
        <p:spPr>
          <a:xfrm>
            <a:off x="4585855" y="4684171"/>
            <a:ext cx="9088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30E862AC-85C3-2249-B1A9-0544D7C69C57}"/>
              </a:ext>
            </a:extLst>
          </p:cNvPr>
          <p:cNvCxnSpPr>
            <a:cxnSpLocks/>
          </p:cNvCxnSpPr>
          <p:nvPr/>
        </p:nvCxnSpPr>
        <p:spPr>
          <a:xfrm>
            <a:off x="5296619" y="2865595"/>
            <a:ext cx="0" cy="13038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2060FA5-C987-A04B-9CBB-A82DAAD86095}"/>
              </a:ext>
            </a:extLst>
          </p:cNvPr>
          <p:cNvCxnSpPr>
            <a:cxnSpLocks/>
          </p:cNvCxnSpPr>
          <p:nvPr/>
        </p:nvCxnSpPr>
        <p:spPr>
          <a:xfrm>
            <a:off x="4567684" y="4169462"/>
            <a:ext cx="72893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68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Foo">
            <a:extLst>
              <a:ext uri="{FF2B5EF4-FFF2-40B4-BE49-F238E27FC236}">
                <a16:creationId xmlns:a16="http://schemas.microsoft.com/office/drawing/2014/main" id="{A0CF88DF-9BF9-2541-B627-CF65A3E2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89114"/>
              </p:ext>
            </p:extLst>
          </p:nvPr>
        </p:nvGraphicFramePr>
        <p:xfrm>
          <a:off x="2646165" y="2955518"/>
          <a:ext cx="3449835" cy="2013260"/>
        </p:xfrm>
        <a:graphic>
          <a:graphicData uri="http://schemas.openxmlformats.org/drawingml/2006/table">
            <a:tbl>
              <a:tblPr firstRow="1" bandRow="1"/>
              <a:tblGrid>
                <a:gridCol w="1374454">
                  <a:extLst>
                    <a:ext uri="{9D8B030D-6E8A-4147-A177-3AD203B41FA5}">
                      <a16:colId xmlns:a16="http://schemas.microsoft.com/office/drawing/2014/main" val="3775684681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1664845663"/>
                    </a:ext>
                  </a:extLst>
                </a:gridCol>
                <a:gridCol w="760289">
                  <a:extLst>
                    <a:ext uri="{9D8B030D-6E8A-4147-A177-3AD203B41FA5}">
                      <a16:colId xmlns:a16="http://schemas.microsoft.com/office/drawing/2014/main" val="2796424291"/>
                    </a:ext>
                  </a:extLst>
                </a:gridCol>
              </a:tblGrid>
              <a:tr h="40265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Foo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0557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3808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913614"/>
                  </a:ext>
                </a:extLst>
              </a:tr>
              <a:tr h="402652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prototype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14158"/>
                  </a:ext>
                </a:extLst>
              </a:tr>
              <a:tr h="40265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86354"/>
                  </a:ext>
                </a:extLst>
              </a:tr>
            </a:tbl>
          </a:graphicData>
        </a:graphic>
      </p:graphicFrame>
      <p:graphicFrame>
        <p:nvGraphicFramePr>
          <p:cNvPr id="4" name="Function">
            <a:extLst>
              <a:ext uri="{FF2B5EF4-FFF2-40B4-BE49-F238E27FC236}">
                <a16:creationId xmlns:a16="http://schemas.microsoft.com/office/drawing/2014/main" id="{81FD5638-3733-3E4B-AF54-6B1AD32D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99110"/>
              </p:ext>
            </p:extLst>
          </p:nvPr>
        </p:nvGraphicFramePr>
        <p:xfrm>
          <a:off x="7087895" y="636304"/>
          <a:ext cx="3449835" cy="2013260"/>
        </p:xfrm>
        <a:graphic>
          <a:graphicData uri="http://schemas.openxmlformats.org/drawingml/2006/table">
            <a:tbl>
              <a:tblPr firstRow="1" bandRow="1"/>
              <a:tblGrid>
                <a:gridCol w="1374454">
                  <a:extLst>
                    <a:ext uri="{9D8B030D-6E8A-4147-A177-3AD203B41FA5}">
                      <a16:colId xmlns:a16="http://schemas.microsoft.com/office/drawing/2014/main" val="3775684681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1664845663"/>
                    </a:ext>
                  </a:extLst>
                </a:gridCol>
                <a:gridCol w="760289">
                  <a:extLst>
                    <a:ext uri="{9D8B030D-6E8A-4147-A177-3AD203B41FA5}">
                      <a16:colId xmlns:a16="http://schemas.microsoft.com/office/drawing/2014/main" val="2796424291"/>
                    </a:ext>
                  </a:extLst>
                </a:gridCol>
              </a:tblGrid>
              <a:tr h="40265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Function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0557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3808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913614"/>
                  </a:ext>
                </a:extLst>
              </a:tr>
              <a:tr h="402652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prototype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14158"/>
                  </a:ext>
                </a:extLst>
              </a:tr>
              <a:tr h="40265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86354"/>
                  </a:ext>
                </a:extLst>
              </a:tr>
            </a:tbl>
          </a:graphicData>
        </a:graphic>
      </p:graphicFrame>
      <p:graphicFrame>
        <p:nvGraphicFramePr>
          <p:cNvPr id="5" name="Object">
            <a:extLst>
              <a:ext uri="{FF2B5EF4-FFF2-40B4-BE49-F238E27FC236}">
                <a16:creationId xmlns:a16="http://schemas.microsoft.com/office/drawing/2014/main" id="{F90CBE59-E66C-F349-BBAD-13BDC7C94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76790"/>
              </p:ext>
            </p:extLst>
          </p:nvPr>
        </p:nvGraphicFramePr>
        <p:xfrm>
          <a:off x="8301367" y="3307138"/>
          <a:ext cx="3449835" cy="2013260"/>
        </p:xfrm>
        <a:graphic>
          <a:graphicData uri="http://schemas.openxmlformats.org/drawingml/2006/table">
            <a:tbl>
              <a:tblPr firstRow="1" bandRow="1"/>
              <a:tblGrid>
                <a:gridCol w="1374454">
                  <a:extLst>
                    <a:ext uri="{9D8B030D-6E8A-4147-A177-3AD203B41FA5}">
                      <a16:colId xmlns:a16="http://schemas.microsoft.com/office/drawing/2014/main" val="3775684681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1664845663"/>
                    </a:ext>
                  </a:extLst>
                </a:gridCol>
                <a:gridCol w="760289">
                  <a:extLst>
                    <a:ext uri="{9D8B030D-6E8A-4147-A177-3AD203B41FA5}">
                      <a16:colId xmlns:a16="http://schemas.microsoft.com/office/drawing/2014/main" val="2796424291"/>
                    </a:ext>
                  </a:extLst>
                </a:gridCol>
              </a:tblGrid>
              <a:tr h="40265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Object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0557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3808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913614"/>
                  </a:ext>
                </a:extLst>
              </a:tr>
              <a:tr h="402652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prototype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14158"/>
                  </a:ext>
                </a:extLst>
              </a:tr>
              <a:tr h="40265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86354"/>
                  </a:ext>
                </a:extLst>
              </a:tr>
            </a:tbl>
          </a:graphicData>
        </a:graphic>
      </p:graphicFrame>
      <p:graphicFrame>
        <p:nvGraphicFramePr>
          <p:cNvPr id="6" name="f1">
            <a:extLst>
              <a:ext uri="{FF2B5EF4-FFF2-40B4-BE49-F238E27FC236}">
                <a16:creationId xmlns:a16="http://schemas.microsoft.com/office/drawing/2014/main" id="{22AED587-BCA9-9E4A-B337-9D8EDE74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674896"/>
              </p:ext>
            </p:extLst>
          </p:nvPr>
        </p:nvGraphicFramePr>
        <p:xfrm>
          <a:off x="116379" y="795330"/>
          <a:ext cx="2095357" cy="1207956"/>
        </p:xfrm>
        <a:graphic>
          <a:graphicData uri="http://schemas.openxmlformats.org/drawingml/2006/table">
            <a:tbl>
              <a:tblPr firstRow="1" bandRow="1"/>
              <a:tblGrid>
                <a:gridCol w="1324796">
                  <a:extLst>
                    <a:ext uri="{9D8B030D-6E8A-4147-A177-3AD203B41FA5}">
                      <a16:colId xmlns:a16="http://schemas.microsoft.com/office/drawing/2014/main" val="3775684681"/>
                    </a:ext>
                  </a:extLst>
                </a:gridCol>
                <a:gridCol w="770561">
                  <a:extLst>
                    <a:ext uri="{9D8B030D-6E8A-4147-A177-3AD203B41FA5}">
                      <a16:colId xmlns:a16="http://schemas.microsoft.com/office/drawing/2014/main" val="2796424291"/>
                    </a:ext>
                  </a:extLst>
                </a:gridCol>
              </a:tblGrid>
              <a:tr h="402652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f1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05572"/>
                  </a:ext>
                </a:extLst>
              </a:tr>
              <a:tr h="4026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38082"/>
                  </a:ext>
                </a:extLst>
              </a:tr>
              <a:tr h="4026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913614"/>
                  </a:ext>
                </a:extLst>
              </a:tr>
            </a:tbl>
          </a:graphicData>
        </a:graphic>
      </p:graphicFrame>
      <p:grpSp>
        <p:nvGrpSpPr>
          <p:cNvPr id="25" name="f1">
            <a:extLst>
              <a:ext uri="{FF2B5EF4-FFF2-40B4-BE49-F238E27FC236}">
                <a16:creationId xmlns:a16="http://schemas.microsoft.com/office/drawing/2014/main" id="{FE92F53D-8E2D-AA4D-8C5E-7331BD55E884}"/>
              </a:ext>
            </a:extLst>
          </p:cNvPr>
          <p:cNvGrpSpPr/>
          <p:nvPr/>
        </p:nvGrpSpPr>
        <p:grpSpPr>
          <a:xfrm>
            <a:off x="1777529" y="1378271"/>
            <a:ext cx="79203" cy="460198"/>
            <a:chOff x="2761056" y="1477269"/>
            <a:chExt cx="79203" cy="46019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33982E6-219E-C54F-83BA-FA5C784D5D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1059" y="1477269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3DC4AC4-6636-EA43-8415-04B4CE48FF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1056" y="1858267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F8BFC4F-46A8-9F42-8FF0-09AD9848EE8E}"/>
              </a:ext>
            </a:extLst>
          </p:cNvPr>
          <p:cNvCxnSpPr>
            <a:cxnSpLocks/>
            <a:stCxn id="8" idx="6"/>
            <a:endCxn id="42" idx="2"/>
          </p:cNvCxnSpPr>
          <p:nvPr/>
        </p:nvCxnSpPr>
        <p:spPr>
          <a:xfrm>
            <a:off x="1856732" y="1417871"/>
            <a:ext cx="749833" cy="3196738"/>
          </a:xfrm>
          <a:prstGeom prst="bentConnector3">
            <a:avLst>
              <a:gd name="adj1" fmla="val 6925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Object">
            <a:extLst>
              <a:ext uri="{FF2B5EF4-FFF2-40B4-BE49-F238E27FC236}">
                <a16:creationId xmlns:a16="http://schemas.microsoft.com/office/drawing/2014/main" id="{027B1006-8C88-414A-AEF2-FD8E434D736C}"/>
              </a:ext>
            </a:extLst>
          </p:cNvPr>
          <p:cNvGrpSpPr/>
          <p:nvPr/>
        </p:nvGrpSpPr>
        <p:grpSpPr>
          <a:xfrm>
            <a:off x="8272437" y="3488920"/>
            <a:ext cx="3151360" cy="1652389"/>
            <a:chOff x="6056400" y="3950413"/>
            <a:chExt cx="3151360" cy="1652389"/>
          </a:xfrm>
        </p:grpSpPr>
        <p:grpSp>
          <p:nvGrpSpPr>
            <p:cNvPr id="22" name="Object">
              <a:extLst>
                <a:ext uri="{FF2B5EF4-FFF2-40B4-BE49-F238E27FC236}">
                  <a16:creationId xmlns:a16="http://schemas.microsoft.com/office/drawing/2014/main" id="{58EA6D7B-97A1-7248-8185-D703A0E9DA18}"/>
                </a:ext>
              </a:extLst>
            </p:cNvPr>
            <p:cNvGrpSpPr/>
            <p:nvPr/>
          </p:nvGrpSpPr>
          <p:grpSpPr>
            <a:xfrm>
              <a:off x="9128554" y="4344441"/>
              <a:ext cx="79206" cy="1258361"/>
              <a:chOff x="9128554" y="4344441"/>
              <a:chExt cx="79206" cy="1258361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0FEFD11-A053-D64F-B79C-A9486809C8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8560" y="4344441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963893B-58C5-7940-9AC5-2289825D27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8557" y="4725439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F13C10C-08B6-CE4E-B5DB-FCB22534CE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8557" y="5142604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E8EBDB9-7027-BB48-973D-ECDCC07A6A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8554" y="5523602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C32997D-8EC6-C443-A02C-59D01534E1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6400" y="5375950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81F3492-3AD2-2340-966D-9C3A039A4A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6400" y="3950413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55" name="Function">
            <a:extLst>
              <a:ext uri="{FF2B5EF4-FFF2-40B4-BE49-F238E27FC236}">
                <a16:creationId xmlns:a16="http://schemas.microsoft.com/office/drawing/2014/main" id="{6E375958-E846-254E-ACE7-90E707099AE7}"/>
              </a:ext>
            </a:extLst>
          </p:cNvPr>
          <p:cNvGrpSpPr/>
          <p:nvPr/>
        </p:nvGrpSpPr>
        <p:grpSpPr>
          <a:xfrm>
            <a:off x="7046399" y="795330"/>
            <a:ext cx="3142711" cy="1694683"/>
            <a:chOff x="986490" y="3947719"/>
            <a:chExt cx="3142711" cy="1694683"/>
          </a:xfrm>
        </p:grpSpPr>
        <p:grpSp>
          <p:nvGrpSpPr>
            <p:cNvPr id="24" name="Function">
              <a:extLst>
                <a:ext uri="{FF2B5EF4-FFF2-40B4-BE49-F238E27FC236}">
                  <a16:creationId xmlns:a16="http://schemas.microsoft.com/office/drawing/2014/main" id="{4E74227F-3501-A340-8D91-6852EF5F12A3}"/>
                </a:ext>
              </a:extLst>
            </p:cNvPr>
            <p:cNvGrpSpPr/>
            <p:nvPr/>
          </p:nvGrpSpPr>
          <p:grpSpPr>
            <a:xfrm>
              <a:off x="4049995" y="4384041"/>
              <a:ext cx="79206" cy="1258361"/>
              <a:chOff x="4049995" y="4384041"/>
              <a:chExt cx="79206" cy="125836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0E79BD44-7013-5941-81FD-BECAB3B60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50001" y="4384041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E5F743B4-AEF0-844B-AFB7-30298D1161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49998" y="4765039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F9B7130-D6F8-0047-8285-BED4F64D06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49998" y="5182204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0496126-ED7F-C741-B492-134F7406A2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49995" y="5563202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E89A004-D6E8-1643-931D-C75FBCF557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490" y="5336350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6FE9F32-9D4D-C341-B9D6-55B436CFB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490" y="3947719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53" name="Foo">
            <a:extLst>
              <a:ext uri="{FF2B5EF4-FFF2-40B4-BE49-F238E27FC236}">
                <a16:creationId xmlns:a16="http://schemas.microsoft.com/office/drawing/2014/main" id="{A663BC45-2F22-B146-B127-EC9E725F2957}"/>
              </a:ext>
            </a:extLst>
          </p:cNvPr>
          <p:cNvGrpSpPr/>
          <p:nvPr/>
        </p:nvGrpSpPr>
        <p:grpSpPr>
          <a:xfrm>
            <a:off x="2606565" y="3137187"/>
            <a:ext cx="3134531" cy="1659633"/>
            <a:chOff x="4657973" y="1075997"/>
            <a:chExt cx="3134531" cy="1659633"/>
          </a:xfrm>
        </p:grpSpPr>
        <p:grpSp>
          <p:nvGrpSpPr>
            <p:cNvPr id="52" name="Foo">
              <a:extLst>
                <a:ext uri="{FF2B5EF4-FFF2-40B4-BE49-F238E27FC236}">
                  <a16:creationId xmlns:a16="http://schemas.microsoft.com/office/drawing/2014/main" id="{2353326D-7B49-B644-8038-B1051BB7A7A0}"/>
                </a:ext>
              </a:extLst>
            </p:cNvPr>
            <p:cNvGrpSpPr/>
            <p:nvPr/>
          </p:nvGrpSpPr>
          <p:grpSpPr>
            <a:xfrm>
              <a:off x="7713298" y="1477269"/>
              <a:ext cx="79206" cy="1258361"/>
              <a:chOff x="7713298" y="1477269"/>
              <a:chExt cx="79206" cy="125836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E0A51C-733F-A74E-B395-7BE662569D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3304" y="1477269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A1208C0-9B0D-AE45-A7B6-7D550EB679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3301" y="1858267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27AE46CE-CCCC-E245-879F-DA17F54DF3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3301" y="2275432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EBAB0D9-450E-144D-B0AC-F718B22943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3298" y="2656430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DFCD95F-4DDD-9849-B6CA-75A517923D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7973" y="2513819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9F1C31A-7E03-E543-8CE0-D349A100E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7973" y="1075997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cxnSp>
        <p:nvCxnSpPr>
          <p:cNvPr id="56" name="直线箭头连接符 26">
            <a:extLst>
              <a:ext uri="{FF2B5EF4-FFF2-40B4-BE49-F238E27FC236}">
                <a16:creationId xmlns:a16="http://schemas.microsoft.com/office/drawing/2014/main" id="{B9DBADCD-595D-2B46-A0B4-636CA6EADE4F}"/>
              </a:ext>
            </a:extLst>
          </p:cNvPr>
          <p:cNvCxnSpPr>
            <a:cxnSpLocks/>
            <a:stCxn id="18" idx="6"/>
            <a:endCxn id="48" idx="2"/>
          </p:cNvCxnSpPr>
          <p:nvPr/>
        </p:nvCxnSpPr>
        <p:spPr>
          <a:xfrm flipV="1">
            <a:off x="5741096" y="2223561"/>
            <a:ext cx="1305303" cy="1354498"/>
          </a:xfrm>
          <a:prstGeom prst="bentConnector3">
            <a:avLst>
              <a:gd name="adj1" fmla="val 6910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26">
            <a:extLst>
              <a:ext uri="{FF2B5EF4-FFF2-40B4-BE49-F238E27FC236}">
                <a16:creationId xmlns:a16="http://schemas.microsoft.com/office/drawing/2014/main" id="{E75CA9EE-4451-2F47-8BEB-29425918D5AD}"/>
              </a:ext>
            </a:extLst>
          </p:cNvPr>
          <p:cNvCxnSpPr>
            <a:cxnSpLocks/>
            <a:stCxn id="20" idx="6"/>
            <a:endCxn id="45" idx="2"/>
          </p:cNvCxnSpPr>
          <p:nvPr/>
        </p:nvCxnSpPr>
        <p:spPr>
          <a:xfrm>
            <a:off x="5741093" y="4376222"/>
            <a:ext cx="2531344" cy="57783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26">
            <a:extLst>
              <a:ext uri="{FF2B5EF4-FFF2-40B4-BE49-F238E27FC236}">
                <a16:creationId xmlns:a16="http://schemas.microsoft.com/office/drawing/2014/main" id="{A5028AE1-94EE-B94D-85E6-06136FF87346}"/>
              </a:ext>
            </a:extLst>
          </p:cNvPr>
          <p:cNvCxnSpPr>
            <a:cxnSpLocks/>
            <a:stCxn id="9" idx="6"/>
            <a:endCxn id="50" idx="2"/>
          </p:cNvCxnSpPr>
          <p:nvPr/>
        </p:nvCxnSpPr>
        <p:spPr>
          <a:xfrm>
            <a:off x="1856729" y="1798869"/>
            <a:ext cx="749836" cy="1377918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线箭头连接符 26">
            <a:extLst>
              <a:ext uri="{FF2B5EF4-FFF2-40B4-BE49-F238E27FC236}">
                <a16:creationId xmlns:a16="http://schemas.microsoft.com/office/drawing/2014/main" id="{B4F1C31C-5EA9-E946-A172-033C59E314F8}"/>
              </a:ext>
            </a:extLst>
          </p:cNvPr>
          <p:cNvCxnSpPr>
            <a:cxnSpLocks/>
            <a:stCxn id="21" idx="6"/>
            <a:endCxn id="78" idx="6"/>
          </p:cNvCxnSpPr>
          <p:nvPr/>
        </p:nvCxnSpPr>
        <p:spPr>
          <a:xfrm flipV="1">
            <a:off x="5741090" y="3174008"/>
            <a:ext cx="394510" cy="1583212"/>
          </a:xfrm>
          <a:prstGeom prst="bentConnector3">
            <a:avLst>
              <a:gd name="adj1" fmla="val 157945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6B4B056D-A592-EF44-8833-8146B7D105C1}"/>
              </a:ext>
            </a:extLst>
          </p:cNvPr>
          <p:cNvSpPr>
            <a:spLocks noChangeAspect="1"/>
          </p:cNvSpPr>
          <p:nvPr/>
        </p:nvSpPr>
        <p:spPr>
          <a:xfrm>
            <a:off x="6056400" y="3134408"/>
            <a:ext cx="79200" cy="7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2" name="直线箭头连接符 26">
            <a:extLst>
              <a:ext uri="{FF2B5EF4-FFF2-40B4-BE49-F238E27FC236}">
                <a16:creationId xmlns:a16="http://schemas.microsoft.com/office/drawing/2014/main" id="{250462CC-1CA8-BB40-A2D1-5E17B14A62EA}"/>
              </a:ext>
            </a:extLst>
          </p:cNvPr>
          <p:cNvCxnSpPr>
            <a:cxnSpLocks/>
            <a:stCxn id="13" idx="6"/>
            <a:endCxn id="83" idx="6"/>
          </p:cNvCxnSpPr>
          <p:nvPr/>
        </p:nvCxnSpPr>
        <p:spPr>
          <a:xfrm flipV="1">
            <a:off x="10189104" y="858140"/>
            <a:ext cx="386655" cy="1592273"/>
          </a:xfrm>
          <a:prstGeom prst="bentConnector3">
            <a:avLst>
              <a:gd name="adj1" fmla="val 159122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A5BB2DE7-36D9-274D-BD6D-2F6A0C9C95B6}"/>
              </a:ext>
            </a:extLst>
          </p:cNvPr>
          <p:cNvSpPr>
            <a:spLocks noChangeAspect="1"/>
          </p:cNvSpPr>
          <p:nvPr/>
        </p:nvSpPr>
        <p:spPr>
          <a:xfrm>
            <a:off x="10496559" y="818540"/>
            <a:ext cx="79200" cy="7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4" name="直线箭头连接符 26">
            <a:extLst>
              <a:ext uri="{FF2B5EF4-FFF2-40B4-BE49-F238E27FC236}">
                <a16:creationId xmlns:a16="http://schemas.microsoft.com/office/drawing/2014/main" id="{C285715B-B466-D648-8C44-DFFF938BC16D}"/>
              </a:ext>
            </a:extLst>
          </p:cNvPr>
          <p:cNvCxnSpPr>
            <a:cxnSpLocks/>
            <a:stCxn id="17" idx="6"/>
            <a:endCxn id="85" idx="6"/>
          </p:cNvCxnSpPr>
          <p:nvPr/>
        </p:nvCxnSpPr>
        <p:spPr>
          <a:xfrm flipV="1">
            <a:off x="11423791" y="3526932"/>
            <a:ext cx="360959" cy="1574777"/>
          </a:xfrm>
          <a:prstGeom prst="bentConnector3">
            <a:avLst>
              <a:gd name="adj1" fmla="val 163331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E3C2C60F-2B0B-314B-A98A-A034D32FE21D}"/>
              </a:ext>
            </a:extLst>
          </p:cNvPr>
          <p:cNvSpPr>
            <a:spLocks noChangeAspect="1"/>
          </p:cNvSpPr>
          <p:nvPr/>
        </p:nvSpPr>
        <p:spPr>
          <a:xfrm>
            <a:off x="11705550" y="3487332"/>
            <a:ext cx="79200" cy="7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8" name="直线箭头连接符 26">
            <a:extLst>
              <a:ext uri="{FF2B5EF4-FFF2-40B4-BE49-F238E27FC236}">
                <a16:creationId xmlns:a16="http://schemas.microsoft.com/office/drawing/2014/main" id="{5452ECDD-4EAF-2A46-AF5D-FC7934A56382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11423794" y="4702260"/>
            <a:ext cx="663822" cy="184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线箭头连接符 26">
            <a:extLst>
              <a:ext uri="{FF2B5EF4-FFF2-40B4-BE49-F238E27FC236}">
                <a16:creationId xmlns:a16="http://schemas.microsoft.com/office/drawing/2014/main" id="{0B793DCA-9743-6047-976E-52A674FB920A}"/>
              </a:ext>
            </a:extLst>
          </p:cNvPr>
          <p:cNvCxnSpPr>
            <a:cxnSpLocks/>
            <a:stCxn id="14" idx="6"/>
            <a:endCxn id="48" idx="2"/>
          </p:cNvCxnSpPr>
          <p:nvPr/>
        </p:nvCxnSpPr>
        <p:spPr>
          <a:xfrm flipH="1" flipV="1">
            <a:off x="7046399" y="2223561"/>
            <a:ext cx="4377398" cy="1698987"/>
          </a:xfrm>
          <a:prstGeom prst="bentConnector5">
            <a:avLst>
              <a:gd name="adj1" fmla="val -5222"/>
              <a:gd name="adj2" fmla="val 50000"/>
              <a:gd name="adj3" fmla="val 10522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线箭头连接符 26">
            <a:extLst>
              <a:ext uri="{FF2B5EF4-FFF2-40B4-BE49-F238E27FC236}">
                <a16:creationId xmlns:a16="http://schemas.microsoft.com/office/drawing/2014/main" id="{F0346AD4-A258-3B4D-A86E-B5D0ADF1781B}"/>
              </a:ext>
            </a:extLst>
          </p:cNvPr>
          <p:cNvCxnSpPr>
            <a:cxnSpLocks/>
            <a:stCxn id="12" idx="6"/>
            <a:endCxn id="45" idx="2"/>
          </p:cNvCxnSpPr>
          <p:nvPr/>
        </p:nvCxnSpPr>
        <p:spPr>
          <a:xfrm flipH="1">
            <a:off x="8272437" y="2069415"/>
            <a:ext cx="1916670" cy="2884642"/>
          </a:xfrm>
          <a:prstGeom prst="bentConnector5">
            <a:avLst>
              <a:gd name="adj1" fmla="val -49472"/>
              <a:gd name="adj2" fmla="val 26883"/>
              <a:gd name="adj3" fmla="val 1119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26">
            <a:extLst>
              <a:ext uri="{FF2B5EF4-FFF2-40B4-BE49-F238E27FC236}">
                <a16:creationId xmlns:a16="http://schemas.microsoft.com/office/drawing/2014/main" id="{6255E2AC-0DAB-3A4A-B487-A2DC8B37F7CE}"/>
              </a:ext>
            </a:extLst>
          </p:cNvPr>
          <p:cNvCxnSpPr>
            <a:cxnSpLocks/>
            <a:stCxn id="10" idx="6"/>
            <a:endCxn id="48" idx="2"/>
          </p:cNvCxnSpPr>
          <p:nvPr/>
        </p:nvCxnSpPr>
        <p:spPr>
          <a:xfrm flipH="1">
            <a:off x="7046399" y="1271252"/>
            <a:ext cx="3142711" cy="952309"/>
          </a:xfrm>
          <a:prstGeom prst="bentConnector5">
            <a:avLst>
              <a:gd name="adj1" fmla="val -7274"/>
              <a:gd name="adj2" fmla="val 50000"/>
              <a:gd name="adj3" fmla="val 11003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直线箭头连接符 26">
            <a:extLst>
              <a:ext uri="{FF2B5EF4-FFF2-40B4-BE49-F238E27FC236}">
                <a16:creationId xmlns:a16="http://schemas.microsoft.com/office/drawing/2014/main" id="{6D103317-4F00-724F-961B-B7712C0CD99D}"/>
              </a:ext>
            </a:extLst>
          </p:cNvPr>
          <p:cNvCxnSpPr>
            <a:cxnSpLocks/>
            <a:stCxn id="11" idx="6"/>
            <a:endCxn id="83" idx="6"/>
          </p:cNvCxnSpPr>
          <p:nvPr/>
        </p:nvCxnSpPr>
        <p:spPr>
          <a:xfrm flipV="1">
            <a:off x="10189107" y="858140"/>
            <a:ext cx="386652" cy="794110"/>
          </a:xfrm>
          <a:prstGeom prst="bentConnector3">
            <a:avLst>
              <a:gd name="adj1" fmla="val 159123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线箭头连接符 26">
            <a:extLst>
              <a:ext uri="{FF2B5EF4-FFF2-40B4-BE49-F238E27FC236}">
                <a16:creationId xmlns:a16="http://schemas.microsoft.com/office/drawing/2014/main" id="{E0591CEC-3D1E-5B47-B43E-BE23FD1EFAAB}"/>
              </a:ext>
            </a:extLst>
          </p:cNvPr>
          <p:cNvCxnSpPr>
            <a:cxnSpLocks/>
            <a:stCxn id="19" idx="6"/>
            <a:endCxn id="47" idx="2"/>
          </p:cNvCxnSpPr>
          <p:nvPr/>
        </p:nvCxnSpPr>
        <p:spPr>
          <a:xfrm flipV="1">
            <a:off x="5741093" y="834930"/>
            <a:ext cx="1305306" cy="312412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线箭头连接符 26">
            <a:extLst>
              <a:ext uri="{FF2B5EF4-FFF2-40B4-BE49-F238E27FC236}">
                <a16:creationId xmlns:a16="http://schemas.microsoft.com/office/drawing/2014/main" id="{066FD01E-C977-C64B-8781-A05250C68028}"/>
              </a:ext>
            </a:extLst>
          </p:cNvPr>
          <p:cNvCxnSpPr>
            <a:cxnSpLocks/>
            <a:stCxn id="15" idx="6"/>
            <a:endCxn id="83" idx="6"/>
          </p:cNvCxnSpPr>
          <p:nvPr/>
        </p:nvCxnSpPr>
        <p:spPr>
          <a:xfrm flipH="1" flipV="1">
            <a:off x="10575759" y="858140"/>
            <a:ext cx="848035" cy="3445406"/>
          </a:xfrm>
          <a:prstGeom prst="bentConnector3">
            <a:avLst>
              <a:gd name="adj1" fmla="val -26956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787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Foo">
            <a:extLst>
              <a:ext uri="{FF2B5EF4-FFF2-40B4-BE49-F238E27FC236}">
                <a16:creationId xmlns:a16="http://schemas.microsoft.com/office/drawing/2014/main" id="{A0CF88DF-9BF9-2541-B627-CF65A3E2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750978"/>
              </p:ext>
            </p:extLst>
          </p:nvPr>
        </p:nvGraphicFramePr>
        <p:xfrm>
          <a:off x="3323894" y="3429361"/>
          <a:ext cx="3449835" cy="2013260"/>
        </p:xfrm>
        <a:graphic>
          <a:graphicData uri="http://schemas.openxmlformats.org/drawingml/2006/table">
            <a:tbl>
              <a:tblPr firstRow="1" bandRow="1"/>
              <a:tblGrid>
                <a:gridCol w="1374454">
                  <a:extLst>
                    <a:ext uri="{9D8B030D-6E8A-4147-A177-3AD203B41FA5}">
                      <a16:colId xmlns:a16="http://schemas.microsoft.com/office/drawing/2014/main" val="3775684681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1664845663"/>
                    </a:ext>
                  </a:extLst>
                </a:gridCol>
                <a:gridCol w="760289">
                  <a:extLst>
                    <a:ext uri="{9D8B030D-6E8A-4147-A177-3AD203B41FA5}">
                      <a16:colId xmlns:a16="http://schemas.microsoft.com/office/drawing/2014/main" val="2796424291"/>
                    </a:ext>
                  </a:extLst>
                </a:gridCol>
              </a:tblGrid>
              <a:tr h="40265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Foo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0557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3808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913614"/>
                  </a:ext>
                </a:extLst>
              </a:tr>
              <a:tr h="402652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prototype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14158"/>
                  </a:ext>
                </a:extLst>
              </a:tr>
              <a:tr h="40265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86354"/>
                  </a:ext>
                </a:extLst>
              </a:tr>
            </a:tbl>
          </a:graphicData>
        </a:graphic>
      </p:graphicFrame>
      <p:graphicFrame>
        <p:nvGraphicFramePr>
          <p:cNvPr id="4" name="Function">
            <a:extLst>
              <a:ext uri="{FF2B5EF4-FFF2-40B4-BE49-F238E27FC236}">
                <a16:creationId xmlns:a16="http://schemas.microsoft.com/office/drawing/2014/main" id="{81FD5638-3733-3E4B-AF54-6B1AD32D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905824"/>
              </p:ext>
            </p:extLst>
          </p:nvPr>
        </p:nvGraphicFramePr>
        <p:xfrm>
          <a:off x="5563169" y="296891"/>
          <a:ext cx="3449835" cy="2013260"/>
        </p:xfrm>
        <a:graphic>
          <a:graphicData uri="http://schemas.openxmlformats.org/drawingml/2006/table">
            <a:tbl>
              <a:tblPr firstRow="1" bandRow="1"/>
              <a:tblGrid>
                <a:gridCol w="1374454">
                  <a:extLst>
                    <a:ext uri="{9D8B030D-6E8A-4147-A177-3AD203B41FA5}">
                      <a16:colId xmlns:a16="http://schemas.microsoft.com/office/drawing/2014/main" val="3775684681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1664845663"/>
                    </a:ext>
                  </a:extLst>
                </a:gridCol>
                <a:gridCol w="760289">
                  <a:extLst>
                    <a:ext uri="{9D8B030D-6E8A-4147-A177-3AD203B41FA5}">
                      <a16:colId xmlns:a16="http://schemas.microsoft.com/office/drawing/2014/main" val="2796424291"/>
                    </a:ext>
                  </a:extLst>
                </a:gridCol>
              </a:tblGrid>
              <a:tr h="40265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Function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0557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3808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913614"/>
                  </a:ext>
                </a:extLst>
              </a:tr>
              <a:tr h="402652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prototype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14158"/>
                  </a:ext>
                </a:extLst>
              </a:tr>
              <a:tr h="40265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86354"/>
                  </a:ext>
                </a:extLst>
              </a:tr>
            </a:tbl>
          </a:graphicData>
        </a:graphic>
      </p:graphicFrame>
      <p:graphicFrame>
        <p:nvGraphicFramePr>
          <p:cNvPr id="5" name="Object">
            <a:extLst>
              <a:ext uri="{FF2B5EF4-FFF2-40B4-BE49-F238E27FC236}">
                <a16:creationId xmlns:a16="http://schemas.microsoft.com/office/drawing/2014/main" id="{F90CBE59-E66C-F349-BBAD-13BDC7C94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191666"/>
              </p:ext>
            </p:extLst>
          </p:nvPr>
        </p:nvGraphicFramePr>
        <p:xfrm>
          <a:off x="8242704" y="3426469"/>
          <a:ext cx="3449835" cy="2013260"/>
        </p:xfrm>
        <a:graphic>
          <a:graphicData uri="http://schemas.openxmlformats.org/drawingml/2006/table">
            <a:tbl>
              <a:tblPr firstRow="1" bandRow="1"/>
              <a:tblGrid>
                <a:gridCol w="1374454">
                  <a:extLst>
                    <a:ext uri="{9D8B030D-6E8A-4147-A177-3AD203B41FA5}">
                      <a16:colId xmlns:a16="http://schemas.microsoft.com/office/drawing/2014/main" val="3775684681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1664845663"/>
                    </a:ext>
                  </a:extLst>
                </a:gridCol>
                <a:gridCol w="760289">
                  <a:extLst>
                    <a:ext uri="{9D8B030D-6E8A-4147-A177-3AD203B41FA5}">
                      <a16:colId xmlns:a16="http://schemas.microsoft.com/office/drawing/2014/main" val="2796424291"/>
                    </a:ext>
                  </a:extLst>
                </a:gridCol>
              </a:tblGrid>
              <a:tr h="40265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Object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0557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3808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913614"/>
                  </a:ext>
                </a:extLst>
              </a:tr>
              <a:tr h="402652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prototype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14158"/>
                  </a:ext>
                </a:extLst>
              </a:tr>
              <a:tr h="40265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86354"/>
                  </a:ext>
                </a:extLst>
              </a:tr>
            </a:tbl>
          </a:graphicData>
        </a:graphic>
      </p:graphicFrame>
      <p:graphicFrame>
        <p:nvGraphicFramePr>
          <p:cNvPr id="6" name="f1">
            <a:extLst>
              <a:ext uri="{FF2B5EF4-FFF2-40B4-BE49-F238E27FC236}">
                <a16:creationId xmlns:a16="http://schemas.microsoft.com/office/drawing/2014/main" id="{22AED587-BCA9-9E4A-B337-9D8EDE74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259553"/>
              </p:ext>
            </p:extLst>
          </p:nvPr>
        </p:nvGraphicFramePr>
        <p:xfrm>
          <a:off x="406162" y="4196464"/>
          <a:ext cx="2095357" cy="1207956"/>
        </p:xfrm>
        <a:graphic>
          <a:graphicData uri="http://schemas.openxmlformats.org/drawingml/2006/table">
            <a:tbl>
              <a:tblPr firstRow="1" bandRow="1"/>
              <a:tblGrid>
                <a:gridCol w="1324796">
                  <a:extLst>
                    <a:ext uri="{9D8B030D-6E8A-4147-A177-3AD203B41FA5}">
                      <a16:colId xmlns:a16="http://schemas.microsoft.com/office/drawing/2014/main" val="3775684681"/>
                    </a:ext>
                  </a:extLst>
                </a:gridCol>
                <a:gridCol w="770561">
                  <a:extLst>
                    <a:ext uri="{9D8B030D-6E8A-4147-A177-3AD203B41FA5}">
                      <a16:colId xmlns:a16="http://schemas.microsoft.com/office/drawing/2014/main" val="2796424291"/>
                    </a:ext>
                  </a:extLst>
                </a:gridCol>
              </a:tblGrid>
              <a:tr h="402652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f1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05572"/>
                  </a:ext>
                </a:extLst>
              </a:tr>
              <a:tr h="4026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38082"/>
                  </a:ext>
                </a:extLst>
              </a:tr>
              <a:tr h="4026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913614"/>
                  </a:ext>
                </a:extLst>
              </a:tr>
            </a:tbl>
          </a:graphicData>
        </a:graphic>
      </p:graphicFrame>
      <p:grpSp>
        <p:nvGrpSpPr>
          <p:cNvPr id="25" name="f1">
            <a:extLst>
              <a:ext uri="{FF2B5EF4-FFF2-40B4-BE49-F238E27FC236}">
                <a16:creationId xmlns:a16="http://schemas.microsoft.com/office/drawing/2014/main" id="{FE92F53D-8E2D-AA4D-8C5E-7331BD55E884}"/>
              </a:ext>
            </a:extLst>
          </p:cNvPr>
          <p:cNvGrpSpPr/>
          <p:nvPr/>
        </p:nvGrpSpPr>
        <p:grpSpPr>
          <a:xfrm>
            <a:off x="2067312" y="4779405"/>
            <a:ext cx="79203" cy="460198"/>
            <a:chOff x="2761056" y="1477269"/>
            <a:chExt cx="79203" cy="46019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33982E6-219E-C54F-83BA-FA5C784D5D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1059" y="1477269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3DC4AC4-6636-EA43-8415-04B4CE48FF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1056" y="1858267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FF8BFC4F-46A8-9F42-8FF0-09AD9848EE8E}"/>
              </a:ext>
            </a:extLst>
          </p:cNvPr>
          <p:cNvCxnSpPr>
            <a:cxnSpLocks/>
            <a:stCxn id="8" idx="6"/>
            <a:endCxn id="42" idx="2"/>
          </p:cNvCxnSpPr>
          <p:nvPr/>
        </p:nvCxnSpPr>
        <p:spPr>
          <a:xfrm>
            <a:off x="2146515" y="4819005"/>
            <a:ext cx="1137779" cy="26944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" name="Object">
            <a:extLst>
              <a:ext uri="{FF2B5EF4-FFF2-40B4-BE49-F238E27FC236}">
                <a16:creationId xmlns:a16="http://schemas.microsoft.com/office/drawing/2014/main" id="{027B1006-8C88-414A-AEF2-FD8E434D736C}"/>
              </a:ext>
            </a:extLst>
          </p:cNvPr>
          <p:cNvGrpSpPr/>
          <p:nvPr/>
        </p:nvGrpSpPr>
        <p:grpSpPr>
          <a:xfrm>
            <a:off x="8213774" y="3608251"/>
            <a:ext cx="3151360" cy="1652389"/>
            <a:chOff x="6056400" y="3950413"/>
            <a:chExt cx="3151360" cy="1652389"/>
          </a:xfrm>
        </p:grpSpPr>
        <p:grpSp>
          <p:nvGrpSpPr>
            <p:cNvPr id="22" name="Object">
              <a:extLst>
                <a:ext uri="{FF2B5EF4-FFF2-40B4-BE49-F238E27FC236}">
                  <a16:creationId xmlns:a16="http://schemas.microsoft.com/office/drawing/2014/main" id="{58EA6D7B-97A1-7248-8185-D703A0E9DA18}"/>
                </a:ext>
              </a:extLst>
            </p:cNvPr>
            <p:cNvGrpSpPr/>
            <p:nvPr/>
          </p:nvGrpSpPr>
          <p:grpSpPr>
            <a:xfrm>
              <a:off x="9128554" y="4344441"/>
              <a:ext cx="79206" cy="1258361"/>
              <a:chOff x="9128554" y="4344441"/>
              <a:chExt cx="79206" cy="1258361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0FEFD11-A053-D64F-B79C-A9486809C8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8560" y="4344441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963893B-58C5-7940-9AC5-2289825D27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8557" y="4725439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F13C10C-08B6-CE4E-B5DB-FCB22534CE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8557" y="5142604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E8EBDB9-7027-BB48-973D-ECDCC07A6A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8554" y="5523602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C32997D-8EC6-C443-A02C-59D01534E1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6400" y="5375950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81F3492-3AD2-2340-966D-9C3A039A4A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6400" y="3950413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55" name="Function">
            <a:extLst>
              <a:ext uri="{FF2B5EF4-FFF2-40B4-BE49-F238E27FC236}">
                <a16:creationId xmlns:a16="http://schemas.microsoft.com/office/drawing/2014/main" id="{6E375958-E846-254E-ACE7-90E707099AE7}"/>
              </a:ext>
            </a:extLst>
          </p:cNvPr>
          <p:cNvGrpSpPr/>
          <p:nvPr/>
        </p:nvGrpSpPr>
        <p:grpSpPr>
          <a:xfrm>
            <a:off x="5521673" y="455917"/>
            <a:ext cx="3142711" cy="1694683"/>
            <a:chOff x="986490" y="3947719"/>
            <a:chExt cx="3142711" cy="1694683"/>
          </a:xfrm>
        </p:grpSpPr>
        <p:grpSp>
          <p:nvGrpSpPr>
            <p:cNvPr id="24" name="Function">
              <a:extLst>
                <a:ext uri="{FF2B5EF4-FFF2-40B4-BE49-F238E27FC236}">
                  <a16:creationId xmlns:a16="http://schemas.microsoft.com/office/drawing/2014/main" id="{4E74227F-3501-A340-8D91-6852EF5F12A3}"/>
                </a:ext>
              </a:extLst>
            </p:cNvPr>
            <p:cNvGrpSpPr/>
            <p:nvPr/>
          </p:nvGrpSpPr>
          <p:grpSpPr>
            <a:xfrm>
              <a:off x="4049995" y="4384041"/>
              <a:ext cx="79206" cy="1258361"/>
              <a:chOff x="4049995" y="4384041"/>
              <a:chExt cx="79206" cy="125836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0E79BD44-7013-5941-81FD-BECAB3B60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50001" y="4384041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E5F743B4-AEF0-844B-AFB7-30298D1161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49998" y="4765039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F9B7130-D6F8-0047-8285-BED4F64D06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49998" y="5182204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0496126-ED7F-C741-B492-134F7406A2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49995" y="5563202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E89A004-D6E8-1643-931D-C75FBCF557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490" y="5336350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6FE9F32-9D4D-C341-B9D6-55B436CFB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490" y="3947719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53" name="Foo">
            <a:extLst>
              <a:ext uri="{FF2B5EF4-FFF2-40B4-BE49-F238E27FC236}">
                <a16:creationId xmlns:a16="http://schemas.microsoft.com/office/drawing/2014/main" id="{A663BC45-2F22-B146-B127-EC9E725F2957}"/>
              </a:ext>
            </a:extLst>
          </p:cNvPr>
          <p:cNvGrpSpPr/>
          <p:nvPr/>
        </p:nvGrpSpPr>
        <p:grpSpPr>
          <a:xfrm>
            <a:off x="3284294" y="3611030"/>
            <a:ext cx="3134531" cy="1659633"/>
            <a:chOff x="4657973" y="1075997"/>
            <a:chExt cx="3134531" cy="1659633"/>
          </a:xfrm>
        </p:grpSpPr>
        <p:grpSp>
          <p:nvGrpSpPr>
            <p:cNvPr id="52" name="Foo">
              <a:extLst>
                <a:ext uri="{FF2B5EF4-FFF2-40B4-BE49-F238E27FC236}">
                  <a16:creationId xmlns:a16="http://schemas.microsoft.com/office/drawing/2014/main" id="{2353326D-7B49-B644-8038-B1051BB7A7A0}"/>
                </a:ext>
              </a:extLst>
            </p:cNvPr>
            <p:cNvGrpSpPr/>
            <p:nvPr/>
          </p:nvGrpSpPr>
          <p:grpSpPr>
            <a:xfrm>
              <a:off x="7713298" y="1477269"/>
              <a:ext cx="79206" cy="1258361"/>
              <a:chOff x="7713298" y="1477269"/>
              <a:chExt cx="79206" cy="125836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E0A51C-733F-A74E-B395-7BE662569D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3304" y="1477269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A1208C0-9B0D-AE45-A7B6-7D550EB679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3301" y="1858267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27AE46CE-CCCC-E245-879F-DA17F54DF3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3301" y="2275432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EBAB0D9-450E-144D-B0AC-F718B22943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3298" y="2656430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DFCD95F-4DDD-9849-B6CA-75A517923D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7973" y="2513819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9F1C31A-7E03-E543-8CE0-D349A100E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7973" y="1075997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cxnSp>
        <p:nvCxnSpPr>
          <p:cNvPr id="56" name="直线箭头连接符 26">
            <a:extLst>
              <a:ext uri="{FF2B5EF4-FFF2-40B4-BE49-F238E27FC236}">
                <a16:creationId xmlns:a16="http://schemas.microsoft.com/office/drawing/2014/main" id="{B9DBADCD-595D-2B46-A0B4-636CA6EADE4F}"/>
              </a:ext>
            </a:extLst>
          </p:cNvPr>
          <p:cNvCxnSpPr>
            <a:cxnSpLocks/>
            <a:stCxn id="18" idx="6"/>
            <a:endCxn id="48" idx="2"/>
          </p:cNvCxnSpPr>
          <p:nvPr/>
        </p:nvCxnSpPr>
        <p:spPr>
          <a:xfrm flipH="1" flipV="1">
            <a:off x="5521673" y="1884148"/>
            <a:ext cx="897152" cy="2167754"/>
          </a:xfrm>
          <a:prstGeom prst="bentConnector5">
            <a:avLst>
              <a:gd name="adj1" fmla="val -81538"/>
              <a:gd name="adj2" fmla="val 38927"/>
              <a:gd name="adj3" fmla="val 252884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6B4B056D-A592-EF44-8833-8146B7D105C1}"/>
              </a:ext>
            </a:extLst>
          </p:cNvPr>
          <p:cNvSpPr>
            <a:spLocks noChangeAspect="1"/>
          </p:cNvSpPr>
          <p:nvPr/>
        </p:nvSpPr>
        <p:spPr>
          <a:xfrm>
            <a:off x="6734129" y="3608251"/>
            <a:ext cx="79200" cy="7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A5BB2DE7-36D9-274D-BD6D-2F6A0C9C95B6}"/>
              </a:ext>
            </a:extLst>
          </p:cNvPr>
          <p:cNvSpPr>
            <a:spLocks noChangeAspect="1"/>
          </p:cNvSpPr>
          <p:nvPr/>
        </p:nvSpPr>
        <p:spPr>
          <a:xfrm>
            <a:off x="8971833" y="479127"/>
            <a:ext cx="79200" cy="7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3C2C60F-2B0B-314B-A98A-A034D32FE21D}"/>
              </a:ext>
            </a:extLst>
          </p:cNvPr>
          <p:cNvSpPr>
            <a:spLocks noChangeAspect="1"/>
          </p:cNvSpPr>
          <p:nvPr/>
        </p:nvSpPr>
        <p:spPr>
          <a:xfrm>
            <a:off x="11646887" y="3606663"/>
            <a:ext cx="79200" cy="7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8" name="直线箭头连接符 26">
            <a:extLst>
              <a:ext uri="{FF2B5EF4-FFF2-40B4-BE49-F238E27FC236}">
                <a16:creationId xmlns:a16="http://schemas.microsoft.com/office/drawing/2014/main" id="{5452ECDD-4EAF-2A46-AF5D-FC7934A56382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11365131" y="4821591"/>
            <a:ext cx="663822" cy="184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直线箭头连接符 26">
            <a:extLst>
              <a:ext uri="{FF2B5EF4-FFF2-40B4-BE49-F238E27FC236}">
                <a16:creationId xmlns:a16="http://schemas.microsoft.com/office/drawing/2014/main" id="{0B793DCA-9743-6047-976E-52A674FB920A}"/>
              </a:ext>
            </a:extLst>
          </p:cNvPr>
          <p:cNvCxnSpPr>
            <a:cxnSpLocks/>
            <a:stCxn id="14" idx="6"/>
            <a:endCxn id="48" idx="2"/>
          </p:cNvCxnSpPr>
          <p:nvPr/>
        </p:nvCxnSpPr>
        <p:spPr>
          <a:xfrm flipH="1" flipV="1">
            <a:off x="5521673" y="1884148"/>
            <a:ext cx="5843461" cy="2157731"/>
          </a:xfrm>
          <a:prstGeom prst="bentConnector5">
            <a:avLst>
              <a:gd name="adj1" fmla="val -10954"/>
              <a:gd name="adj2" fmla="val 50000"/>
              <a:gd name="adj3" fmla="val 108215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线箭头连接符 26">
            <a:extLst>
              <a:ext uri="{FF2B5EF4-FFF2-40B4-BE49-F238E27FC236}">
                <a16:creationId xmlns:a16="http://schemas.microsoft.com/office/drawing/2014/main" id="{F0346AD4-A258-3B4D-A86E-B5D0ADF1781B}"/>
              </a:ext>
            </a:extLst>
          </p:cNvPr>
          <p:cNvCxnSpPr>
            <a:cxnSpLocks/>
            <a:stCxn id="12" idx="6"/>
            <a:endCxn id="45" idx="2"/>
          </p:cNvCxnSpPr>
          <p:nvPr/>
        </p:nvCxnSpPr>
        <p:spPr>
          <a:xfrm flipH="1">
            <a:off x="8213774" y="1730002"/>
            <a:ext cx="450607" cy="3343386"/>
          </a:xfrm>
          <a:prstGeom prst="bentConnector5">
            <a:avLst>
              <a:gd name="adj1" fmla="val -175024"/>
              <a:gd name="adj2" fmla="val 30172"/>
              <a:gd name="adj3" fmla="val 204000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线箭头连接符 26">
            <a:extLst>
              <a:ext uri="{FF2B5EF4-FFF2-40B4-BE49-F238E27FC236}">
                <a16:creationId xmlns:a16="http://schemas.microsoft.com/office/drawing/2014/main" id="{6255E2AC-0DAB-3A4A-B487-A2DC8B37F7CE}"/>
              </a:ext>
            </a:extLst>
          </p:cNvPr>
          <p:cNvCxnSpPr>
            <a:cxnSpLocks/>
            <a:stCxn id="10" idx="6"/>
            <a:endCxn id="48" idx="2"/>
          </p:cNvCxnSpPr>
          <p:nvPr/>
        </p:nvCxnSpPr>
        <p:spPr>
          <a:xfrm flipH="1">
            <a:off x="5521673" y="931839"/>
            <a:ext cx="3142711" cy="952309"/>
          </a:xfrm>
          <a:prstGeom prst="bentConnector5">
            <a:avLst>
              <a:gd name="adj1" fmla="val -25459"/>
              <a:gd name="adj2" fmla="val -80826"/>
              <a:gd name="adj3" fmla="val 127858"/>
            </a:avLst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26">
            <a:extLst>
              <a:ext uri="{FF2B5EF4-FFF2-40B4-BE49-F238E27FC236}">
                <a16:creationId xmlns:a16="http://schemas.microsoft.com/office/drawing/2014/main" id="{E75CA9EE-4451-2F47-8BEB-29425918D5AD}"/>
              </a:ext>
            </a:extLst>
          </p:cNvPr>
          <p:cNvCxnSpPr>
            <a:cxnSpLocks/>
            <a:stCxn id="20" idx="6"/>
            <a:endCxn id="45" idx="2"/>
          </p:cNvCxnSpPr>
          <p:nvPr/>
        </p:nvCxnSpPr>
        <p:spPr>
          <a:xfrm>
            <a:off x="6418822" y="4850065"/>
            <a:ext cx="1794952" cy="22332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251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Foo">
            <a:extLst>
              <a:ext uri="{FF2B5EF4-FFF2-40B4-BE49-F238E27FC236}">
                <a16:creationId xmlns:a16="http://schemas.microsoft.com/office/drawing/2014/main" id="{A0CF88DF-9BF9-2541-B627-CF65A3E2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930215"/>
              </p:ext>
            </p:extLst>
          </p:nvPr>
        </p:nvGraphicFramePr>
        <p:xfrm>
          <a:off x="3991312" y="583206"/>
          <a:ext cx="3449835" cy="2013260"/>
        </p:xfrm>
        <a:graphic>
          <a:graphicData uri="http://schemas.openxmlformats.org/drawingml/2006/table">
            <a:tbl>
              <a:tblPr firstRow="1" bandRow="1"/>
              <a:tblGrid>
                <a:gridCol w="1374454">
                  <a:extLst>
                    <a:ext uri="{9D8B030D-6E8A-4147-A177-3AD203B41FA5}">
                      <a16:colId xmlns:a16="http://schemas.microsoft.com/office/drawing/2014/main" val="3775684681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1664845663"/>
                    </a:ext>
                  </a:extLst>
                </a:gridCol>
                <a:gridCol w="760289">
                  <a:extLst>
                    <a:ext uri="{9D8B030D-6E8A-4147-A177-3AD203B41FA5}">
                      <a16:colId xmlns:a16="http://schemas.microsoft.com/office/drawing/2014/main" val="2796424291"/>
                    </a:ext>
                  </a:extLst>
                </a:gridCol>
              </a:tblGrid>
              <a:tr h="40265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Foo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0557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3808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913614"/>
                  </a:ext>
                </a:extLst>
              </a:tr>
              <a:tr h="402652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prototype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14158"/>
                  </a:ext>
                </a:extLst>
              </a:tr>
              <a:tr h="40265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86354"/>
                  </a:ext>
                </a:extLst>
              </a:tr>
            </a:tbl>
          </a:graphicData>
        </a:graphic>
      </p:graphicFrame>
      <p:graphicFrame>
        <p:nvGraphicFramePr>
          <p:cNvPr id="4" name="Function">
            <a:extLst>
              <a:ext uri="{FF2B5EF4-FFF2-40B4-BE49-F238E27FC236}">
                <a16:creationId xmlns:a16="http://schemas.microsoft.com/office/drawing/2014/main" id="{81FD5638-3733-3E4B-AF54-6B1AD32D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75741"/>
              </p:ext>
            </p:extLst>
          </p:nvPr>
        </p:nvGraphicFramePr>
        <p:xfrm>
          <a:off x="7923490" y="2043671"/>
          <a:ext cx="3449835" cy="2013260"/>
        </p:xfrm>
        <a:graphic>
          <a:graphicData uri="http://schemas.openxmlformats.org/drawingml/2006/table">
            <a:tbl>
              <a:tblPr firstRow="1" bandRow="1"/>
              <a:tblGrid>
                <a:gridCol w="1374454">
                  <a:extLst>
                    <a:ext uri="{9D8B030D-6E8A-4147-A177-3AD203B41FA5}">
                      <a16:colId xmlns:a16="http://schemas.microsoft.com/office/drawing/2014/main" val="3775684681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1664845663"/>
                    </a:ext>
                  </a:extLst>
                </a:gridCol>
                <a:gridCol w="760289">
                  <a:extLst>
                    <a:ext uri="{9D8B030D-6E8A-4147-A177-3AD203B41FA5}">
                      <a16:colId xmlns:a16="http://schemas.microsoft.com/office/drawing/2014/main" val="2796424291"/>
                    </a:ext>
                  </a:extLst>
                </a:gridCol>
              </a:tblGrid>
              <a:tr h="40265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Function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0557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3808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913614"/>
                  </a:ext>
                </a:extLst>
              </a:tr>
              <a:tr h="402652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prototype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14158"/>
                  </a:ext>
                </a:extLst>
              </a:tr>
              <a:tr h="40265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86354"/>
                  </a:ext>
                </a:extLst>
              </a:tr>
            </a:tbl>
          </a:graphicData>
        </a:graphic>
      </p:graphicFrame>
      <p:graphicFrame>
        <p:nvGraphicFramePr>
          <p:cNvPr id="5" name="Object">
            <a:extLst>
              <a:ext uri="{FF2B5EF4-FFF2-40B4-BE49-F238E27FC236}">
                <a16:creationId xmlns:a16="http://schemas.microsoft.com/office/drawing/2014/main" id="{F90CBE59-E66C-F349-BBAD-13BDC7C94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057589"/>
              </p:ext>
            </p:extLst>
          </p:nvPr>
        </p:nvGraphicFramePr>
        <p:xfrm>
          <a:off x="4002786" y="3818740"/>
          <a:ext cx="3449835" cy="2013260"/>
        </p:xfrm>
        <a:graphic>
          <a:graphicData uri="http://schemas.openxmlformats.org/drawingml/2006/table">
            <a:tbl>
              <a:tblPr firstRow="1" bandRow="1"/>
              <a:tblGrid>
                <a:gridCol w="1374454">
                  <a:extLst>
                    <a:ext uri="{9D8B030D-6E8A-4147-A177-3AD203B41FA5}">
                      <a16:colId xmlns:a16="http://schemas.microsoft.com/office/drawing/2014/main" val="3775684681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1664845663"/>
                    </a:ext>
                  </a:extLst>
                </a:gridCol>
                <a:gridCol w="760289">
                  <a:extLst>
                    <a:ext uri="{9D8B030D-6E8A-4147-A177-3AD203B41FA5}">
                      <a16:colId xmlns:a16="http://schemas.microsoft.com/office/drawing/2014/main" val="2796424291"/>
                    </a:ext>
                  </a:extLst>
                </a:gridCol>
              </a:tblGrid>
              <a:tr h="40265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Object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0557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3808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913614"/>
                  </a:ext>
                </a:extLst>
              </a:tr>
              <a:tr h="402652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prototype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14158"/>
                  </a:ext>
                </a:extLst>
              </a:tr>
              <a:tr h="40265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86354"/>
                  </a:ext>
                </a:extLst>
              </a:tr>
            </a:tbl>
          </a:graphicData>
        </a:graphic>
      </p:graphicFrame>
      <p:graphicFrame>
        <p:nvGraphicFramePr>
          <p:cNvPr id="6" name="f1">
            <a:extLst>
              <a:ext uri="{FF2B5EF4-FFF2-40B4-BE49-F238E27FC236}">
                <a16:creationId xmlns:a16="http://schemas.microsoft.com/office/drawing/2014/main" id="{22AED587-BCA9-9E4A-B337-9D8EDE74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30786"/>
              </p:ext>
            </p:extLst>
          </p:nvPr>
        </p:nvGraphicFramePr>
        <p:xfrm>
          <a:off x="607105" y="2596466"/>
          <a:ext cx="2095357" cy="1207956"/>
        </p:xfrm>
        <a:graphic>
          <a:graphicData uri="http://schemas.openxmlformats.org/drawingml/2006/table">
            <a:tbl>
              <a:tblPr firstRow="1" bandRow="1"/>
              <a:tblGrid>
                <a:gridCol w="1324796">
                  <a:extLst>
                    <a:ext uri="{9D8B030D-6E8A-4147-A177-3AD203B41FA5}">
                      <a16:colId xmlns:a16="http://schemas.microsoft.com/office/drawing/2014/main" val="3775684681"/>
                    </a:ext>
                  </a:extLst>
                </a:gridCol>
                <a:gridCol w="770561">
                  <a:extLst>
                    <a:ext uri="{9D8B030D-6E8A-4147-A177-3AD203B41FA5}">
                      <a16:colId xmlns:a16="http://schemas.microsoft.com/office/drawing/2014/main" val="2796424291"/>
                    </a:ext>
                  </a:extLst>
                </a:gridCol>
              </a:tblGrid>
              <a:tr h="402652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f1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05572"/>
                  </a:ext>
                </a:extLst>
              </a:tr>
              <a:tr h="4026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 </a:t>
                      </a:r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__proto__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38082"/>
                  </a:ext>
                </a:extLst>
              </a:tr>
              <a:tr h="4026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913614"/>
                  </a:ext>
                </a:extLst>
              </a:tr>
            </a:tbl>
          </a:graphicData>
        </a:graphic>
      </p:graphicFrame>
      <p:grpSp>
        <p:nvGrpSpPr>
          <p:cNvPr id="25" name="f1">
            <a:extLst>
              <a:ext uri="{FF2B5EF4-FFF2-40B4-BE49-F238E27FC236}">
                <a16:creationId xmlns:a16="http://schemas.microsoft.com/office/drawing/2014/main" id="{FE92F53D-8E2D-AA4D-8C5E-7331BD55E884}"/>
              </a:ext>
            </a:extLst>
          </p:cNvPr>
          <p:cNvGrpSpPr/>
          <p:nvPr/>
        </p:nvGrpSpPr>
        <p:grpSpPr>
          <a:xfrm>
            <a:off x="2268255" y="3179407"/>
            <a:ext cx="79203" cy="460198"/>
            <a:chOff x="2761056" y="1477269"/>
            <a:chExt cx="79203" cy="46019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33982E6-219E-C54F-83BA-FA5C784D5D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1059" y="1477269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3DC4AC4-6636-EA43-8415-04B4CE48FF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1056" y="1858267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54" name="Object">
            <a:extLst>
              <a:ext uri="{FF2B5EF4-FFF2-40B4-BE49-F238E27FC236}">
                <a16:creationId xmlns:a16="http://schemas.microsoft.com/office/drawing/2014/main" id="{027B1006-8C88-414A-AEF2-FD8E434D736C}"/>
              </a:ext>
            </a:extLst>
          </p:cNvPr>
          <p:cNvGrpSpPr/>
          <p:nvPr/>
        </p:nvGrpSpPr>
        <p:grpSpPr>
          <a:xfrm>
            <a:off x="3973856" y="4000522"/>
            <a:ext cx="3151360" cy="1652389"/>
            <a:chOff x="6056400" y="3950413"/>
            <a:chExt cx="3151360" cy="1652389"/>
          </a:xfrm>
        </p:grpSpPr>
        <p:grpSp>
          <p:nvGrpSpPr>
            <p:cNvPr id="22" name="Object">
              <a:extLst>
                <a:ext uri="{FF2B5EF4-FFF2-40B4-BE49-F238E27FC236}">
                  <a16:creationId xmlns:a16="http://schemas.microsoft.com/office/drawing/2014/main" id="{58EA6D7B-97A1-7248-8185-D703A0E9DA18}"/>
                </a:ext>
              </a:extLst>
            </p:cNvPr>
            <p:cNvGrpSpPr/>
            <p:nvPr/>
          </p:nvGrpSpPr>
          <p:grpSpPr>
            <a:xfrm>
              <a:off x="9128554" y="4344441"/>
              <a:ext cx="79206" cy="1258361"/>
              <a:chOff x="9128554" y="4344441"/>
              <a:chExt cx="79206" cy="1258361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0FEFD11-A053-D64F-B79C-A9486809C8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8560" y="4344441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963893B-58C5-7940-9AC5-2289825D27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8557" y="4725439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F13C10C-08B6-CE4E-B5DB-FCB22534CE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8557" y="5142604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E8EBDB9-7027-BB48-973D-ECDCC07A6A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8554" y="5523602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C32997D-8EC6-C443-A02C-59D01534E1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6400" y="5375950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81F3492-3AD2-2340-966D-9C3A039A4A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6400" y="3950413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55" name="Function">
            <a:extLst>
              <a:ext uri="{FF2B5EF4-FFF2-40B4-BE49-F238E27FC236}">
                <a16:creationId xmlns:a16="http://schemas.microsoft.com/office/drawing/2014/main" id="{6E375958-E846-254E-ACE7-90E707099AE7}"/>
              </a:ext>
            </a:extLst>
          </p:cNvPr>
          <p:cNvGrpSpPr/>
          <p:nvPr/>
        </p:nvGrpSpPr>
        <p:grpSpPr>
          <a:xfrm>
            <a:off x="7881994" y="2202697"/>
            <a:ext cx="3142711" cy="1694683"/>
            <a:chOff x="986490" y="3947719"/>
            <a:chExt cx="3142711" cy="1694683"/>
          </a:xfrm>
        </p:grpSpPr>
        <p:grpSp>
          <p:nvGrpSpPr>
            <p:cNvPr id="24" name="Function">
              <a:extLst>
                <a:ext uri="{FF2B5EF4-FFF2-40B4-BE49-F238E27FC236}">
                  <a16:creationId xmlns:a16="http://schemas.microsoft.com/office/drawing/2014/main" id="{4E74227F-3501-A340-8D91-6852EF5F12A3}"/>
                </a:ext>
              </a:extLst>
            </p:cNvPr>
            <p:cNvGrpSpPr/>
            <p:nvPr/>
          </p:nvGrpSpPr>
          <p:grpSpPr>
            <a:xfrm>
              <a:off x="4049995" y="4384041"/>
              <a:ext cx="79206" cy="1258361"/>
              <a:chOff x="4049995" y="4384041"/>
              <a:chExt cx="79206" cy="125836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0E79BD44-7013-5941-81FD-BECAB3B60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50001" y="4384041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E5F743B4-AEF0-844B-AFB7-30298D1161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49998" y="4765039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F9B7130-D6F8-0047-8285-BED4F64D06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49998" y="5182204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0496126-ED7F-C741-B492-134F7406A2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49995" y="5563202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E89A004-D6E8-1643-931D-C75FBCF557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490" y="5336350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6FE9F32-9D4D-C341-B9D6-55B436CFB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490" y="3947719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53" name="Foo">
            <a:extLst>
              <a:ext uri="{FF2B5EF4-FFF2-40B4-BE49-F238E27FC236}">
                <a16:creationId xmlns:a16="http://schemas.microsoft.com/office/drawing/2014/main" id="{A663BC45-2F22-B146-B127-EC9E725F2957}"/>
              </a:ext>
            </a:extLst>
          </p:cNvPr>
          <p:cNvGrpSpPr/>
          <p:nvPr/>
        </p:nvGrpSpPr>
        <p:grpSpPr>
          <a:xfrm>
            <a:off x="3951712" y="764875"/>
            <a:ext cx="3134531" cy="1659633"/>
            <a:chOff x="4657973" y="1075997"/>
            <a:chExt cx="3134531" cy="1659633"/>
          </a:xfrm>
        </p:grpSpPr>
        <p:grpSp>
          <p:nvGrpSpPr>
            <p:cNvPr id="52" name="Foo">
              <a:extLst>
                <a:ext uri="{FF2B5EF4-FFF2-40B4-BE49-F238E27FC236}">
                  <a16:creationId xmlns:a16="http://schemas.microsoft.com/office/drawing/2014/main" id="{2353326D-7B49-B644-8038-B1051BB7A7A0}"/>
                </a:ext>
              </a:extLst>
            </p:cNvPr>
            <p:cNvGrpSpPr/>
            <p:nvPr/>
          </p:nvGrpSpPr>
          <p:grpSpPr>
            <a:xfrm>
              <a:off x="7713298" y="1477269"/>
              <a:ext cx="79206" cy="1258361"/>
              <a:chOff x="7713298" y="1477269"/>
              <a:chExt cx="79206" cy="125836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E0A51C-733F-A74E-B395-7BE662569D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3304" y="1477269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A1208C0-9B0D-AE45-A7B6-7D550EB679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3301" y="1858267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27AE46CE-CCCC-E245-879F-DA17F54DF3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3301" y="2275432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EBAB0D9-450E-144D-B0AC-F718B22943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3298" y="2656430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DFCD95F-4DDD-9849-B6CA-75A517923D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7973" y="2513819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9F1C31A-7E03-E543-8CE0-D349A100E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7973" y="1075997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cxnSp>
        <p:nvCxnSpPr>
          <p:cNvPr id="72" name="直线箭头连接符 26">
            <a:extLst>
              <a:ext uri="{FF2B5EF4-FFF2-40B4-BE49-F238E27FC236}">
                <a16:creationId xmlns:a16="http://schemas.microsoft.com/office/drawing/2014/main" id="{A5028AE1-94EE-B94D-85E6-06136FF87346}"/>
              </a:ext>
            </a:extLst>
          </p:cNvPr>
          <p:cNvCxnSpPr>
            <a:cxnSpLocks/>
            <a:stCxn id="9" idx="6"/>
            <a:endCxn id="50" idx="2"/>
          </p:cNvCxnSpPr>
          <p:nvPr/>
        </p:nvCxnSpPr>
        <p:spPr>
          <a:xfrm flipV="1">
            <a:off x="2347455" y="804475"/>
            <a:ext cx="1604257" cy="279553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线箭头连接符 26">
            <a:extLst>
              <a:ext uri="{FF2B5EF4-FFF2-40B4-BE49-F238E27FC236}">
                <a16:creationId xmlns:a16="http://schemas.microsoft.com/office/drawing/2014/main" id="{B4F1C31C-5EA9-E946-A172-033C59E314F8}"/>
              </a:ext>
            </a:extLst>
          </p:cNvPr>
          <p:cNvCxnSpPr>
            <a:cxnSpLocks/>
            <a:stCxn id="21" idx="6"/>
            <a:endCxn id="78" idx="6"/>
          </p:cNvCxnSpPr>
          <p:nvPr/>
        </p:nvCxnSpPr>
        <p:spPr>
          <a:xfrm flipV="1">
            <a:off x="7086237" y="801696"/>
            <a:ext cx="394510" cy="1583212"/>
          </a:xfrm>
          <a:prstGeom prst="bentConnector3">
            <a:avLst>
              <a:gd name="adj1" fmla="val 157945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6B4B056D-A592-EF44-8833-8146B7D105C1}"/>
              </a:ext>
            </a:extLst>
          </p:cNvPr>
          <p:cNvSpPr>
            <a:spLocks noChangeAspect="1"/>
          </p:cNvSpPr>
          <p:nvPr/>
        </p:nvSpPr>
        <p:spPr>
          <a:xfrm>
            <a:off x="7401547" y="762096"/>
            <a:ext cx="79200" cy="7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2" name="直线箭头连接符 26">
            <a:extLst>
              <a:ext uri="{FF2B5EF4-FFF2-40B4-BE49-F238E27FC236}">
                <a16:creationId xmlns:a16="http://schemas.microsoft.com/office/drawing/2014/main" id="{250462CC-1CA8-BB40-A2D1-5E17B14A62EA}"/>
              </a:ext>
            </a:extLst>
          </p:cNvPr>
          <p:cNvCxnSpPr>
            <a:cxnSpLocks/>
            <a:stCxn id="13" idx="6"/>
            <a:endCxn id="61" idx="6"/>
          </p:cNvCxnSpPr>
          <p:nvPr/>
        </p:nvCxnSpPr>
        <p:spPr>
          <a:xfrm flipV="1">
            <a:off x="11024699" y="2137432"/>
            <a:ext cx="386655" cy="1720348"/>
          </a:xfrm>
          <a:prstGeom prst="bentConnector3">
            <a:avLst>
              <a:gd name="adj1" fmla="val 235444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A5BB2DE7-36D9-274D-BD6D-2F6A0C9C95B6}"/>
              </a:ext>
            </a:extLst>
          </p:cNvPr>
          <p:cNvSpPr>
            <a:spLocks noChangeAspect="1"/>
          </p:cNvSpPr>
          <p:nvPr/>
        </p:nvSpPr>
        <p:spPr>
          <a:xfrm>
            <a:off x="11332154" y="2225907"/>
            <a:ext cx="79200" cy="7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4" name="直线箭头连接符 26">
            <a:extLst>
              <a:ext uri="{FF2B5EF4-FFF2-40B4-BE49-F238E27FC236}">
                <a16:creationId xmlns:a16="http://schemas.microsoft.com/office/drawing/2014/main" id="{C285715B-B466-D648-8C44-DFFF938BC16D}"/>
              </a:ext>
            </a:extLst>
          </p:cNvPr>
          <p:cNvCxnSpPr>
            <a:cxnSpLocks/>
            <a:stCxn id="17" idx="6"/>
            <a:endCxn id="85" idx="6"/>
          </p:cNvCxnSpPr>
          <p:nvPr/>
        </p:nvCxnSpPr>
        <p:spPr>
          <a:xfrm flipV="1">
            <a:off x="7125210" y="4038534"/>
            <a:ext cx="360959" cy="1574777"/>
          </a:xfrm>
          <a:prstGeom prst="bentConnector3">
            <a:avLst>
              <a:gd name="adj1" fmla="val 16333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E3C2C60F-2B0B-314B-A98A-A034D32FE21D}"/>
              </a:ext>
            </a:extLst>
          </p:cNvPr>
          <p:cNvSpPr>
            <a:spLocks noChangeAspect="1"/>
          </p:cNvSpPr>
          <p:nvPr/>
        </p:nvSpPr>
        <p:spPr>
          <a:xfrm>
            <a:off x="7406969" y="3998934"/>
            <a:ext cx="79200" cy="7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5" name="直线箭头连接符 26">
            <a:extLst>
              <a:ext uri="{FF2B5EF4-FFF2-40B4-BE49-F238E27FC236}">
                <a16:creationId xmlns:a16="http://schemas.microsoft.com/office/drawing/2014/main" id="{6D103317-4F00-724F-961B-B7712C0CD99D}"/>
              </a:ext>
            </a:extLst>
          </p:cNvPr>
          <p:cNvCxnSpPr>
            <a:cxnSpLocks/>
            <a:stCxn id="11" idx="6"/>
            <a:endCxn id="60" idx="6"/>
          </p:cNvCxnSpPr>
          <p:nvPr/>
        </p:nvCxnSpPr>
        <p:spPr>
          <a:xfrm flipV="1">
            <a:off x="11024702" y="2384908"/>
            <a:ext cx="386652" cy="674709"/>
          </a:xfrm>
          <a:prstGeom prst="bentConnector3">
            <a:avLst>
              <a:gd name="adj1" fmla="val 159123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线箭头连接符 26">
            <a:extLst>
              <a:ext uri="{FF2B5EF4-FFF2-40B4-BE49-F238E27FC236}">
                <a16:creationId xmlns:a16="http://schemas.microsoft.com/office/drawing/2014/main" id="{E0591CEC-3D1E-5B47-B43E-BE23FD1EFAAB}"/>
              </a:ext>
            </a:extLst>
          </p:cNvPr>
          <p:cNvCxnSpPr>
            <a:cxnSpLocks/>
            <a:stCxn id="19" idx="6"/>
            <a:endCxn id="47" idx="2"/>
          </p:cNvCxnSpPr>
          <p:nvPr/>
        </p:nvCxnSpPr>
        <p:spPr>
          <a:xfrm>
            <a:off x="7086240" y="1586745"/>
            <a:ext cx="795754" cy="655552"/>
          </a:xfrm>
          <a:prstGeom prst="bentConnector3">
            <a:avLst>
              <a:gd name="adj1" fmla="val 60055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线箭头连接符 26">
            <a:extLst>
              <a:ext uri="{FF2B5EF4-FFF2-40B4-BE49-F238E27FC236}">
                <a16:creationId xmlns:a16="http://schemas.microsoft.com/office/drawing/2014/main" id="{066FD01E-C977-C64B-8781-A05250C68028}"/>
              </a:ext>
            </a:extLst>
          </p:cNvPr>
          <p:cNvCxnSpPr>
            <a:cxnSpLocks/>
            <a:stCxn id="15" idx="6"/>
            <a:endCxn id="83" idx="6"/>
          </p:cNvCxnSpPr>
          <p:nvPr/>
        </p:nvCxnSpPr>
        <p:spPr>
          <a:xfrm flipV="1">
            <a:off x="7125213" y="2265507"/>
            <a:ext cx="4286141" cy="2549641"/>
          </a:xfrm>
          <a:prstGeom prst="bentConnector3">
            <a:avLst>
              <a:gd name="adj1" fmla="val 108339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364D613D-948E-0B42-B44F-F77D59A046B9}"/>
              </a:ext>
            </a:extLst>
          </p:cNvPr>
          <p:cNvSpPr>
            <a:spLocks noChangeAspect="1"/>
          </p:cNvSpPr>
          <p:nvPr/>
        </p:nvSpPr>
        <p:spPr>
          <a:xfrm>
            <a:off x="11332154" y="2345308"/>
            <a:ext cx="79200" cy="7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CED6E8B-271E-6F4F-BD0C-00F728EAA4F5}"/>
              </a:ext>
            </a:extLst>
          </p:cNvPr>
          <p:cNvSpPr>
            <a:spLocks noChangeAspect="1"/>
          </p:cNvSpPr>
          <p:nvPr/>
        </p:nvSpPr>
        <p:spPr>
          <a:xfrm>
            <a:off x="11332154" y="2097832"/>
            <a:ext cx="79200" cy="7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4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Foo">
            <a:extLst>
              <a:ext uri="{FF2B5EF4-FFF2-40B4-BE49-F238E27FC236}">
                <a16:creationId xmlns:a16="http://schemas.microsoft.com/office/drawing/2014/main" id="{A0CF88DF-9BF9-2541-B627-CF65A3E23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96621"/>
              </p:ext>
            </p:extLst>
          </p:nvPr>
        </p:nvGraphicFramePr>
        <p:xfrm>
          <a:off x="3278632" y="583206"/>
          <a:ext cx="3449835" cy="2013260"/>
        </p:xfrm>
        <a:graphic>
          <a:graphicData uri="http://schemas.openxmlformats.org/drawingml/2006/table">
            <a:tbl>
              <a:tblPr firstRow="1" bandRow="1"/>
              <a:tblGrid>
                <a:gridCol w="1374454">
                  <a:extLst>
                    <a:ext uri="{9D8B030D-6E8A-4147-A177-3AD203B41FA5}">
                      <a16:colId xmlns:a16="http://schemas.microsoft.com/office/drawing/2014/main" val="3775684681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1664845663"/>
                    </a:ext>
                  </a:extLst>
                </a:gridCol>
                <a:gridCol w="760289">
                  <a:extLst>
                    <a:ext uri="{9D8B030D-6E8A-4147-A177-3AD203B41FA5}">
                      <a16:colId xmlns:a16="http://schemas.microsoft.com/office/drawing/2014/main" val="2796424291"/>
                    </a:ext>
                  </a:extLst>
                </a:gridCol>
              </a:tblGrid>
              <a:tr h="40265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Foo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0557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3808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913614"/>
                  </a:ext>
                </a:extLst>
              </a:tr>
              <a:tr h="402652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prototype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14158"/>
                  </a:ext>
                </a:extLst>
              </a:tr>
              <a:tr h="40265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86354"/>
                  </a:ext>
                </a:extLst>
              </a:tr>
            </a:tbl>
          </a:graphicData>
        </a:graphic>
      </p:graphicFrame>
      <p:graphicFrame>
        <p:nvGraphicFramePr>
          <p:cNvPr id="4" name="Function">
            <a:extLst>
              <a:ext uri="{FF2B5EF4-FFF2-40B4-BE49-F238E27FC236}">
                <a16:creationId xmlns:a16="http://schemas.microsoft.com/office/drawing/2014/main" id="{81FD5638-3733-3E4B-AF54-6B1AD32D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73461"/>
              </p:ext>
            </p:extLst>
          </p:nvPr>
        </p:nvGraphicFramePr>
        <p:xfrm>
          <a:off x="8281786" y="2050413"/>
          <a:ext cx="3449835" cy="2013260"/>
        </p:xfrm>
        <a:graphic>
          <a:graphicData uri="http://schemas.openxmlformats.org/drawingml/2006/table">
            <a:tbl>
              <a:tblPr firstRow="1" bandRow="1"/>
              <a:tblGrid>
                <a:gridCol w="1374454">
                  <a:extLst>
                    <a:ext uri="{9D8B030D-6E8A-4147-A177-3AD203B41FA5}">
                      <a16:colId xmlns:a16="http://schemas.microsoft.com/office/drawing/2014/main" val="3775684681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1664845663"/>
                    </a:ext>
                  </a:extLst>
                </a:gridCol>
                <a:gridCol w="760289">
                  <a:extLst>
                    <a:ext uri="{9D8B030D-6E8A-4147-A177-3AD203B41FA5}">
                      <a16:colId xmlns:a16="http://schemas.microsoft.com/office/drawing/2014/main" val="2796424291"/>
                    </a:ext>
                  </a:extLst>
                </a:gridCol>
              </a:tblGrid>
              <a:tr h="40265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Function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0557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3808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913614"/>
                  </a:ext>
                </a:extLst>
              </a:tr>
              <a:tr h="402652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prototype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14158"/>
                  </a:ext>
                </a:extLst>
              </a:tr>
              <a:tr h="40265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86354"/>
                  </a:ext>
                </a:extLst>
              </a:tr>
            </a:tbl>
          </a:graphicData>
        </a:graphic>
      </p:graphicFrame>
      <p:graphicFrame>
        <p:nvGraphicFramePr>
          <p:cNvPr id="5" name="Object">
            <a:extLst>
              <a:ext uri="{FF2B5EF4-FFF2-40B4-BE49-F238E27FC236}">
                <a16:creationId xmlns:a16="http://schemas.microsoft.com/office/drawing/2014/main" id="{F90CBE59-E66C-F349-BBAD-13BDC7C94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60620"/>
              </p:ext>
            </p:extLst>
          </p:nvPr>
        </p:nvGraphicFramePr>
        <p:xfrm>
          <a:off x="3290106" y="3818740"/>
          <a:ext cx="3449835" cy="2013260"/>
        </p:xfrm>
        <a:graphic>
          <a:graphicData uri="http://schemas.openxmlformats.org/drawingml/2006/table">
            <a:tbl>
              <a:tblPr firstRow="1" bandRow="1"/>
              <a:tblGrid>
                <a:gridCol w="1374454">
                  <a:extLst>
                    <a:ext uri="{9D8B030D-6E8A-4147-A177-3AD203B41FA5}">
                      <a16:colId xmlns:a16="http://schemas.microsoft.com/office/drawing/2014/main" val="3775684681"/>
                    </a:ext>
                  </a:extLst>
                </a:gridCol>
                <a:gridCol w="1315092">
                  <a:extLst>
                    <a:ext uri="{9D8B030D-6E8A-4147-A177-3AD203B41FA5}">
                      <a16:colId xmlns:a16="http://schemas.microsoft.com/office/drawing/2014/main" val="1664845663"/>
                    </a:ext>
                  </a:extLst>
                </a:gridCol>
                <a:gridCol w="760289">
                  <a:extLst>
                    <a:ext uri="{9D8B030D-6E8A-4147-A177-3AD203B41FA5}">
                      <a16:colId xmlns:a16="http://schemas.microsoft.com/office/drawing/2014/main" val="2796424291"/>
                    </a:ext>
                  </a:extLst>
                </a:gridCol>
              </a:tblGrid>
              <a:tr h="402652"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Object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0557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38082"/>
                  </a:ext>
                </a:extLst>
              </a:tr>
              <a:tr h="402652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913614"/>
                  </a:ext>
                </a:extLst>
              </a:tr>
              <a:tr h="402652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prototype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214158"/>
                  </a:ext>
                </a:extLst>
              </a:tr>
              <a:tr h="402652"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786354"/>
                  </a:ext>
                </a:extLst>
              </a:tr>
            </a:tbl>
          </a:graphicData>
        </a:graphic>
      </p:graphicFrame>
      <p:graphicFrame>
        <p:nvGraphicFramePr>
          <p:cNvPr id="6" name="f1">
            <a:extLst>
              <a:ext uri="{FF2B5EF4-FFF2-40B4-BE49-F238E27FC236}">
                <a16:creationId xmlns:a16="http://schemas.microsoft.com/office/drawing/2014/main" id="{22AED587-BCA9-9E4A-B337-9D8EDE744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428688"/>
              </p:ext>
            </p:extLst>
          </p:nvPr>
        </p:nvGraphicFramePr>
        <p:xfrm>
          <a:off x="607105" y="2596466"/>
          <a:ext cx="2095357" cy="1207956"/>
        </p:xfrm>
        <a:graphic>
          <a:graphicData uri="http://schemas.openxmlformats.org/drawingml/2006/table">
            <a:tbl>
              <a:tblPr firstRow="1" bandRow="1"/>
              <a:tblGrid>
                <a:gridCol w="1324796">
                  <a:extLst>
                    <a:ext uri="{9D8B030D-6E8A-4147-A177-3AD203B41FA5}">
                      <a16:colId xmlns:a16="http://schemas.microsoft.com/office/drawing/2014/main" val="3775684681"/>
                    </a:ext>
                  </a:extLst>
                </a:gridCol>
                <a:gridCol w="770561">
                  <a:extLst>
                    <a:ext uri="{9D8B030D-6E8A-4147-A177-3AD203B41FA5}">
                      <a16:colId xmlns:a16="http://schemas.microsoft.com/office/drawing/2014/main" val="2796424291"/>
                    </a:ext>
                  </a:extLst>
                </a:gridCol>
              </a:tblGrid>
              <a:tr h="402652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f1</a:t>
                      </a:r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405572"/>
                  </a:ext>
                </a:extLst>
              </a:tr>
              <a:tr h="4026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8838082"/>
                  </a:ext>
                </a:extLst>
              </a:tr>
              <a:tr h="40265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b="1" kern="1200" dirty="0">
                          <a:solidFill>
                            <a:schemeClr val="tx1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    </a:t>
                      </a:r>
                      <a:r>
                        <a:rPr lang="en-US" altLang="zh-CN" sz="1400" b="1" kern="1200" dirty="0">
                          <a:solidFill>
                            <a:srgbClr val="FF0000"/>
                          </a:solidFill>
                          <a:latin typeface="DengXian" panose="02010600030101010101" pitchFamily="2" charset="-122"/>
                          <a:ea typeface="DengXian" panose="02010600030101010101" pitchFamily="2" charset="-122"/>
                          <a:cs typeface="+mn-cs"/>
                        </a:rPr>
                        <a:t>constructor</a:t>
                      </a:r>
                      <a:endParaRPr lang="zh-CN" altLang="en-US" sz="1400" b="1" kern="1200" dirty="0">
                        <a:solidFill>
                          <a:srgbClr val="FF0000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400" b="1" kern="1200" dirty="0">
                        <a:solidFill>
                          <a:schemeClr val="tx1"/>
                        </a:solidFill>
                        <a:latin typeface="DengXian" panose="02010600030101010101" pitchFamily="2" charset="-122"/>
                        <a:ea typeface="DengXian" panose="02010600030101010101" pitchFamily="2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913614"/>
                  </a:ext>
                </a:extLst>
              </a:tr>
            </a:tbl>
          </a:graphicData>
        </a:graphic>
      </p:graphicFrame>
      <p:grpSp>
        <p:nvGrpSpPr>
          <p:cNvPr id="25" name="f1">
            <a:extLst>
              <a:ext uri="{FF2B5EF4-FFF2-40B4-BE49-F238E27FC236}">
                <a16:creationId xmlns:a16="http://schemas.microsoft.com/office/drawing/2014/main" id="{FE92F53D-8E2D-AA4D-8C5E-7331BD55E884}"/>
              </a:ext>
            </a:extLst>
          </p:cNvPr>
          <p:cNvGrpSpPr/>
          <p:nvPr/>
        </p:nvGrpSpPr>
        <p:grpSpPr>
          <a:xfrm>
            <a:off x="2268255" y="3179407"/>
            <a:ext cx="79203" cy="460198"/>
            <a:chOff x="2761056" y="1477269"/>
            <a:chExt cx="79203" cy="460198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33982E6-219E-C54F-83BA-FA5C784D5D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1059" y="1477269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3DC4AC4-6636-EA43-8415-04B4CE48FF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1056" y="1858267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54" name="Object">
            <a:extLst>
              <a:ext uri="{FF2B5EF4-FFF2-40B4-BE49-F238E27FC236}">
                <a16:creationId xmlns:a16="http://schemas.microsoft.com/office/drawing/2014/main" id="{027B1006-8C88-414A-AEF2-FD8E434D736C}"/>
              </a:ext>
            </a:extLst>
          </p:cNvPr>
          <p:cNvGrpSpPr/>
          <p:nvPr/>
        </p:nvGrpSpPr>
        <p:grpSpPr>
          <a:xfrm>
            <a:off x="3261176" y="4000522"/>
            <a:ext cx="3151360" cy="1652389"/>
            <a:chOff x="6056400" y="3950413"/>
            <a:chExt cx="3151360" cy="1652389"/>
          </a:xfrm>
        </p:grpSpPr>
        <p:grpSp>
          <p:nvGrpSpPr>
            <p:cNvPr id="22" name="Object">
              <a:extLst>
                <a:ext uri="{FF2B5EF4-FFF2-40B4-BE49-F238E27FC236}">
                  <a16:creationId xmlns:a16="http://schemas.microsoft.com/office/drawing/2014/main" id="{58EA6D7B-97A1-7248-8185-D703A0E9DA18}"/>
                </a:ext>
              </a:extLst>
            </p:cNvPr>
            <p:cNvGrpSpPr/>
            <p:nvPr/>
          </p:nvGrpSpPr>
          <p:grpSpPr>
            <a:xfrm>
              <a:off x="9128554" y="4344441"/>
              <a:ext cx="79206" cy="1258361"/>
              <a:chOff x="9128554" y="4344441"/>
              <a:chExt cx="79206" cy="1258361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0FEFD11-A053-D64F-B79C-A9486809C8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8560" y="4344441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8963893B-58C5-7940-9AC5-2289825D27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8557" y="4725439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7F13C10C-08B6-CE4E-B5DB-FCB22534CE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8557" y="5142604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DE8EBDB9-7027-BB48-973D-ECDCC07A6A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28554" y="5523602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C32997D-8EC6-C443-A02C-59D01534E1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6400" y="5375950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81F3492-3AD2-2340-966D-9C3A039A4A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6400" y="3950413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55" name="Function">
            <a:extLst>
              <a:ext uri="{FF2B5EF4-FFF2-40B4-BE49-F238E27FC236}">
                <a16:creationId xmlns:a16="http://schemas.microsoft.com/office/drawing/2014/main" id="{6E375958-E846-254E-ACE7-90E707099AE7}"/>
              </a:ext>
            </a:extLst>
          </p:cNvPr>
          <p:cNvGrpSpPr/>
          <p:nvPr/>
        </p:nvGrpSpPr>
        <p:grpSpPr>
          <a:xfrm>
            <a:off x="8235743" y="2117832"/>
            <a:ext cx="3147258" cy="1786290"/>
            <a:chOff x="981943" y="3856112"/>
            <a:chExt cx="3147258" cy="1786290"/>
          </a:xfrm>
        </p:grpSpPr>
        <p:grpSp>
          <p:nvGrpSpPr>
            <p:cNvPr id="24" name="Function">
              <a:extLst>
                <a:ext uri="{FF2B5EF4-FFF2-40B4-BE49-F238E27FC236}">
                  <a16:creationId xmlns:a16="http://schemas.microsoft.com/office/drawing/2014/main" id="{4E74227F-3501-A340-8D91-6852EF5F12A3}"/>
                </a:ext>
              </a:extLst>
            </p:cNvPr>
            <p:cNvGrpSpPr/>
            <p:nvPr/>
          </p:nvGrpSpPr>
          <p:grpSpPr>
            <a:xfrm>
              <a:off x="4049995" y="4384041"/>
              <a:ext cx="79206" cy="1258361"/>
              <a:chOff x="4049995" y="4384041"/>
              <a:chExt cx="79206" cy="1258361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0E79BD44-7013-5941-81FD-BECAB3B60F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50001" y="4384041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E5F743B4-AEF0-844B-AFB7-30298D1161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49998" y="4765039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9F9B7130-D6F8-0047-8285-BED4F64D06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49998" y="5182204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0496126-ED7F-C741-B492-134F7406A2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49995" y="5563202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E89A004-D6E8-1643-931D-C75FBCF557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6490" y="5336350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56FE9F32-9D4D-C341-B9D6-55B436CFB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1943" y="3856112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53" name="Foo">
            <a:extLst>
              <a:ext uri="{FF2B5EF4-FFF2-40B4-BE49-F238E27FC236}">
                <a16:creationId xmlns:a16="http://schemas.microsoft.com/office/drawing/2014/main" id="{A663BC45-2F22-B146-B127-EC9E725F2957}"/>
              </a:ext>
            </a:extLst>
          </p:cNvPr>
          <p:cNvGrpSpPr/>
          <p:nvPr/>
        </p:nvGrpSpPr>
        <p:grpSpPr>
          <a:xfrm>
            <a:off x="3239032" y="764875"/>
            <a:ext cx="3134531" cy="1659633"/>
            <a:chOff x="4657973" y="1075997"/>
            <a:chExt cx="3134531" cy="1659633"/>
          </a:xfrm>
        </p:grpSpPr>
        <p:grpSp>
          <p:nvGrpSpPr>
            <p:cNvPr id="52" name="Foo">
              <a:extLst>
                <a:ext uri="{FF2B5EF4-FFF2-40B4-BE49-F238E27FC236}">
                  <a16:creationId xmlns:a16="http://schemas.microsoft.com/office/drawing/2014/main" id="{2353326D-7B49-B644-8038-B1051BB7A7A0}"/>
                </a:ext>
              </a:extLst>
            </p:cNvPr>
            <p:cNvGrpSpPr/>
            <p:nvPr/>
          </p:nvGrpSpPr>
          <p:grpSpPr>
            <a:xfrm>
              <a:off x="7713298" y="1477269"/>
              <a:ext cx="79206" cy="1258361"/>
              <a:chOff x="7713298" y="1477269"/>
              <a:chExt cx="79206" cy="1258361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C6E0A51C-733F-A74E-B395-7BE662569D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3304" y="1477269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BA1208C0-9B0D-AE45-A7B6-7D550EB679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3301" y="1858267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27AE46CE-CCCC-E245-879F-DA17F54DF3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3301" y="2275432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6EBAB0D9-450E-144D-B0AC-F718B22943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13298" y="2656430"/>
                <a:ext cx="79200" cy="7920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</p:grp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CDFCD95F-4DDD-9849-B6CA-75A517923D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7973" y="2513819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9F1C31A-7E03-E543-8CE0-D349A100E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57973" y="1075997"/>
              <a:ext cx="79200" cy="792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cxnSp>
        <p:nvCxnSpPr>
          <p:cNvPr id="72" name="直线箭头连接符 26">
            <a:extLst>
              <a:ext uri="{FF2B5EF4-FFF2-40B4-BE49-F238E27FC236}">
                <a16:creationId xmlns:a16="http://schemas.microsoft.com/office/drawing/2014/main" id="{A5028AE1-94EE-B94D-85E6-06136FF87346}"/>
              </a:ext>
            </a:extLst>
          </p:cNvPr>
          <p:cNvCxnSpPr>
            <a:cxnSpLocks/>
            <a:stCxn id="9" idx="6"/>
            <a:endCxn id="50" idx="2"/>
          </p:cNvCxnSpPr>
          <p:nvPr/>
        </p:nvCxnSpPr>
        <p:spPr>
          <a:xfrm flipV="1">
            <a:off x="2347455" y="804475"/>
            <a:ext cx="891577" cy="2795530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线箭头连接符 26">
            <a:extLst>
              <a:ext uri="{FF2B5EF4-FFF2-40B4-BE49-F238E27FC236}">
                <a16:creationId xmlns:a16="http://schemas.microsoft.com/office/drawing/2014/main" id="{B4F1C31C-5EA9-E946-A172-033C59E314F8}"/>
              </a:ext>
            </a:extLst>
          </p:cNvPr>
          <p:cNvCxnSpPr>
            <a:cxnSpLocks/>
            <a:stCxn id="21" idx="6"/>
            <a:endCxn id="78" idx="6"/>
          </p:cNvCxnSpPr>
          <p:nvPr/>
        </p:nvCxnSpPr>
        <p:spPr>
          <a:xfrm flipV="1">
            <a:off x="6373557" y="801696"/>
            <a:ext cx="394510" cy="1583212"/>
          </a:xfrm>
          <a:prstGeom prst="bentConnector3">
            <a:avLst>
              <a:gd name="adj1" fmla="val 157945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椭圆 77">
            <a:extLst>
              <a:ext uri="{FF2B5EF4-FFF2-40B4-BE49-F238E27FC236}">
                <a16:creationId xmlns:a16="http://schemas.microsoft.com/office/drawing/2014/main" id="{6B4B056D-A592-EF44-8833-8146B7D105C1}"/>
              </a:ext>
            </a:extLst>
          </p:cNvPr>
          <p:cNvSpPr>
            <a:spLocks noChangeAspect="1"/>
          </p:cNvSpPr>
          <p:nvPr/>
        </p:nvSpPr>
        <p:spPr>
          <a:xfrm>
            <a:off x="6688867" y="762096"/>
            <a:ext cx="79200" cy="7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2" name="直线箭头连接符 26">
            <a:extLst>
              <a:ext uri="{FF2B5EF4-FFF2-40B4-BE49-F238E27FC236}">
                <a16:creationId xmlns:a16="http://schemas.microsoft.com/office/drawing/2014/main" id="{250462CC-1CA8-BB40-A2D1-5E17B14A62EA}"/>
              </a:ext>
            </a:extLst>
          </p:cNvPr>
          <p:cNvCxnSpPr>
            <a:cxnSpLocks/>
            <a:stCxn id="13" idx="6"/>
            <a:endCxn id="61" idx="6"/>
          </p:cNvCxnSpPr>
          <p:nvPr/>
        </p:nvCxnSpPr>
        <p:spPr>
          <a:xfrm flipV="1">
            <a:off x="11382995" y="2144174"/>
            <a:ext cx="386655" cy="1720348"/>
          </a:xfrm>
          <a:prstGeom prst="bentConnector3">
            <a:avLst>
              <a:gd name="adj1" fmla="val 180678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A5BB2DE7-36D9-274D-BD6D-2F6A0C9C95B6}"/>
              </a:ext>
            </a:extLst>
          </p:cNvPr>
          <p:cNvSpPr>
            <a:spLocks noChangeAspect="1"/>
          </p:cNvSpPr>
          <p:nvPr/>
        </p:nvSpPr>
        <p:spPr>
          <a:xfrm>
            <a:off x="8240290" y="2224851"/>
            <a:ext cx="79200" cy="7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84" name="直线箭头连接符 26">
            <a:extLst>
              <a:ext uri="{FF2B5EF4-FFF2-40B4-BE49-F238E27FC236}">
                <a16:creationId xmlns:a16="http://schemas.microsoft.com/office/drawing/2014/main" id="{C285715B-B466-D648-8C44-DFFF938BC16D}"/>
              </a:ext>
            </a:extLst>
          </p:cNvPr>
          <p:cNvCxnSpPr>
            <a:cxnSpLocks/>
            <a:stCxn id="17" idx="6"/>
            <a:endCxn id="85" idx="6"/>
          </p:cNvCxnSpPr>
          <p:nvPr/>
        </p:nvCxnSpPr>
        <p:spPr>
          <a:xfrm flipV="1">
            <a:off x="6412530" y="4038534"/>
            <a:ext cx="360959" cy="1574777"/>
          </a:xfrm>
          <a:prstGeom prst="bentConnector3">
            <a:avLst>
              <a:gd name="adj1" fmla="val 16333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E3C2C60F-2B0B-314B-A98A-A034D32FE21D}"/>
              </a:ext>
            </a:extLst>
          </p:cNvPr>
          <p:cNvSpPr>
            <a:spLocks noChangeAspect="1"/>
          </p:cNvSpPr>
          <p:nvPr/>
        </p:nvSpPr>
        <p:spPr>
          <a:xfrm>
            <a:off x="6694289" y="3998934"/>
            <a:ext cx="79200" cy="7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5" name="直线箭头连接符 26">
            <a:extLst>
              <a:ext uri="{FF2B5EF4-FFF2-40B4-BE49-F238E27FC236}">
                <a16:creationId xmlns:a16="http://schemas.microsoft.com/office/drawing/2014/main" id="{6D103317-4F00-724F-961B-B7712C0CD99D}"/>
              </a:ext>
            </a:extLst>
          </p:cNvPr>
          <p:cNvCxnSpPr>
            <a:cxnSpLocks/>
            <a:stCxn id="11" idx="6"/>
            <a:endCxn id="60" idx="2"/>
          </p:cNvCxnSpPr>
          <p:nvPr/>
        </p:nvCxnSpPr>
        <p:spPr>
          <a:xfrm flipH="1" flipV="1">
            <a:off x="8240290" y="2383852"/>
            <a:ext cx="3142708" cy="682507"/>
          </a:xfrm>
          <a:prstGeom prst="bentConnector5">
            <a:avLst>
              <a:gd name="adj1" fmla="val -15850"/>
              <a:gd name="adj2" fmla="val -191158"/>
              <a:gd name="adj3" fmla="val 112174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直线箭头连接符 26">
            <a:extLst>
              <a:ext uri="{FF2B5EF4-FFF2-40B4-BE49-F238E27FC236}">
                <a16:creationId xmlns:a16="http://schemas.microsoft.com/office/drawing/2014/main" id="{E0591CEC-3D1E-5B47-B43E-BE23FD1EFAAB}"/>
              </a:ext>
            </a:extLst>
          </p:cNvPr>
          <p:cNvCxnSpPr>
            <a:cxnSpLocks/>
            <a:stCxn id="19" idx="6"/>
            <a:endCxn id="47" idx="2"/>
          </p:cNvCxnSpPr>
          <p:nvPr/>
        </p:nvCxnSpPr>
        <p:spPr>
          <a:xfrm>
            <a:off x="6373560" y="1586745"/>
            <a:ext cx="1862183" cy="57068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直线箭头连接符 26">
            <a:extLst>
              <a:ext uri="{FF2B5EF4-FFF2-40B4-BE49-F238E27FC236}">
                <a16:creationId xmlns:a16="http://schemas.microsoft.com/office/drawing/2014/main" id="{066FD01E-C977-C64B-8781-A05250C68028}"/>
              </a:ext>
            </a:extLst>
          </p:cNvPr>
          <p:cNvCxnSpPr>
            <a:cxnSpLocks/>
            <a:stCxn id="15" idx="6"/>
            <a:endCxn id="83" idx="2"/>
          </p:cNvCxnSpPr>
          <p:nvPr/>
        </p:nvCxnSpPr>
        <p:spPr>
          <a:xfrm flipV="1">
            <a:off x="6412533" y="2264451"/>
            <a:ext cx="1827757" cy="2550697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364D613D-948E-0B42-B44F-F77D59A046B9}"/>
              </a:ext>
            </a:extLst>
          </p:cNvPr>
          <p:cNvSpPr>
            <a:spLocks noChangeAspect="1"/>
          </p:cNvSpPr>
          <p:nvPr/>
        </p:nvSpPr>
        <p:spPr>
          <a:xfrm>
            <a:off x="8240290" y="2344252"/>
            <a:ext cx="79200" cy="7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5CED6E8B-271E-6F4F-BD0C-00F728EAA4F5}"/>
              </a:ext>
            </a:extLst>
          </p:cNvPr>
          <p:cNvSpPr>
            <a:spLocks noChangeAspect="1"/>
          </p:cNvSpPr>
          <p:nvPr/>
        </p:nvSpPr>
        <p:spPr>
          <a:xfrm>
            <a:off x="11690450" y="2104574"/>
            <a:ext cx="79200" cy="79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33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3219</TotalTime>
  <Words>296</Words>
  <Application>Microsoft Macintosh PowerPoint</Application>
  <PresentationFormat>宽屏</PresentationFormat>
  <Paragraphs>147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</vt:lpstr>
      <vt:lpstr>等线 Light</vt:lpstr>
      <vt:lpstr>PingFang SC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多乐</dc:creator>
  <cp:lastModifiedBy>张 多乐</cp:lastModifiedBy>
  <cp:revision>7</cp:revision>
  <dcterms:created xsi:type="dcterms:W3CDTF">2022-08-12T03:08:42Z</dcterms:created>
  <dcterms:modified xsi:type="dcterms:W3CDTF">2022-08-19T09:37:40Z</dcterms:modified>
</cp:coreProperties>
</file>