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2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ng, Nevena" userId="a5c57fe4-922c-494d-a5d9-86531e417809" providerId="ADAL" clId="{A99BCBEB-1DDC-46FD-917A-1AEF89312B6C}"/>
    <pc:docChg chg="custSel addSld modSld">
      <pc:chgData name="Young, Nevena" userId="a5c57fe4-922c-494d-a5d9-86531e417809" providerId="ADAL" clId="{A99BCBEB-1DDC-46FD-917A-1AEF89312B6C}" dt="2022-08-13T16:37:46.798" v="3091" actId="14100"/>
      <pc:docMkLst>
        <pc:docMk/>
      </pc:docMkLst>
      <pc:sldChg chg="addSp modSp new mod setBg">
        <pc:chgData name="Young, Nevena" userId="a5c57fe4-922c-494d-a5d9-86531e417809" providerId="ADAL" clId="{A99BCBEB-1DDC-46FD-917A-1AEF89312B6C}" dt="2022-08-13T16:35:46.220" v="3081" actId="26606"/>
        <pc:sldMkLst>
          <pc:docMk/>
          <pc:sldMk cId="878103532" sldId="256"/>
        </pc:sldMkLst>
        <pc:spChg chg="mod">
          <ac:chgData name="Young, Nevena" userId="a5c57fe4-922c-494d-a5d9-86531e417809" providerId="ADAL" clId="{A99BCBEB-1DDC-46FD-917A-1AEF89312B6C}" dt="2022-08-13T16:35:46.220" v="3081" actId="26606"/>
          <ac:spMkLst>
            <pc:docMk/>
            <pc:sldMk cId="878103532" sldId="256"/>
            <ac:spMk id="2" creationId="{BC9519DE-76D0-8E6F-525B-7944D8DB700B}"/>
          </ac:spMkLst>
        </pc:spChg>
        <pc:spChg chg="mod">
          <ac:chgData name="Young, Nevena" userId="a5c57fe4-922c-494d-a5d9-86531e417809" providerId="ADAL" clId="{A99BCBEB-1DDC-46FD-917A-1AEF89312B6C}" dt="2022-08-13T16:35:46.220" v="3081" actId="26606"/>
          <ac:spMkLst>
            <pc:docMk/>
            <pc:sldMk cId="878103532" sldId="256"/>
            <ac:spMk id="3" creationId="{D6D8AE7D-9F65-22E0-3848-562DA53A41D6}"/>
          </ac:spMkLst>
        </pc:spChg>
        <pc:spChg chg="add">
          <ac:chgData name="Young, Nevena" userId="a5c57fe4-922c-494d-a5d9-86531e417809" providerId="ADAL" clId="{A99BCBEB-1DDC-46FD-917A-1AEF89312B6C}" dt="2022-08-13T16:35:46.220" v="3081" actId="26606"/>
          <ac:spMkLst>
            <pc:docMk/>
            <pc:sldMk cId="878103532" sldId="256"/>
            <ac:spMk id="8" creationId="{C475749F-F487-4EFB-ABC7-C1359590EB76}"/>
          </ac:spMkLst>
        </pc:spChg>
        <pc:spChg chg="add">
          <ac:chgData name="Young, Nevena" userId="a5c57fe4-922c-494d-a5d9-86531e417809" providerId="ADAL" clId="{A99BCBEB-1DDC-46FD-917A-1AEF89312B6C}" dt="2022-08-13T16:35:46.220" v="3081" actId="26606"/>
          <ac:spMkLst>
            <pc:docMk/>
            <pc:sldMk cId="878103532" sldId="256"/>
            <ac:spMk id="10" creationId="{16D6FAA8-41A5-46EA-A8AB-E9D2754A6F32}"/>
          </ac:spMkLst>
        </pc:spChg>
      </pc:sldChg>
      <pc:sldChg chg="addSp delSp modSp new mod setBg">
        <pc:chgData name="Young, Nevena" userId="a5c57fe4-922c-494d-a5d9-86531e417809" providerId="ADAL" clId="{A99BCBEB-1DDC-46FD-917A-1AEF89312B6C}" dt="2022-08-13T16:37:18.494" v="3087" actId="255"/>
        <pc:sldMkLst>
          <pc:docMk/>
          <pc:sldMk cId="1336562007" sldId="257"/>
        </pc:sldMkLst>
        <pc:spChg chg="mod">
          <ac:chgData name="Young, Nevena" userId="a5c57fe4-922c-494d-a5d9-86531e417809" providerId="ADAL" clId="{A99BCBEB-1DDC-46FD-917A-1AEF89312B6C}" dt="2022-08-13T16:37:04.059" v="3086" actId="26606"/>
          <ac:spMkLst>
            <pc:docMk/>
            <pc:sldMk cId="1336562007" sldId="257"/>
            <ac:spMk id="2" creationId="{EB71580A-5100-2D23-0CB5-66D0459E1614}"/>
          </ac:spMkLst>
        </pc:spChg>
        <pc:spChg chg="mod">
          <ac:chgData name="Young, Nevena" userId="a5c57fe4-922c-494d-a5d9-86531e417809" providerId="ADAL" clId="{A99BCBEB-1DDC-46FD-917A-1AEF89312B6C}" dt="2022-08-13T16:37:18.494" v="3087" actId="255"/>
          <ac:spMkLst>
            <pc:docMk/>
            <pc:sldMk cId="1336562007" sldId="257"/>
            <ac:spMk id="3" creationId="{16AAEAED-EDA2-469C-AF71-71EE30C93F8A}"/>
          </ac:spMkLst>
        </pc:spChg>
        <pc:spChg chg="add del">
          <ac:chgData name="Young, Nevena" userId="a5c57fe4-922c-494d-a5d9-86531e417809" providerId="ADAL" clId="{A99BCBEB-1DDC-46FD-917A-1AEF89312B6C}" dt="2022-08-13T16:37:04.059" v="3086" actId="26606"/>
          <ac:spMkLst>
            <pc:docMk/>
            <pc:sldMk cId="1336562007" sldId="257"/>
            <ac:spMk id="10" creationId="{91F32EBA-ED97-466E-8CFA-8382584155D0}"/>
          </ac:spMkLst>
        </pc:spChg>
        <pc:spChg chg="add del">
          <ac:chgData name="Young, Nevena" userId="a5c57fe4-922c-494d-a5d9-86531e417809" providerId="ADAL" clId="{A99BCBEB-1DDC-46FD-917A-1AEF89312B6C}" dt="2022-08-13T16:37:04.059" v="3086" actId="26606"/>
          <ac:spMkLst>
            <pc:docMk/>
            <pc:sldMk cId="1336562007" sldId="257"/>
            <ac:spMk id="12" creationId="{62A38935-BB53-4DF7-A56E-48DD25B685D7}"/>
          </ac:spMkLst>
        </pc:spChg>
        <pc:spChg chg="add">
          <ac:chgData name="Young, Nevena" userId="a5c57fe4-922c-494d-a5d9-86531e417809" providerId="ADAL" clId="{A99BCBEB-1DDC-46FD-917A-1AEF89312B6C}" dt="2022-08-13T16:37:04.059" v="3086" actId="26606"/>
          <ac:spMkLst>
            <pc:docMk/>
            <pc:sldMk cId="1336562007" sldId="257"/>
            <ac:spMk id="17" creationId="{1557A916-FDD1-44A1-A7A1-70009FD6BE46}"/>
          </ac:spMkLst>
        </pc:spChg>
        <pc:spChg chg="add">
          <ac:chgData name="Young, Nevena" userId="a5c57fe4-922c-494d-a5d9-86531e417809" providerId="ADAL" clId="{A99BCBEB-1DDC-46FD-917A-1AEF89312B6C}" dt="2022-08-13T16:37:04.059" v="3086" actId="26606"/>
          <ac:spMkLst>
            <pc:docMk/>
            <pc:sldMk cId="1336562007" sldId="257"/>
            <ac:spMk id="19" creationId="{4B874C19-9B23-4B12-823E-D67615A9B3AC}"/>
          </ac:spMkLst>
        </pc:spChg>
        <pc:picChg chg="add mod">
          <ac:chgData name="Young, Nevena" userId="a5c57fe4-922c-494d-a5d9-86531e417809" providerId="ADAL" clId="{A99BCBEB-1DDC-46FD-917A-1AEF89312B6C}" dt="2022-08-13T16:37:04.059" v="3086" actId="26606"/>
          <ac:picMkLst>
            <pc:docMk/>
            <pc:sldMk cId="1336562007" sldId="257"/>
            <ac:picMk id="7" creationId="{92226602-0884-D9DC-5400-0456AD748597}"/>
          </ac:picMkLst>
        </pc:picChg>
      </pc:sldChg>
      <pc:sldChg chg="addSp modSp new mod setBg">
        <pc:chgData name="Young, Nevena" userId="a5c57fe4-922c-494d-a5d9-86531e417809" providerId="ADAL" clId="{A99BCBEB-1DDC-46FD-917A-1AEF89312B6C}" dt="2022-08-13T16:37:28.772" v="3089" actId="27636"/>
        <pc:sldMkLst>
          <pc:docMk/>
          <pc:sldMk cId="2449213073" sldId="258"/>
        </pc:sldMkLst>
        <pc:spChg chg="mod">
          <ac:chgData name="Young, Nevena" userId="a5c57fe4-922c-494d-a5d9-86531e417809" providerId="ADAL" clId="{A99BCBEB-1DDC-46FD-917A-1AEF89312B6C}" dt="2022-08-13T16:36:06.466" v="3083" actId="26606"/>
          <ac:spMkLst>
            <pc:docMk/>
            <pc:sldMk cId="2449213073" sldId="258"/>
            <ac:spMk id="2" creationId="{178F819E-DED3-FD7C-3B3D-FDD3146F3187}"/>
          </ac:spMkLst>
        </pc:spChg>
        <pc:spChg chg="mod">
          <ac:chgData name="Young, Nevena" userId="a5c57fe4-922c-494d-a5d9-86531e417809" providerId="ADAL" clId="{A99BCBEB-1DDC-46FD-917A-1AEF89312B6C}" dt="2022-08-13T16:37:28.772" v="3089" actId="27636"/>
          <ac:spMkLst>
            <pc:docMk/>
            <pc:sldMk cId="2449213073" sldId="258"/>
            <ac:spMk id="3" creationId="{DC22E99D-A634-A9F5-DF73-30F84ADDCB06}"/>
          </ac:spMkLst>
        </pc:spChg>
        <pc:spChg chg="add">
          <ac:chgData name="Young, Nevena" userId="a5c57fe4-922c-494d-a5d9-86531e417809" providerId="ADAL" clId="{A99BCBEB-1DDC-46FD-917A-1AEF89312B6C}" dt="2022-08-13T16:36:06.466" v="3083" actId="26606"/>
          <ac:spMkLst>
            <pc:docMk/>
            <pc:sldMk cId="2449213073" sldId="258"/>
            <ac:spMk id="8" creationId="{33CD251C-A887-4D2F-925B-FC097198538B}"/>
          </ac:spMkLst>
        </pc:spChg>
        <pc:spChg chg="add">
          <ac:chgData name="Young, Nevena" userId="a5c57fe4-922c-494d-a5d9-86531e417809" providerId="ADAL" clId="{A99BCBEB-1DDC-46FD-917A-1AEF89312B6C}" dt="2022-08-13T16:36:06.466" v="3083" actId="26606"/>
          <ac:spMkLst>
            <pc:docMk/>
            <pc:sldMk cId="2449213073" sldId="258"/>
            <ac:spMk id="14" creationId="{662A3FAA-D056-4098-8115-EA61EAF068CF}"/>
          </ac:spMkLst>
        </pc:spChg>
        <pc:grpChg chg="add">
          <ac:chgData name="Young, Nevena" userId="a5c57fe4-922c-494d-a5d9-86531e417809" providerId="ADAL" clId="{A99BCBEB-1DDC-46FD-917A-1AEF89312B6C}" dt="2022-08-13T16:36:06.466" v="3083" actId="26606"/>
          <ac:grpSpMkLst>
            <pc:docMk/>
            <pc:sldMk cId="2449213073" sldId="258"/>
            <ac:grpSpMk id="10" creationId="{2C3846A5-A498-4C9E-B4DC-13532657D717}"/>
          </ac:grpSpMkLst>
        </pc:grpChg>
      </pc:sldChg>
      <pc:sldChg chg="addSp modSp new mod setBg">
        <pc:chgData name="Young, Nevena" userId="a5c57fe4-922c-494d-a5d9-86531e417809" providerId="ADAL" clId="{A99BCBEB-1DDC-46FD-917A-1AEF89312B6C}" dt="2022-08-13T16:37:46.798" v="3091" actId="14100"/>
        <pc:sldMkLst>
          <pc:docMk/>
          <pc:sldMk cId="1116751701" sldId="259"/>
        </pc:sldMkLst>
        <pc:spChg chg="mod">
          <ac:chgData name="Young, Nevena" userId="a5c57fe4-922c-494d-a5d9-86531e417809" providerId="ADAL" clId="{A99BCBEB-1DDC-46FD-917A-1AEF89312B6C}" dt="2022-08-13T16:36:13.542" v="3084" actId="26606"/>
          <ac:spMkLst>
            <pc:docMk/>
            <pc:sldMk cId="1116751701" sldId="259"/>
            <ac:spMk id="2" creationId="{A70CB138-EC78-D161-CB60-CC0D04DBC807}"/>
          </ac:spMkLst>
        </pc:spChg>
        <pc:spChg chg="mod">
          <ac:chgData name="Young, Nevena" userId="a5c57fe4-922c-494d-a5d9-86531e417809" providerId="ADAL" clId="{A99BCBEB-1DDC-46FD-917A-1AEF89312B6C}" dt="2022-08-13T16:37:46.798" v="3091" actId="14100"/>
          <ac:spMkLst>
            <pc:docMk/>
            <pc:sldMk cId="1116751701" sldId="259"/>
            <ac:spMk id="3" creationId="{A5351B1C-FDA4-BF30-6E75-AA6B8C87F774}"/>
          </ac:spMkLst>
        </pc:spChg>
        <pc:spChg chg="add">
          <ac:chgData name="Young, Nevena" userId="a5c57fe4-922c-494d-a5d9-86531e417809" providerId="ADAL" clId="{A99BCBEB-1DDC-46FD-917A-1AEF89312B6C}" dt="2022-08-13T16:36:13.542" v="3084" actId="26606"/>
          <ac:spMkLst>
            <pc:docMk/>
            <pc:sldMk cId="1116751701" sldId="259"/>
            <ac:spMk id="8" creationId="{33CD251C-A887-4D2F-925B-FC097198538B}"/>
          </ac:spMkLst>
        </pc:spChg>
        <pc:spChg chg="add">
          <ac:chgData name="Young, Nevena" userId="a5c57fe4-922c-494d-a5d9-86531e417809" providerId="ADAL" clId="{A99BCBEB-1DDC-46FD-917A-1AEF89312B6C}" dt="2022-08-13T16:36:13.542" v="3084" actId="26606"/>
          <ac:spMkLst>
            <pc:docMk/>
            <pc:sldMk cId="1116751701" sldId="259"/>
            <ac:spMk id="10" creationId="{3B2069EE-A08E-44F0-B3F9-3CF8CC2DCAD5}"/>
          </ac:spMkLst>
        </pc:spChg>
        <pc:grpChg chg="add">
          <ac:chgData name="Young, Nevena" userId="a5c57fe4-922c-494d-a5d9-86531e417809" providerId="ADAL" clId="{A99BCBEB-1DDC-46FD-917A-1AEF89312B6C}" dt="2022-08-13T16:36:13.542" v="3084" actId="26606"/>
          <ac:grpSpMkLst>
            <pc:docMk/>
            <pc:sldMk cId="1116751701" sldId="259"/>
            <ac:grpSpMk id="12" creationId="{E12BF2FB-8A96-4B53-86A0-04755C545EB8}"/>
          </ac:grpSpMkLst>
        </pc:grpChg>
      </pc:sldChg>
      <pc:sldChg chg="addSp modSp new mod setBg">
        <pc:chgData name="Young, Nevena" userId="a5c57fe4-922c-494d-a5d9-86531e417809" providerId="ADAL" clId="{A99BCBEB-1DDC-46FD-917A-1AEF89312B6C}" dt="2022-08-13T16:36:29.412" v="3085" actId="26606"/>
        <pc:sldMkLst>
          <pc:docMk/>
          <pc:sldMk cId="536056311" sldId="260"/>
        </pc:sldMkLst>
        <pc:spChg chg="mod">
          <ac:chgData name="Young, Nevena" userId="a5c57fe4-922c-494d-a5d9-86531e417809" providerId="ADAL" clId="{A99BCBEB-1DDC-46FD-917A-1AEF89312B6C}" dt="2022-08-13T16:36:29.412" v="3085" actId="26606"/>
          <ac:spMkLst>
            <pc:docMk/>
            <pc:sldMk cId="536056311" sldId="260"/>
            <ac:spMk id="2" creationId="{9B8B6ED8-E603-ADF3-6816-B0C87D144D52}"/>
          </ac:spMkLst>
        </pc:spChg>
        <pc:spChg chg="mod">
          <ac:chgData name="Young, Nevena" userId="a5c57fe4-922c-494d-a5d9-86531e417809" providerId="ADAL" clId="{A99BCBEB-1DDC-46FD-917A-1AEF89312B6C}" dt="2022-08-13T16:36:29.412" v="3085" actId="26606"/>
          <ac:spMkLst>
            <pc:docMk/>
            <pc:sldMk cId="536056311" sldId="260"/>
            <ac:spMk id="3" creationId="{2AA09C87-8920-3DB3-1E5F-C0423582BEDC}"/>
          </ac:spMkLst>
        </pc:spChg>
        <pc:spChg chg="add">
          <ac:chgData name="Young, Nevena" userId="a5c57fe4-922c-494d-a5d9-86531e417809" providerId="ADAL" clId="{A99BCBEB-1DDC-46FD-917A-1AEF89312B6C}" dt="2022-08-13T16:36:29.412" v="3085" actId="26606"/>
          <ac:spMkLst>
            <pc:docMk/>
            <pc:sldMk cId="536056311" sldId="260"/>
            <ac:spMk id="8" creationId="{33CD251C-A887-4D2F-925B-FC097198538B}"/>
          </ac:spMkLst>
        </pc:spChg>
        <pc:spChg chg="add">
          <ac:chgData name="Young, Nevena" userId="a5c57fe4-922c-494d-a5d9-86531e417809" providerId="ADAL" clId="{A99BCBEB-1DDC-46FD-917A-1AEF89312B6C}" dt="2022-08-13T16:36:29.412" v="3085" actId="26606"/>
          <ac:spMkLst>
            <pc:docMk/>
            <pc:sldMk cId="536056311" sldId="260"/>
            <ac:spMk id="10" creationId="{B19D093C-27FB-4032-B282-42C4563F257C}"/>
          </ac:spMkLst>
        </pc:spChg>
        <pc:grpChg chg="add">
          <ac:chgData name="Young, Nevena" userId="a5c57fe4-922c-494d-a5d9-86531e417809" providerId="ADAL" clId="{A99BCBEB-1DDC-46FD-917A-1AEF89312B6C}" dt="2022-08-13T16:36:29.412" v="3085" actId="26606"/>
          <ac:grpSpMkLst>
            <pc:docMk/>
            <pc:sldMk cId="536056311" sldId="260"/>
            <ac:grpSpMk id="12" creationId="{35EE815E-1BD3-4777-B652-6D98825BF66B}"/>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AA35-310A-611E-5A34-5937338444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CB8717-8AF9-104E-7923-A5EAF718D6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FCA0CB-BF7D-7B0F-9B85-5B75FB9A5670}"/>
              </a:ext>
            </a:extLst>
          </p:cNvPr>
          <p:cNvSpPr>
            <a:spLocks noGrp="1"/>
          </p:cNvSpPr>
          <p:nvPr>
            <p:ph type="dt" sz="half" idx="10"/>
          </p:nvPr>
        </p:nvSpPr>
        <p:spPr/>
        <p:txBody>
          <a:bodyPr/>
          <a:lstStyle/>
          <a:p>
            <a:fld id="{96436C21-84C9-4D41-8EB7-77B65C8160E9}" type="datetimeFigureOut">
              <a:rPr lang="en-US" smtClean="0"/>
              <a:t>8/13/2022</a:t>
            </a:fld>
            <a:endParaRPr lang="en-US" dirty="0"/>
          </a:p>
        </p:txBody>
      </p:sp>
      <p:sp>
        <p:nvSpPr>
          <p:cNvPr id="5" name="Footer Placeholder 4">
            <a:extLst>
              <a:ext uri="{FF2B5EF4-FFF2-40B4-BE49-F238E27FC236}">
                <a16:creationId xmlns:a16="http://schemas.microsoft.com/office/drawing/2014/main" id="{1D0F5867-7389-C6D5-3B83-45F7FE19F0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77D795-EF98-A98D-CB95-937787F306AF}"/>
              </a:ext>
            </a:extLst>
          </p:cNvPr>
          <p:cNvSpPr>
            <a:spLocks noGrp="1"/>
          </p:cNvSpPr>
          <p:nvPr>
            <p:ph type="sldNum" sz="quarter" idx="12"/>
          </p:nvPr>
        </p:nvSpPr>
        <p:spPr/>
        <p:txBody>
          <a:bodyPr/>
          <a:lstStyle/>
          <a:p>
            <a:fld id="{1DB9AB87-432A-4FF3-943F-880BD1F29CE3}" type="slidenum">
              <a:rPr lang="en-US" smtClean="0"/>
              <a:t>‹#›</a:t>
            </a:fld>
            <a:endParaRPr lang="en-US" dirty="0"/>
          </a:p>
        </p:txBody>
      </p:sp>
    </p:spTree>
    <p:extLst>
      <p:ext uri="{BB962C8B-B14F-4D97-AF65-F5344CB8AC3E}">
        <p14:creationId xmlns:p14="http://schemas.microsoft.com/office/powerpoint/2010/main" val="381970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03EB1-F272-FA4D-3AD7-CD0FBEA16C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0FD2B6-D1EF-F1D1-E157-0705AB993E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1C667-3831-ECBF-A3A8-C2E77E36ACC2}"/>
              </a:ext>
            </a:extLst>
          </p:cNvPr>
          <p:cNvSpPr>
            <a:spLocks noGrp="1"/>
          </p:cNvSpPr>
          <p:nvPr>
            <p:ph type="dt" sz="half" idx="10"/>
          </p:nvPr>
        </p:nvSpPr>
        <p:spPr/>
        <p:txBody>
          <a:bodyPr/>
          <a:lstStyle/>
          <a:p>
            <a:fld id="{96436C21-84C9-4D41-8EB7-77B65C8160E9}" type="datetimeFigureOut">
              <a:rPr lang="en-US" smtClean="0"/>
              <a:t>8/13/2022</a:t>
            </a:fld>
            <a:endParaRPr lang="en-US" dirty="0"/>
          </a:p>
        </p:txBody>
      </p:sp>
      <p:sp>
        <p:nvSpPr>
          <p:cNvPr id="5" name="Footer Placeholder 4">
            <a:extLst>
              <a:ext uri="{FF2B5EF4-FFF2-40B4-BE49-F238E27FC236}">
                <a16:creationId xmlns:a16="http://schemas.microsoft.com/office/drawing/2014/main" id="{91F11015-FC2F-D6AC-3C88-33A10D58C9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0AB7B3-0087-6D14-0ED9-B51E8511907E}"/>
              </a:ext>
            </a:extLst>
          </p:cNvPr>
          <p:cNvSpPr>
            <a:spLocks noGrp="1"/>
          </p:cNvSpPr>
          <p:nvPr>
            <p:ph type="sldNum" sz="quarter" idx="12"/>
          </p:nvPr>
        </p:nvSpPr>
        <p:spPr/>
        <p:txBody>
          <a:bodyPr/>
          <a:lstStyle/>
          <a:p>
            <a:fld id="{1DB9AB87-432A-4FF3-943F-880BD1F29CE3}" type="slidenum">
              <a:rPr lang="en-US" smtClean="0"/>
              <a:t>‹#›</a:t>
            </a:fld>
            <a:endParaRPr lang="en-US" dirty="0"/>
          </a:p>
        </p:txBody>
      </p:sp>
    </p:spTree>
    <p:extLst>
      <p:ext uri="{BB962C8B-B14F-4D97-AF65-F5344CB8AC3E}">
        <p14:creationId xmlns:p14="http://schemas.microsoft.com/office/powerpoint/2010/main" val="2050660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32C67-B0BE-A27C-FE9B-4EF95A4043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90E72E-AF7A-F6CD-6B26-9161FB8012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325BB8-1C48-598C-A697-2B518824CEF7}"/>
              </a:ext>
            </a:extLst>
          </p:cNvPr>
          <p:cNvSpPr>
            <a:spLocks noGrp="1"/>
          </p:cNvSpPr>
          <p:nvPr>
            <p:ph type="dt" sz="half" idx="10"/>
          </p:nvPr>
        </p:nvSpPr>
        <p:spPr/>
        <p:txBody>
          <a:bodyPr/>
          <a:lstStyle/>
          <a:p>
            <a:fld id="{96436C21-84C9-4D41-8EB7-77B65C8160E9}" type="datetimeFigureOut">
              <a:rPr lang="en-US" smtClean="0"/>
              <a:t>8/13/2022</a:t>
            </a:fld>
            <a:endParaRPr lang="en-US" dirty="0"/>
          </a:p>
        </p:txBody>
      </p:sp>
      <p:sp>
        <p:nvSpPr>
          <p:cNvPr id="5" name="Footer Placeholder 4">
            <a:extLst>
              <a:ext uri="{FF2B5EF4-FFF2-40B4-BE49-F238E27FC236}">
                <a16:creationId xmlns:a16="http://schemas.microsoft.com/office/drawing/2014/main" id="{6F649C16-DFF4-D79B-0B25-FC4BB5F259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DAB2B0-950C-C490-5517-640592E83DCE}"/>
              </a:ext>
            </a:extLst>
          </p:cNvPr>
          <p:cNvSpPr>
            <a:spLocks noGrp="1"/>
          </p:cNvSpPr>
          <p:nvPr>
            <p:ph type="sldNum" sz="quarter" idx="12"/>
          </p:nvPr>
        </p:nvSpPr>
        <p:spPr/>
        <p:txBody>
          <a:bodyPr/>
          <a:lstStyle/>
          <a:p>
            <a:fld id="{1DB9AB87-432A-4FF3-943F-880BD1F29CE3}" type="slidenum">
              <a:rPr lang="en-US" smtClean="0"/>
              <a:t>‹#›</a:t>
            </a:fld>
            <a:endParaRPr lang="en-US" dirty="0"/>
          </a:p>
        </p:txBody>
      </p:sp>
    </p:spTree>
    <p:extLst>
      <p:ext uri="{BB962C8B-B14F-4D97-AF65-F5344CB8AC3E}">
        <p14:creationId xmlns:p14="http://schemas.microsoft.com/office/powerpoint/2010/main" val="2509959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A075F-F9DB-32DE-0916-AABD295204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6373BA-3BE9-8B31-627E-E9F64DD937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094672-3444-8CC3-D3F9-73DCB8FDDA85}"/>
              </a:ext>
            </a:extLst>
          </p:cNvPr>
          <p:cNvSpPr>
            <a:spLocks noGrp="1"/>
          </p:cNvSpPr>
          <p:nvPr>
            <p:ph type="dt" sz="half" idx="10"/>
          </p:nvPr>
        </p:nvSpPr>
        <p:spPr/>
        <p:txBody>
          <a:bodyPr/>
          <a:lstStyle/>
          <a:p>
            <a:fld id="{96436C21-84C9-4D41-8EB7-77B65C8160E9}" type="datetimeFigureOut">
              <a:rPr lang="en-US" smtClean="0"/>
              <a:t>8/13/2022</a:t>
            </a:fld>
            <a:endParaRPr lang="en-US" dirty="0"/>
          </a:p>
        </p:txBody>
      </p:sp>
      <p:sp>
        <p:nvSpPr>
          <p:cNvPr id="5" name="Footer Placeholder 4">
            <a:extLst>
              <a:ext uri="{FF2B5EF4-FFF2-40B4-BE49-F238E27FC236}">
                <a16:creationId xmlns:a16="http://schemas.microsoft.com/office/drawing/2014/main" id="{0C7824A5-DF00-FA17-2C07-98707702D5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DCC288-D19C-3802-70A0-92DB9C56088A}"/>
              </a:ext>
            </a:extLst>
          </p:cNvPr>
          <p:cNvSpPr>
            <a:spLocks noGrp="1"/>
          </p:cNvSpPr>
          <p:nvPr>
            <p:ph type="sldNum" sz="quarter" idx="12"/>
          </p:nvPr>
        </p:nvSpPr>
        <p:spPr/>
        <p:txBody>
          <a:bodyPr/>
          <a:lstStyle/>
          <a:p>
            <a:fld id="{1DB9AB87-432A-4FF3-943F-880BD1F29CE3}" type="slidenum">
              <a:rPr lang="en-US" smtClean="0"/>
              <a:t>‹#›</a:t>
            </a:fld>
            <a:endParaRPr lang="en-US" dirty="0"/>
          </a:p>
        </p:txBody>
      </p:sp>
    </p:spTree>
    <p:extLst>
      <p:ext uri="{BB962C8B-B14F-4D97-AF65-F5344CB8AC3E}">
        <p14:creationId xmlns:p14="http://schemas.microsoft.com/office/powerpoint/2010/main" val="702771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840-0C3E-DBDC-1561-BB80193DF8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783B3-BFD3-B258-BBA0-A7B94EA091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D5A654-D8C5-BAB5-21D7-2DF1DA23EE0C}"/>
              </a:ext>
            </a:extLst>
          </p:cNvPr>
          <p:cNvSpPr>
            <a:spLocks noGrp="1"/>
          </p:cNvSpPr>
          <p:nvPr>
            <p:ph type="dt" sz="half" idx="10"/>
          </p:nvPr>
        </p:nvSpPr>
        <p:spPr/>
        <p:txBody>
          <a:bodyPr/>
          <a:lstStyle/>
          <a:p>
            <a:fld id="{96436C21-84C9-4D41-8EB7-77B65C8160E9}" type="datetimeFigureOut">
              <a:rPr lang="en-US" smtClean="0"/>
              <a:t>8/13/2022</a:t>
            </a:fld>
            <a:endParaRPr lang="en-US" dirty="0"/>
          </a:p>
        </p:txBody>
      </p:sp>
      <p:sp>
        <p:nvSpPr>
          <p:cNvPr id="5" name="Footer Placeholder 4">
            <a:extLst>
              <a:ext uri="{FF2B5EF4-FFF2-40B4-BE49-F238E27FC236}">
                <a16:creationId xmlns:a16="http://schemas.microsoft.com/office/drawing/2014/main" id="{A6D342F9-65A4-7746-01C2-21276A4B1C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D1B599-1D4B-8463-C47D-B6AB0E546C24}"/>
              </a:ext>
            </a:extLst>
          </p:cNvPr>
          <p:cNvSpPr>
            <a:spLocks noGrp="1"/>
          </p:cNvSpPr>
          <p:nvPr>
            <p:ph type="sldNum" sz="quarter" idx="12"/>
          </p:nvPr>
        </p:nvSpPr>
        <p:spPr/>
        <p:txBody>
          <a:bodyPr/>
          <a:lstStyle/>
          <a:p>
            <a:fld id="{1DB9AB87-432A-4FF3-943F-880BD1F29CE3}" type="slidenum">
              <a:rPr lang="en-US" smtClean="0"/>
              <a:t>‹#›</a:t>
            </a:fld>
            <a:endParaRPr lang="en-US" dirty="0"/>
          </a:p>
        </p:txBody>
      </p:sp>
    </p:spTree>
    <p:extLst>
      <p:ext uri="{BB962C8B-B14F-4D97-AF65-F5344CB8AC3E}">
        <p14:creationId xmlns:p14="http://schemas.microsoft.com/office/powerpoint/2010/main" val="2896559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945E-7C0B-F3B6-2893-546C81D81F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0259DC-F909-9525-4F9F-617809A9DA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7D127D-16E2-EB57-68B8-70D0624659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45790B-1D1E-CBE2-6DDD-77E84296B2D6}"/>
              </a:ext>
            </a:extLst>
          </p:cNvPr>
          <p:cNvSpPr>
            <a:spLocks noGrp="1"/>
          </p:cNvSpPr>
          <p:nvPr>
            <p:ph type="dt" sz="half" idx="10"/>
          </p:nvPr>
        </p:nvSpPr>
        <p:spPr/>
        <p:txBody>
          <a:bodyPr/>
          <a:lstStyle/>
          <a:p>
            <a:fld id="{96436C21-84C9-4D41-8EB7-77B65C8160E9}" type="datetimeFigureOut">
              <a:rPr lang="en-US" smtClean="0"/>
              <a:t>8/13/2022</a:t>
            </a:fld>
            <a:endParaRPr lang="en-US" dirty="0"/>
          </a:p>
        </p:txBody>
      </p:sp>
      <p:sp>
        <p:nvSpPr>
          <p:cNvPr id="6" name="Footer Placeholder 5">
            <a:extLst>
              <a:ext uri="{FF2B5EF4-FFF2-40B4-BE49-F238E27FC236}">
                <a16:creationId xmlns:a16="http://schemas.microsoft.com/office/drawing/2014/main" id="{F23BAAF1-BD02-0B3D-C0C9-ADF7FF030D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38A1AF-7012-55C6-00FB-884DD3D4ED14}"/>
              </a:ext>
            </a:extLst>
          </p:cNvPr>
          <p:cNvSpPr>
            <a:spLocks noGrp="1"/>
          </p:cNvSpPr>
          <p:nvPr>
            <p:ph type="sldNum" sz="quarter" idx="12"/>
          </p:nvPr>
        </p:nvSpPr>
        <p:spPr/>
        <p:txBody>
          <a:bodyPr/>
          <a:lstStyle/>
          <a:p>
            <a:fld id="{1DB9AB87-432A-4FF3-943F-880BD1F29CE3}" type="slidenum">
              <a:rPr lang="en-US" smtClean="0"/>
              <a:t>‹#›</a:t>
            </a:fld>
            <a:endParaRPr lang="en-US" dirty="0"/>
          </a:p>
        </p:txBody>
      </p:sp>
    </p:spTree>
    <p:extLst>
      <p:ext uri="{BB962C8B-B14F-4D97-AF65-F5344CB8AC3E}">
        <p14:creationId xmlns:p14="http://schemas.microsoft.com/office/powerpoint/2010/main" val="2554469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BE2A-366F-5893-2A16-C6D54DDBB5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F00DF8-22D5-EBB3-7852-28F07F5066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A76E5C-25A7-D10C-B6A0-99B9106D48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5DB47B-BE41-DAF6-C1B2-2C8405A46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54F44D-7836-7427-9237-D8287781CA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359928-F1B5-04BD-9632-E026FB7A4039}"/>
              </a:ext>
            </a:extLst>
          </p:cNvPr>
          <p:cNvSpPr>
            <a:spLocks noGrp="1"/>
          </p:cNvSpPr>
          <p:nvPr>
            <p:ph type="dt" sz="half" idx="10"/>
          </p:nvPr>
        </p:nvSpPr>
        <p:spPr/>
        <p:txBody>
          <a:bodyPr/>
          <a:lstStyle/>
          <a:p>
            <a:fld id="{96436C21-84C9-4D41-8EB7-77B65C8160E9}" type="datetimeFigureOut">
              <a:rPr lang="en-US" smtClean="0"/>
              <a:t>8/13/2022</a:t>
            </a:fld>
            <a:endParaRPr lang="en-US" dirty="0"/>
          </a:p>
        </p:txBody>
      </p:sp>
      <p:sp>
        <p:nvSpPr>
          <p:cNvPr id="8" name="Footer Placeholder 7">
            <a:extLst>
              <a:ext uri="{FF2B5EF4-FFF2-40B4-BE49-F238E27FC236}">
                <a16:creationId xmlns:a16="http://schemas.microsoft.com/office/drawing/2014/main" id="{2442E434-6FB6-F23A-ACE4-7F56F9F8C3B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071F865-C8F5-41F7-64E0-F41A70D3F7F8}"/>
              </a:ext>
            </a:extLst>
          </p:cNvPr>
          <p:cNvSpPr>
            <a:spLocks noGrp="1"/>
          </p:cNvSpPr>
          <p:nvPr>
            <p:ph type="sldNum" sz="quarter" idx="12"/>
          </p:nvPr>
        </p:nvSpPr>
        <p:spPr/>
        <p:txBody>
          <a:bodyPr/>
          <a:lstStyle/>
          <a:p>
            <a:fld id="{1DB9AB87-432A-4FF3-943F-880BD1F29CE3}" type="slidenum">
              <a:rPr lang="en-US" smtClean="0"/>
              <a:t>‹#›</a:t>
            </a:fld>
            <a:endParaRPr lang="en-US" dirty="0"/>
          </a:p>
        </p:txBody>
      </p:sp>
    </p:spTree>
    <p:extLst>
      <p:ext uri="{BB962C8B-B14F-4D97-AF65-F5344CB8AC3E}">
        <p14:creationId xmlns:p14="http://schemas.microsoft.com/office/powerpoint/2010/main" val="2056930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FF4A1-2369-A7AB-22E1-66004607EF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8714FE-E628-3FB3-E33D-180C375C589F}"/>
              </a:ext>
            </a:extLst>
          </p:cNvPr>
          <p:cNvSpPr>
            <a:spLocks noGrp="1"/>
          </p:cNvSpPr>
          <p:nvPr>
            <p:ph type="dt" sz="half" idx="10"/>
          </p:nvPr>
        </p:nvSpPr>
        <p:spPr/>
        <p:txBody>
          <a:bodyPr/>
          <a:lstStyle/>
          <a:p>
            <a:fld id="{96436C21-84C9-4D41-8EB7-77B65C8160E9}" type="datetimeFigureOut">
              <a:rPr lang="en-US" smtClean="0"/>
              <a:t>8/13/2022</a:t>
            </a:fld>
            <a:endParaRPr lang="en-US" dirty="0"/>
          </a:p>
        </p:txBody>
      </p:sp>
      <p:sp>
        <p:nvSpPr>
          <p:cNvPr id="4" name="Footer Placeholder 3">
            <a:extLst>
              <a:ext uri="{FF2B5EF4-FFF2-40B4-BE49-F238E27FC236}">
                <a16:creationId xmlns:a16="http://schemas.microsoft.com/office/drawing/2014/main" id="{D9747329-8EE3-EDB9-BAC2-442C4850374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451A599-0782-F83D-3486-3FFDD822C351}"/>
              </a:ext>
            </a:extLst>
          </p:cNvPr>
          <p:cNvSpPr>
            <a:spLocks noGrp="1"/>
          </p:cNvSpPr>
          <p:nvPr>
            <p:ph type="sldNum" sz="quarter" idx="12"/>
          </p:nvPr>
        </p:nvSpPr>
        <p:spPr/>
        <p:txBody>
          <a:bodyPr/>
          <a:lstStyle/>
          <a:p>
            <a:fld id="{1DB9AB87-432A-4FF3-943F-880BD1F29CE3}" type="slidenum">
              <a:rPr lang="en-US" smtClean="0"/>
              <a:t>‹#›</a:t>
            </a:fld>
            <a:endParaRPr lang="en-US" dirty="0"/>
          </a:p>
        </p:txBody>
      </p:sp>
    </p:spTree>
    <p:extLst>
      <p:ext uri="{BB962C8B-B14F-4D97-AF65-F5344CB8AC3E}">
        <p14:creationId xmlns:p14="http://schemas.microsoft.com/office/powerpoint/2010/main" val="4081358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40CA24-3C26-8ADC-6F2D-B5FDBA284A1B}"/>
              </a:ext>
            </a:extLst>
          </p:cNvPr>
          <p:cNvSpPr>
            <a:spLocks noGrp="1"/>
          </p:cNvSpPr>
          <p:nvPr>
            <p:ph type="dt" sz="half" idx="10"/>
          </p:nvPr>
        </p:nvSpPr>
        <p:spPr/>
        <p:txBody>
          <a:bodyPr/>
          <a:lstStyle/>
          <a:p>
            <a:fld id="{96436C21-84C9-4D41-8EB7-77B65C8160E9}" type="datetimeFigureOut">
              <a:rPr lang="en-US" smtClean="0"/>
              <a:t>8/13/2022</a:t>
            </a:fld>
            <a:endParaRPr lang="en-US" dirty="0"/>
          </a:p>
        </p:txBody>
      </p:sp>
      <p:sp>
        <p:nvSpPr>
          <p:cNvPr id="3" name="Footer Placeholder 2">
            <a:extLst>
              <a:ext uri="{FF2B5EF4-FFF2-40B4-BE49-F238E27FC236}">
                <a16:creationId xmlns:a16="http://schemas.microsoft.com/office/drawing/2014/main" id="{3F906D82-A2BB-DB23-A7DE-41DB2F9E40D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18C2E7C-1F5F-00A1-5E5C-5D7E5B1749E4}"/>
              </a:ext>
            </a:extLst>
          </p:cNvPr>
          <p:cNvSpPr>
            <a:spLocks noGrp="1"/>
          </p:cNvSpPr>
          <p:nvPr>
            <p:ph type="sldNum" sz="quarter" idx="12"/>
          </p:nvPr>
        </p:nvSpPr>
        <p:spPr/>
        <p:txBody>
          <a:bodyPr/>
          <a:lstStyle/>
          <a:p>
            <a:fld id="{1DB9AB87-432A-4FF3-943F-880BD1F29CE3}" type="slidenum">
              <a:rPr lang="en-US" smtClean="0"/>
              <a:t>‹#›</a:t>
            </a:fld>
            <a:endParaRPr lang="en-US" dirty="0"/>
          </a:p>
        </p:txBody>
      </p:sp>
    </p:spTree>
    <p:extLst>
      <p:ext uri="{BB962C8B-B14F-4D97-AF65-F5344CB8AC3E}">
        <p14:creationId xmlns:p14="http://schemas.microsoft.com/office/powerpoint/2010/main" val="2918075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7CA8-C3AB-806D-3B5F-65871080F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4B0528-2613-7033-E077-88AFA3CEB7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641ED1-80EA-1ECD-6B3C-9CB346A99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1D5C0E-ED38-36AD-C136-5115D1AD4AF7}"/>
              </a:ext>
            </a:extLst>
          </p:cNvPr>
          <p:cNvSpPr>
            <a:spLocks noGrp="1"/>
          </p:cNvSpPr>
          <p:nvPr>
            <p:ph type="dt" sz="half" idx="10"/>
          </p:nvPr>
        </p:nvSpPr>
        <p:spPr/>
        <p:txBody>
          <a:bodyPr/>
          <a:lstStyle/>
          <a:p>
            <a:fld id="{96436C21-84C9-4D41-8EB7-77B65C8160E9}" type="datetimeFigureOut">
              <a:rPr lang="en-US" smtClean="0"/>
              <a:t>8/13/2022</a:t>
            </a:fld>
            <a:endParaRPr lang="en-US" dirty="0"/>
          </a:p>
        </p:txBody>
      </p:sp>
      <p:sp>
        <p:nvSpPr>
          <p:cNvPr id="6" name="Footer Placeholder 5">
            <a:extLst>
              <a:ext uri="{FF2B5EF4-FFF2-40B4-BE49-F238E27FC236}">
                <a16:creationId xmlns:a16="http://schemas.microsoft.com/office/drawing/2014/main" id="{FF985CFB-39AF-A550-49C7-104FC3A19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93D2D08-833C-0A30-7489-B3373AD8D488}"/>
              </a:ext>
            </a:extLst>
          </p:cNvPr>
          <p:cNvSpPr>
            <a:spLocks noGrp="1"/>
          </p:cNvSpPr>
          <p:nvPr>
            <p:ph type="sldNum" sz="quarter" idx="12"/>
          </p:nvPr>
        </p:nvSpPr>
        <p:spPr/>
        <p:txBody>
          <a:bodyPr/>
          <a:lstStyle/>
          <a:p>
            <a:fld id="{1DB9AB87-432A-4FF3-943F-880BD1F29CE3}" type="slidenum">
              <a:rPr lang="en-US" smtClean="0"/>
              <a:t>‹#›</a:t>
            </a:fld>
            <a:endParaRPr lang="en-US" dirty="0"/>
          </a:p>
        </p:txBody>
      </p:sp>
    </p:spTree>
    <p:extLst>
      <p:ext uri="{BB962C8B-B14F-4D97-AF65-F5344CB8AC3E}">
        <p14:creationId xmlns:p14="http://schemas.microsoft.com/office/powerpoint/2010/main" val="3420318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A9AA-FB73-DD76-BF49-B5BF98F302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6DBA8D-C8EC-59B0-5A5C-CF537BA164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9337BEB-C101-97DB-C103-DC653F532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EFACD-D4FF-AA83-C725-6754750619BD}"/>
              </a:ext>
            </a:extLst>
          </p:cNvPr>
          <p:cNvSpPr>
            <a:spLocks noGrp="1"/>
          </p:cNvSpPr>
          <p:nvPr>
            <p:ph type="dt" sz="half" idx="10"/>
          </p:nvPr>
        </p:nvSpPr>
        <p:spPr/>
        <p:txBody>
          <a:bodyPr/>
          <a:lstStyle/>
          <a:p>
            <a:fld id="{96436C21-84C9-4D41-8EB7-77B65C8160E9}" type="datetimeFigureOut">
              <a:rPr lang="en-US" smtClean="0"/>
              <a:t>8/13/2022</a:t>
            </a:fld>
            <a:endParaRPr lang="en-US" dirty="0"/>
          </a:p>
        </p:txBody>
      </p:sp>
      <p:sp>
        <p:nvSpPr>
          <p:cNvPr id="6" name="Footer Placeholder 5">
            <a:extLst>
              <a:ext uri="{FF2B5EF4-FFF2-40B4-BE49-F238E27FC236}">
                <a16:creationId xmlns:a16="http://schemas.microsoft.com/office/drawing/2014/main" id="{57D102A8-2A37-8890-0E76-72A3B451ED8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CDA1D72-97FC-FBDA-0B71-2DB7FE13F27B}"/>
              </a:ext>
            </a:extLst>
          </p:cNvPr>
          <p:cNvSpPr>
            <a:spLocks noGrp="1"/>
          </p:cNvSpPr>
          <p:nvPr>
            <p:ph type="sldNum" sz="quarter" idx="12"/>
          </p:nvPr>
        </p:nvSpPr>
        <p:spPr/>
        <p:txBody>
          <a:bodyPr/>
          <a:lstStyle/>
          <a:p>
            <a:fld id="{1DB9AB87-432A-4FF3-943F-880BD1F29CE3}" type="slidenum">
              <a:rPr lang="en-US" smtClean="0"/>
              <a:t>‹#›</a:t>
            </a:fld>
            <a:endParaRPr lang="en-US" dirty="0"/>
          </a:p>
        </p:txBody>
      </p:sp>
    </p:spTree>
    <p:extLst>
      <p:ext uri="{BB962C8B-B14F-4D97-AF65-F5344CB8AC3E}">
        <p14:creationId xmlns:p14="http://schemas.microsoft.com/office/powerpoint/2010/main" val="985599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E090D5-94DE-0C30-DC1C-A372B67502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828DA2-D9B6-474C-F437-571A9657CA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68159-3BA4-584C-5814-E57734575F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36C21-84C9-4D41-8EB7-77B65C8160E9}" type="datetimeFigureOut">
              <a:rPr lang="en-US" smtClean="0"/>
              <a:t>8/13/2022</a:t>
            </a:fld>
            <a:endParaRPr lang="en-US" dirty="0"/>
          </a:p>
        </p:txBody>
      </p:sp>
      <p:sp>
        <p:nvSpPr>
          <p:cNvPr id="5" name="Footer Placeholder 4">
            <a:extLst>
              <a:ext uri="{FF2B5EF4-FFF2-40B4-BE49-F238E27FC236}">
                <a16:creationId xmlns:a16="http://schemas.microsoft.com/office/drawing/2014/main" id="{EBA2A42D-9E73-8E15-635D-9D7DEE6A37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1BE035A-6D52-6E72-568C-1ADE77800A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9AB87-432A-4FF3-943F-880BD1F29CE3}" type="slidenum">
              <a:rPr lang="en-US" smtClean="0"/>
              <a:t>‹#›</a:t>
            </a:fld>
            <a:endParaRPr lang="en-US" dirty="0"/>
          </a:p>
        </p:txBody>
      </p:sp>
    </p:spTree>
    <p:extLst>
      <p:ext uri="{BB962C8B-B14F-4D97-AF65-F5344CB8AC3E}">
        <p14:creationId xmlns:p14="http://schemas.microsoft.com/office/powerpoint/2010/main" val="1163155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519DE-76D0-8E6F-525B-7944D8DB700B}"/>
              </a:ext>
            </a:extLst>
          </p:cNvPr>
          <p:cNvSpPr>
            <a:spLocks noGrp="1"/>
          </p:cNvSpPr>
          <p:nvPr>
            <p:ph type="ctrTitle"/>
          </p:nvPr>
        </p:nvSpPr>
        <p:spPr>
          <a:xfrm>
            <a:off x="880281" y="921452"/>
            <a:ext cx="4985018" cy="3268639"/>
          </a:xfrm>
        </p:spPr>
        <p:txBody>
          <a:bodyPr anchor="b">
            <a:normAutofit/>
          </a:bodyPr>
          <a:lstStyle/>
          <a:p>
            <a:pPr algn="l"/>
            <a:r>
              <a:rPr lang="en-US" sz="7200"/>
              <a:t>Agile Presentation</a:t>
            </a:r>
          </a:p>
        </p:txBody>
      </p:sp>
      <p:sp>
        <p:nvSpPr>
          <p:cNvPr id="3" name="Subtitle 2">
            <a:extLst>
              <a:ext uri="{FF2B5EF4-FFF2-40B4-BE49-F238E27FC236}">
                <a16:creationId xmlns:a16="http://schemas.microsoft.com/office/drawing/2014/main" id="{D6D8AE7D-9F65-22E0-3848-562DA53A41D6}"/>
              </a:ext>
            </a:extLst>
          </p:cNvPr>
          <p:cNvSpPr>
            <a:spLocks noGrp="1"/>
          </p:cNvSpPr>
          <p:nvPr>
            <p:ph type="subTitle" idx="1"/>
          </p:nvPr>
        </p:nvSpPr>
        <p:spPr>
          <a:xfrm>
            <a:off x="880281" y="4285129"/>
            <a:ext cx="4985017" cy="1420409"/>
          </a:xfrm>
        </p:spPr>
        <p:txBody>
          <a:bodyPr anchor="t">
            <a:normAutofit/>
          </a:bodyPr>
          <a:lstStyle/>
          <a:p>
            <a:pPr algn="l"/>
            <a:r>
              <a:rPr lang="en-US" dirty="0"/>
              <a:t>By Nevena Young</a:t>
            </a:r>
            <a:endParaRPr lang="en-US"/>
          </a:p>
        </p:txBody>
      </p:sp>
      <p:sp>
        <p:nvSpPr>
          <p:cNvPr id="10" name="Freeform: Shape 9">
            <a:extLst>
              <a:ext uri="{FF2B5EF4-FFF2-40B4-BE49-F238E27FC236}">
                <a16:creationId xmlns:a16="http://schemas.microsoft.com/office/drawing/2014/main" id="{16D6FAA8-41A5-46EA-A8AB-E9D2754A6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00601" y="1073777"/>
            <a:ext cx="5623281" cy="4686943"/>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78103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71580A-5100-2D23-0CB5-66D0459E1614}"/>
              </a:ext>
            </a:extLst>
          </p:cNvPr>
          <p:cNvSpPr>
            <a:spLocks noGrp="1"/>
          </p:cNvSpPr>
          <p:nvPr>
            <p:ph type="title"/>
          </p:nvPr>
        </p:nvSpPr>
        <p:spPr>
          <a:xfrm>
            <a:off x="756744" y="349858"/>
            <a:ext cx="4761461" cy="1351722"/>
          </a:xfrm>
        </p:spPr>
        <p:txBody>
          <a:bodyPr anchor="ctr">
            <a:normAutofit/>
          </a:bodyPr>
          <a:lstStyle/>
          <a:p>
            <a:r>
              <a:rPr lang="en-US">
                <a:solidFill>
                  <a:schemeClr val="bg1"/>
                </a:solidFill>
              </a:rPr>
              <a:t>The Scrum-agile Team</a:t>
            </a:r>
          </a:p>
        </p:txBody>
      </p:sp>
      <p:sp>
        <p:nvSpPr>
          <p:cNvPr id="3" name="Content Placeholder 2">
            <a:extLst>
              <a:ext uri="{FF2B5EF4-FFF2-40B4-BE49-F238E27FC236}">
                <a16:creationId xmlns:a16="http://schemas.microsoft.com/office/drawing/2014/main" id="{16AAEAED-EDA2-469C-AF71-71EE30C93F8A}"/>
              </a:ext>
            </a:extLst>
          </p:cNvPr>
          <p:cNvSpPr>
            <a:spLocks noGrp="1"/>
          </p:cNvSpPr>
          <p:nvPr>
            <p:ph idx="1"/>
          </p:nvPr>
        </p:nvSpPr>
        <p:spPr>
          <a:xfrm>
            <a:off x="756746" y="2863018"/>
            <a:ext cx="4666592" cy="3304451"/>
          </a:xfrm>
        </p:spPr>
        <p:txBody>
          <a:bodyPr>
            <a:noAutofit/>
          </a:bodyPr>
          <a:lstStyle/>
          <a:p>
            <a:r>
              <a:rPr lang="en-US" sz="1500" b="1" dirty="0">
                <a:solidFill>
                  <a:schemeClr val="bg1"/>
                </a:solidFill>
              </a:rPr>
              <a:t>Product Owner </a:t>
            </a:r>
            <a:r>
              <a:rPr lang="en-US" sz="1500" dirty="0">
                <a:solidFill>
                  <a:schemeClr val="bg1"/>
                </a:solidFill>
              </a:rPr>
              <a:t>– is an employee who is responsible for updating the client, monitors the team, provide suggestions, ensuring the backlog gets cleared, and a stakeholder. </a:t>
            </a:r>
          </a:p>
          <a:p>
            <a:r>
              <a:rPr lang="en-US" sz="1500" b="1" dirty="0">
                <a:solidFill>
                  <a:schemeClr val="bg1"/>
                </a:solidFill>
              </a:rPr>
              <a:t>Scrum Master </a:t>
            </a:r>
            <a:r>
              <a:rPr lang="en-US" sz="1500" dirty="0">
                <a:solidFill>
                  <a:schemeClr val="bg1"/>
                </a:solidFill>
              </a:rPr>
              <a:t>– is an employee who manages team members, conducts meetings, get requirements from the PO, and ensures the team is up to date on any changes.</a:t>
            </a:r>
          </a:p>
          <a:p>
            <a:r>
              <a:rPr lang="en-US" sz="1500" b="1" dirty="0">
                <a:solidFill>
                  <a:schemeClr val="bg1"/>
                </a:solidFill>
              </a:rPr>
              <a:t>Tech Lead </a:t>
            </a:r>
            <a:r>
              <a:rPr lang="en-US" sz="1500" dirty="0">
                <a:solidFill>
                  <a:schemeClr val="bg1"/>
                </a:solidFill>
              </a:rPr>
              <a:t>– is an employee who is the strongest techy on the team, is responsible for the technical issues faced within the team, and responsible to teach any new members added on the team.</a:t>
            </a:r>
          </a:p>
          <a:p>
            <a:r>
              <a:rPr lang="en-US" sz="1500" b="1" dirty="0">
                <a:solidFill>
                  <a:schemeClr val="bg1"/>
                </a:solidFill>
              </a:rPr>
              <a:t> Agile Team Members </a:t>
            </a:r>
            <a:r>
              <a:rPr lang="en-US" sz="1500" dirty="0">
                <a:solidFill>
                  <a:schemeClr val="bg1"/>
                </a:solidFill>
              </a:rPr>
              <a:t>– a small team of developers and testers. The team will be no larger than 7 members. </a:t>
            </a:r>
          </a:p>
        </p:txBody>
      </p:sp>
      <p:pic>
        <p:nvPicPr>
          <p:cNvPr id="7" name="Graphic 6" descr="Teacher">
            <a:extLst>
              <a:ext uri="{FF2B5EF4-FFF2-40B4-BE49-F238E27FC236}">
                <a16:creationId xmlns:a16="http://schemas.microsoft.com/office/drawing/2014/main" id="{92226602-0884-D9DC-5400-0456AD7485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6576" y="1261638"/>
            <a:ext cx="3858600" cy="3858600"/>
          </a:xfrm>
          <a:prstGeom prst="rect">
            <a:avLst/>
          </a:prstGeom>
        </p:spPr>
      </p:pic>
    </p:spTree>
    <p:extLst>
      <p:ext uri="{BB962C8B-B14F-4D97-AF65-F5344CB8AC3E}">
        <p14:creationId xmlns:p14="http://schemas.microsoft.com/office/powerpoint/2010/main" val="1336562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F819E-DED3-FD7C-3B3D-FDD3146F3187}"/>
              </a:ext>
            </a:extLst>
          </p:cNvPr>
          <p:cNvSpPr>
            <a:spLocks noGrp="1"/>
          </p:cNvSpPr>
          <p:nvPr>
            <p:ph type="title"/>
          </p:nvPr>
        </p:nvSpPr>
        <p:spPr>
          <a:xfrm>
            <a:off x="965200" y="1567843"/>
            <a:ext cx="3712224" cy="3714496"/>
          </a:xfrm>
        </p:spPr>
        <p:txBody>
          <a:bodyPr anchor="ctr">
            <a:normAutofit/>
          </a:bodyPr>
          <a:lstStyle/>
          <a:p>
            <a:r>
              <a:rPr lang="en-US" sz="4800"/>
              <a:t>Software Development Life Cycle</a:t>
            </a:r>
          </a:p>
        </p:txBody>
      </p:sp>
      <p:grpSp>
        <p:nvGrpSpPr>
          <p:cNvPr id="10" name="Group 9">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11"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2"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4" name="Freeform: Shape 13">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C22E99D-A634-A9F5-DF73-30F84ADDCB06}"/>
              </a:ext>
            </a:extLst>
          </p:cNvPr>
          <p:cNvSpPr>
            <a:spLocks noGrp="1"/>
          </p:cNvSpPr>
          <p:nvPr>
            <p:ph idx="1"/>
          </p:nvPr>
        </p:nvSpPr>
        <p:spPr>
          <a:xfrm>
            <a:off x="6209382" y="2096162"/>
            <a:ext cx="3894161" cy="2657858"/>
          </a:xfrm>
        </p:spPr>
        <p:txBody>
          <a:bodyPr anchor="ctr">
            <a:normAutofit fontScale="92500" lnSpcReduction="20000"/>
          </a:bodyPr>
          <a:lstStyle/>
          <a:p>
            <a:pPr marL="0" indent="0">
              <a:buNone/>
            </a:pPr>
            <a:r>
              <a:rPr lang="en-US" sz="1600" dirty="0">
                <a:solidFill>
                  <a:schemeClr val="bg1"/>
                </a:solidFill>
              </a:rPr>
              <a:t>SDLC describes the steps involved in a project’s development from start to finish. The steps needed to complete this are;</a:t>
            </a:r>
          </a:p>
          <a:p>
            <a:r>
              <a:rPr lang="en-US" sz="1600" dirty="0">
                <a:solidFill>
                  <a:schemeClr val="bg1"/>
                </a:solidFill>
              </a:rPr>
              <a:t>Requirements Gathering</a:t>
            </a:r>
          </a:p>
          <a:p>
            <a:r>
              <a:rPr lang="en-US" sz="1600" dirty="0">
                <a:solidFill>
                  <a:schemeClr val="bg1"/>
                </a:solidFill>
              </a:rPr>
              <a:t>Requirements Analysis</a:t>
            </a:r>
          </a:p>
          <a:p>
            <a:r>
              <a:rPr lang="en-US" sz="1600" dirty="0">
                <a:solidFill>
                  <a:schemeClr val="bg1"/>
                </a:solidFill>
              </a:rPr>
              <a:t>Design</a:t>
            </a:r>
          </a:p>
          <a:p>
            <a:r>
              <a:rPr lang="en-US" sz="1600" dirty="0">
                <a:solidFill>
                  <a:schemeClr val="bg1"/>
                </a:solidFill>
              </a:rPr>
              <a:t>Development</a:t>
            </a:r>
          </a:p>
          <a:p>
            <a:r>
              <a:rPr lang="en-US" sz="1600" dirty="0">
                <a:solidFill>
                  <a:schemeClr val="bg1"/>
                </a:solidFill>
              </a:rPr>
              <a:t>Testing</a:t>
            </a:r>
          </a:p>
          <a:p>
            <a:r>
              <a:rPr lang="en-US" sz="1600" dirty="0">
                <a:solidFill>
                  <a:schemeClr val="bg1"/>
                </a:solidFill>
              </a:rPr>
              <a:t>Deployment</a:t>
            </a:r>
          </a:p>
          <a:p>
            <a:r>
              <a:rPr lang="en-US" sz="1600" dirty="0">
                <a:solidFill>
                  <a:schemeClr val="bg1"/>
                </a:solidFill>
              </a:rPr>
              <a:t>Maintenance/Product support</a:t>
            </a:r>
          </a:p>
          <a:p>
            <a:endParaRPr lang="en-US" sz="1100" dirty="0">
              <a:solidFill>
                <a:schemeClr val="bg1"/>
              </a:solidFill>
            </a:endParaRPr>
          </a:p>
        </p:txBody>
      </p:sp>
    </p:spTree>
    <p:extLst>
      <p:ext uri="{BB962C8B-B14F-4D97-AF65-F5344CB8AC3E}">
        <p14:creationId xmlns:p14="http://schemas.microsoft.com/office/powerpoint/2010/main" val="244921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0CB138-EC78-D161-CB60-CC0D04DBC807}"/>
              </a:ext>
            </a:extLst>
          </p:cNvPr>
          <p:cNvSpPr>
            <a:spLocks noGrp="1"/>
          </p:cNvSpPr>
          <p:nvPr>
            <p:ph type="title"/>
          </p:nvPr>
        </p:nvSpPr>
        <p:spPr>
          <a:xfrm>
            <a:off x="767290" y="1289146"/>
            <a:ext cx="4153626" cy="4279709"/>
          </a:xfrm>
        </p:spPr>
        <p:txBody>
          <a:bodyPr anchor="ctr">
            <a:normAutofit/>
          </a:bodyPr>
          <a:lstStyle/>
          <a:p>
            <a:pPr algn="r"/>
            <a:r>
              <a:rPr lang="en-US" sz="5400">
                <a:solidFill>
                  <a:schemeClr val="bg1"/>
                </a:solidFill>
              </a:rPr>
              <a:t>Waterfall Development Approach</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A5351B1C-FDA4-BF30-6E75-AA6B8C87F774}"/>
              </a:ext>
            </a:extLst>
          </p:cNvPr>
          <p:cNvSpPr>
            <a:spLocks noGrp="1"/>
          </p:cNvSpPr>
          <p:nvPr>
            <p:ph idx="1"/>
          </p:nvPr>
        </p:nvSpPr>
        <p:spPr>
          <a:xfrm>
            <a:off x="6514140" y="1854601"/>
            <a:ext cx="4776711" cy="3511878"/>
          </a:xfrm>
        </p:spPr>
        <p:txBody>
          <a:bodyPr anchor="ctr">
            <a:noAutofit/>
          </a:bodyPr>
          <a:lstStyle/>
          <a:p>
            <a:pPr marL="0" indent="0">
              <a:buNone/>
            </a:pPr>
            <a:r>
              <a:rPr lang="en-US" sz="1800" dirty="0"/>
              <a:t>The waterfall model was used by many before the agile approach. It was very easy and simple to use. Each part must be completed before moving forward due to the model being a flowing process. </a:t>
            </a:r>
          </a:p>
          <a:p>
            <a:pPr marL="0" indent="0">
              <a:buNone/>
            </a:pPr>
            <a:r>
              <a:rPr lang="en-US" sz="1800" dirty="0"/>
              <a:t>The waterfall model is different from the agile approach… When using the WM any changes would result in a due over and that is time consuming. With the WM there is a lack of communication, therefore changes and new requirements are barley relayed to the team. Also, the WM is not a good process for large projects.</a:t>
            </a:r>
          </a:p>
        </p:txBody>
      </p:sp>
    </p:spTree>
    <p:extLst>
      <p:ext uri="{BB962C8B-B14F-4D97-AF65-F5344CB8AC3E}">
        <p14:creationId xmlns:p14="http://schemas.microsoft.com/office/powerpoint/2010/main" val="1116751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B8B6ED8-E603-ADF3-6816-B0C87D144D52}"/>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Agile Approach VS Waterfall Approach</a:t>
            </a:r>
          </a:p>
        </p:txBody>
      </p:sp>
      <p:sp>
        <p:nvSpPr>
          <p:cNvPr id="3" name="Content Placeholder 2">
            <a:extLst>
              <a:ext uri="{FF2B5EF4-FFF2-40B4-BE49-F238E27FC236}">
                <a16:creationId xmlns:a16="http://schemas.microsoft.com/office/drawing/2014/main" id="{2AA09C87-8920-3DB3-1E5F-C0423582BEDC}"/>
              </a:ext>
            </a:extLst>
          </p:cNvPr>
          <p:cNvSpPr>
            <a:spLocks noGrp="1"/>
          </p:cNvSpPr>
          <p:nvPr>
            <p:ph idx="1"/>
          </p:nvPr>
        </p:nvSpPr>
        <p:spPr>
          <a:xfrm>
            <a:off x="5573864" y="1166933"/>
            <a:ext cx="5716988" cy="4279709"/>
          </a:xfrm>
        </p:spPr>
        <p:txBody>
          <a:bodyPr anchor="ctr">
            <a:normAutofit/>
          </a:bodyPr>
          <a:lstStyle/>
          <a:p>
            <a:pPr marL="0" indent="0">
              <a:buNone/>
            </a:pPr>
            <a:r>
              <a:rPr lang="en-US" sz="2200"/>
              <a:t>When I need to decide between the two approaches, I think about the needs and which one will assist those needs the best. Majority of the projects are large, therefore I would look at the best approach for large project. I would need an approach with fluent communication and frequent updates. This is important because we are on a time-line. I would also want a way for my leads to meet up and discuss any changes or updates or help needed. With these needs, the best approach would be the Agile approach. </a:t>
            </a:r>
          </a:p>
        </p:txBody>
      </p:sp>
    </p:spTree>
    <p:extLst>
      <p:ext uri="{BB962C8B-B14F-4D97-AF65-F5344CB8AC3E}">
        <p14:creationId xmlns:p14="http://schemas.microsoft.com/office/powerpoint/2010/main" val="536056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380</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Agile Presentation</vt:lpstr>
      <vt:lpstr>The Scrum-agile Team</vt:lpstr>
      <vt:lpstr>Software Development Life Cycle</vt:lpstr>
      <vt:lpstr>Waterfall Development Approach</vt:lpstr>
      <vt:lpstr>Agile Approach VS Waterfall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Young, Nevena</dc:creator>
  <cp:lastModifiedBy>Young, Nevena</cp:lastModifiedBy>
  <cp:revision>1</cp:revision>
  <dcterms:created xsi:type="dcterms:W3CDTF">2022-08-13T01:34:21Z</dcterms:created>
  <dcterms:modified xsi:type="dcterms:W3CDTF">2022-08-13T16:37:53Z</dcterms:modified>
</cp:coreProperties>
</file>