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2D0C17-63CD-4758-BB36-290A2CC23492}" v="4" dt="2022-08-13T19:38:43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41" d="100"/>
          <a:sy n="41" d="100"/>
        </p:scale>
        <p:origin x="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Nevena" userId="a5c57fe4-922c-494d-a5d9-86531e417809" providerId="ADAL" clId="{552D0C17-63CD-4758-BB36-290A2CC23492}"/>
    <pc:docChg chg="undo custSel modSld">
      <pc:chgData name="Young, Nevena" userId="a5c57fe4-922c-494d-a5d9-86531e417809" providerId="ADAL" clId="{552D0C17-63CD-4758-BB36-290A2CC23492}" dt="2022-08-13T20:22:23.449" v="3468" actId="20577"/>
      <pc:docMkLst>
        <pc:docMk/>
      </pc:docMkLst>
      <pc:sldChg chg="modSp mod">
        <pc:chgData name="Young, Nevena" userId="a5c57fe4-922c-494d-a5d9-86531e417809" providerId="ADAL" clId="{552D0C17-63CD-4758-BB36-290A2CC23492}" dt="2022-08-13T19:07:30.900" v="11" actId="20577"/>
        <pc:sldMkLst>
          <pc:docMk/>
          <pc:sldMk cId="409182036" sldId="258"/>
        </pc:sldMkLst>
        <pc:spChg chg="mod">
          <ac:chgData name="Young, Nevena" userId="a5c57fe4-922c-494d-a5d9-86531e417809" providerId="ADAL" clId="{552D0C17-63CD-4758-BB36-290A2CC23492}" dt="2022-08-13T19:07:30.900" v="11" actId="20577"/>
          <ac:spMkLst>
            <pc:docMk/>
            <pc:sldMk cId="409182036" sldId="258"/>
            <ac:spMk id="3" creationId="{00000000-0000-0000-0000-000000000000}"/>
          </ac:spMkLst>
        </pc:spChg>
      </pc:sldChg>
      <pc:sldChg chg="modSp mod modNotesTx">
        <pc:chgData name="Young, Nevena" userId="a5c57fe4-922c-494d-a5d9-86531e417809" providerId="ADAL" clId="{552D0C17-63CD-4758-BB36-290A2CC23492}" dt="2022-08-13T20:20:16.484" v="3457" actId="20577"/>
        <pc:sldMkLst>
          <pc:docMk/>
          <pc:sldMk cId="1865885945" sldId="260"/>
        </pc:sldMkLst>
        <pc:spChg chg="mod">
          <ac:chgData name="Young, Nevena" userId="a5c57fe4-922c-494d-a5d9-86531e417809" providerId="ADAL" clId="{552D0C17-63CD-4758-BB36-290A2CC23492}" dt="2022-08-13T19:16:25.151" v="790" actId="20577"/>
          <ac:spMkLst>
            <pc:docMk/>
            <pc:sldMk cId="1865885945" sldId="260"/>
            <ac:spMk id="3" creationId="{00000000-0000-0000-0000-000000000000}"/>
          </ac:spMkLst>
        </pc:spChg>
      </pc:sldChg>
      <pc:sldChg chg="addSp delSp modSp mod modNotesTx">
        <pc:chgData name="Young, Nevena" userId="a5c57fe4-922c-494d-a5d9-86531e417809" providerId="ADAL" clId="{552D0C17-63CD-4758-BB36-290A2CC23492}" dt="2022-08-13T19:37:49.722" v="1327" actId="20577"/>
        <pc:sldMkLst>
          <pc:docMk/>
          <pc:sldMk cId="2776425341" sldId="261"/>
        </pc:sldMkLst>
        <pc:spChg chg="del mod">
          <ac:chgData name="Young, Nevena" userId="a5c57fe4-922c-494d-a5d9-86531e417809" providerId="ADAL" clId="{552D0C17-63CD-4758-BB36-290A2CC23492}" dt="2022-08-13T19:29:21.985" v="792" actId="931"/>
          <ac:spMkLst>
            <pc:docMk/>
            <pc:sldMk cId="2776425341" sldId="261"/>
            <ac:spMk id="3" creationId="{00000000-0000-0000-0000-000000000000}"/>
          </ac:spMkLst>
        </pc:spChg>
        <pc:spChg chg="add del mod">
          <ac:chgData name="Young, Nevena" userId="a5c57fe4-922c-494d-a5d9-86531e417809" providerId="ADAL" clId="{552D0C17-63CD-4758-BB36-290A2CC23492}" dt="2022-08-13T19:30:54.088" v="796" actId="21"/>
          <ac:spMkLst>
            <pc:docMk/>
            <pc:sldMk cId="2776425341" sldId="261"/>
            <ac:spMk id="7" creationId="{12BDBEBF-6DC1-1868-7A58-46855EC30773}"/>
          </ac:spMkLst>
        </pc:spChg>
        <pc:spChg chg="add del mod">
          <ac:chgData name="Young, Nevena" userId="a5c57fe4-922c-494d-a5d9-86531e417809" providerId="ADAL" clId="{552D0C17-63CD-4758-BB36-290A2CC23492}" dt="2022-08-13T19:31:02.154" v="798"/>
          <ac:spMkLst>
            <pc:docMk/>
            <pc:sldMk cId="2776425341" sldId="261"/>
            <ac:spMk id="10" creationId="{46CB6282-8A20-0795-C4F4-6F5A5F1916FB}"/>
          </ac:spMkLst>
        </pc:spChg>
        <pc:spChg chg="add del mod">
          <ac:chgData name="Young, Nevena" userId="a5c57fe4-922c-494d-a5d9-86531e417809" providerId="ADAL" clId="{552D0C17-63CD-4758-BB36-290A2CC23492}" dt="2022-08-13T19:31:18.293" v="800" actId="931"/>
          <ac:spMkLst>
            <pc:docMk/>
            <pc:sldMk cId="2776425341" sldId="261"/>
            <ac:spMk id="15" creationId="{26A85950-2319-6076-0E48-77A9895FED53}"/>
          </ac:spMkLst>
        </pc:spChg>
        <pc:picChg chg="add del mod">
          <ac:chgData name="Young, Nevena" userId="a5c57fe4-922c-494d-a5d9-86531e417809" providerId="ADAL" clId="{552D0C17-63CD-4758-BB36-290A2CC23492}" dt="2022-08-13T19:30:59.701" v="797" actId="21"/>
          <ac:picMkLst>
            <pc:docMk/>
            <pc:sldMk cId="2776425341" sldId="261"/>
            <ac:picMk id="5" creationId="{EAE826A7-FF7C-6256-FA22-BBCBC131DED2}"/>
          </ac:picMkLst>
        </pc:picChg>
        <pc:picChg chg="add del mod">
          <ac:chgData name="Young, Nevena" userId="a5c57fe4-922c-494d-a5d9-86531e417809" providerId="ADAL" clId="{552D0C17-63CD-4758-BB36-290A2CC23492}" dt="2022-08-13T19:31:07.597" v="799" actId="478"/>
          <ac:picMkLst>
            <pc:docMk/>
            <pc:sldMk cId="2776425341" sldId="261"/>
            <ac:picMk id="12" creationId="{43B85A7D-C9CA-688D-5EC2-4832D2B623F8}"/>
          </ac:picMkLst>
        </pc:picChg>
        <pc:picChg chg="add mod">
          <ac:chgData name="Young, Nevena" userId="a5c57fe4-922c-494d-a5d9-86531e417809" providerId="ADAL" clId="{552D0C17-63CD-4758-BB36-290A2CC23492}" dt="2022-08-13T19:31:25.539" v="803" actId="1076"/>
          <ac:picMkLst>
            <pc:docMk/>
            <pc:sldMk cId="2776425341" sldId="261"/>
            <ac:picMk id="17" creationId="{F3B43B4A-C39B-7486-09E5-545204CDAB71}"/>
          </ac:picMkLst>
        </pc:picChg>
      </pc:sldChg>
      <pc:sldChg chg="modSp mod modNotesTx">
        <pc:chgData name="Young, Nevena" userId="a5c57fe4-922c-494d-a5d9-86531e417809" providerId="ADAL" clId="{552D0C17-63CD-4758-BB36-290A2CC23492}" dt="2022-08-13T20:22:03.749" v="3458" actId="20577"/>
        <pc:sldMkLst>
          <pc:docMk/>
          <pc:sldMk cId="376843144" sldId="263"/>
        </pc:sldMkLst>
        <pc:spChg chg="mod">
          <ac:chgData name="Young, Nevena" userId="a5c57fe4-922c-494d-a5d9-86531e417809" providerId="ADAL" clId="{552D0C17-63CD-4758-BB36-290A2CC23492}" dt="2022-08-13T20:07:05.805" v="2341" actId="20577"/>
          <ac:spMkLst>
            <pc:docMk/>
            <pc:sldMk cId="376843144" sldId="263"/>
            <ac:spMk id="3" creationId="{00000000-0000-0000-0000-000000000000}"/>
          </ac:spMkLst>
        </pc:spChg>
      </pc:sldChg>
      <pc:sldChg chg="modSp mod modNotesTx">
        <pc:chgData name="Young, Nevena" userId="a5c57fe4-922c-494d-a5d9-86531e417809" providerId="ADAL" clId="{552D0C17-63CD-4758-BB36-290A2CC23492}" dt="2022-08-13T20:22:23.449" v="3468" actId="20577"/>
        <pc:sldMkLst>
          <pc:docMk/>
          <pc:sldMk cId="3225141645" sldId="265"/>
        </pc:sldMkLst>
        <pc:spChg chg="mod">
          <ac:chgData name="Young, Nevena" userId="a5c57fe4-922c-494d-a5d9-86531e417809" providerId="ADAL" clId="{552D0C17-63CD-4758-BB36-290A2CC23492}" dt="2022-08-13T20:14:52.602" v="2899" actId="20577"/>
          <ac:spMkLst>
            <pc:docMk/>
            <pc:sldMk cId="3225141645" sldId="265"/>
            <ac:spMk id="3" creationId="{00000000-0000-0000-0000-000000000000}"/>
          </ac:spMkLst>
        </pc:spChg>
      </pc:sldChg>
      <pc:sldChg chg="addSp delSp modSp mod modNotesTx">
        <pc:chgData name="Young, Nevena" userId="a5c57fe4-922c-494d-a5d9-86531e417809" providerId="ADAL" clId="{552D0C17-63CD-4758-BB36-290A2CC23492}" dt="2022-08-13T19:52:16.333" v="1832" actId="20577"/>
        <pc:sldMkLst>
          <pc:docMk/>
          <pc:sldMk cId="3564055637" sldId="267"/>
        </pc:sldMkLst>
        <pc:spChg chg="del mod">
          <ac:chgData name="Young, Nevena" userId="a5c57fe4-922c-494d-a5d9-86531e417809" providerId="ADAL" clId="{552D0C17-63CD-4758-BB36-290A2CC23492}" dt="2022-08-13T19:38:43.115" v="1329" actId="931"/>
          <ac:spMkLst>
            <pc:docMk/>
            <pc:sldMk cId="3564055637" sldId="267"/>
            <ac:spMk id="3" creationId="{00000000-0000-0000-0000-000000000000}"/>
          </ac:spMkLst>
        </pc:spChg>
        <pc:picChg chg="add mod">
          <ac:chgData name="Young, Nevena" userId="a5c57fe4-922c-494d-a5d9-86531e417809" providerId="ADAL" clId="{552D0C17-63CD-4758-BB36-290A2CC23492}" dt="2022-08-13T19:38:45.286" v="1331" actId="962"/>
          <ac:picMkLst>
            <pc:docMk/>
            <pc:sldMk cId="3564055637" sldId="267"/>
            <ac:picMk id="5" creationId="{7BE36F2C-0A62-D44B-7572-F89A5F5833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[No</a:t>
            </a:r>
            <a:r>
              <a:rPr lang="en-US" baseline="0" dirty="0"/>
              <a:t> speaker notes required for this slide.]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functional requirements are the ability to choose packages, and the client being able to disable packages.</a:t>
            </a:r>
          </a:p>
          <a:p>
            <a:r>
              <a:rPr lang="en-US" dirty="0"/>
              <a:t>Two non-functional requirements are having updated software to handle any bugs or breaches, as well as, updated information on the DMV.</a:t>
            </a:r>
          </a:p>
          <a:p>
            <a:r>
              <a:rPr lang="en-US" dirty="0"/>
              <a:t>Theses meet the requirements of </a:t>
            </a:r>
            <a:r>
              <a:rPr lang="en-US" dirty="0" err="1"/>
              <a:t>DriverPass</a:t>
            </a:r>
            <a:r>
              <a:rPr lang="en-US" dirty="0"/>
              <a:t> because it gives the user the chance to view the available packages and purchase one. Also, gives the user up to date information from the DMV… In case a driving rule change or gets added.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different actors in the system are the admin, the user, and the instructor. </a:t>
            </a:r>
          </a:p>
          <a:p>
            <a:r>
              <a:rPr lang="en-US" dirty="0"/>
              <a:t>The different use cases are user info, schedule trips, driving schedules, and package purchase. </a:t>
            </a:r>
          </a:p>
          <a:p>
            <a:r>
              <a:rPr lang="en-US" dirty="0"/>
              <a:t>These meet the requirements of </a:t>
            </a:r>
            <a:r>
              <a:rPr lang="en-US" dirty="0" err="1"/>
              <a:t>DriverPass</a:t>
            </a:r>
            <a:r>
              <a:rPr lang="en-US" dirty="0"/>
              <a:t> by having a way for the user to log in and maintain their account and purchases.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case I am breaking down is when a user logs in to edit their payment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steps are;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Login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If login info valid, continue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Select payment info to update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If payment is valid, continue.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The process is complete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accounts to what is needed for </a:t>
            </a:r>
            <a:r>
              <a:rPr lang="en-US" dirty="0" err="1"/>
              <a:t>DriverPass</a:t>
            </a:r>
            <a:r>
              <a:rPr lang="en-US" dirty="0"/>
              <a:t> due to the process of logging in and making changes to user’s account.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though of the main priority, and it was keeping information secure. If a user knows their information is secure and regularly updated, it’ll put them at ease and more willing to entrust us with their sensitive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Without a secure stabled internet connection, the user will not be able to log into their account.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the client sets the budget, the </a:t>
            </a:r>
            <a:r>
              <a:rPr lang="en-US"/>
              <a:t>team must </a:t>
            </a:r>
            <a:r>
              <a:rPr lang="en-US" dirty="0"/>
              <a:t>work within the budget and complete the project. This could cause some issues if there are requirements that cause the budget to be over the set price.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exams are based on the DMV and might not meet the requirements for all. Even though this is the DMV requirements, the user could get upset at 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Nevena Young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Functional Requirements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Choose Package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Cancel or change a Package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Non-Functional Requirements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Updated Security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Updated Info from the DMV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17" name="Content Placeholder 16" descr="Chart, bubble chart&#10;&#10;Description automatically generated">
            <a:extLst>
              <a:ext uri="{FF2B5EF4-FFF2-40B4-BE49-F238E27FC236}">
                <a16:creationId xmlns:a16="http://schemas.microsoft.com/office/drawing/2014/main" id="{F3B43B4A-C39B-7486-09E5-545204CDA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53" y="1085012"/>
            <a:ext cx="5039428" cy="4344006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BE36F2C-0A62-D44B-7572-F89A5F583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42" y="954538"/>
            <a:ext cx="4058216" cy="492511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Web-based system that updates regularly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Whoever logs in needs a username and password in order to gain access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admin will be notified of hacking attempts, failed attempts for logins, and any other movements within the system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If a user forgets their password, they can follow the instructions to reset their password 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System requires a stable internet connection.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client sets the budget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Exams are based on the DMV guidelines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1435</TotalTime>
  <Words>469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Young, Nevena</cp:lastModifiedBy>
  <cp:revision>20</cp:revision>
  <dcterms:created xsi:type="dcterms:W3CDTF">2019-10-14T02:36:52Z</dcterms:created>
  <dcterms:modified xsi:type="dcterms:W3CDTF">2022-08-13T20:22:23Z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