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281" r:id="rId3"/>
    <p:sldId id="266" r:id="rId4"/>
    <p:sldId id="276" r:id="rId5"/>
    <p:sldId id="274" r:id="rId6"/>
    <p:sldId id="273" r:id="rId7"/>
    <p:sldId id="275" r:id="rId8"/>
    <p:sldId id="279" r:id="rId9"/>
    <p:sldId id="277" r:id="rId10"/>
    <p:sldId id="280" r:id="rId11"/>
    <p:sldId id="256" r:id="rId12"/>
    <p:sldId id="260" r:id="rId13"/>
    <p:sldId id="263" r:id="rId14"/>
    <p:sldId id="259" r:id="rId15"/>
    <p:sldId id="261" r:id="rId16"/>
    <p:sldId id="262" r:id="rId17"/>
    <p:sldId id="264" r:id="rId18"/>
    <p:sldId id="278" r:id="rId19"/>
    <p:sldId id="267" r:id="rId20"/>
    <p:sldId id="268" r:id="rId21"/>
    <p:sldId id="270" r:id="rId22"/>
    <p:sldId id="269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Architecture" id="{CDE9FA77-F3D2-4BC5-A603-11C5958D3FB8}">
          <p14:sldIdLst>
            <p14:sldId id="265"/>
            <p14:sldId id="281"/>
          </p14:sldIdLst>
        </p14:section>
        <p14:section name="Boards reference" id="{B55E7EB8-9EBA-4ADA-AD82-6CE8418EF90D}">
          <p14:sldIdLst>
            <p14:sldId id="266"/>
            <p14:sldId id="276"/>
            <p14:sldId id="274"/>
            <p14:sldId id="273"/>
            <p14:sldId id="275"/>
            <p14:sldId id="279"/>
            <p14:sldId id="277"/>
            <p14:sldId id="280"/>
          </p14:sldIdLst>
        </p14:section>
        <p14:section name="Buffer management" id="{3E82AA1A-0799-44ED-A846-9BEF32B1DC69}">
          <p14:sldIdLst>
            <p14:sldId id="256"/>
            <p14:sldId id="260"/>
            <p14:sldId id="263"/>
          </p14:sldIdLst>
        </p14:section>
        <p14:section name="Wiring options" id="{49680607-3025-4FAA-AA18-A412B7969291}">
          <p14:sldIdLst>
            <p14:sldId id="259"/>
            <p14:sldId id="261"/>
            <p14:sldId id="262"/>
            <p14:sldId id="264"/>
            <p14:sldId id="278"/>
            <p14:sldId id="267"/>
            <p14:sldId id="268"/>
            <p14:sldId id="270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6" autoAdjust="0"/>
    <p:restoredTop sz="94660"/>
  </p:normalViewPr>
  <p:slideViewPr>
    <p:cSldViewPr snapToGrid="0">
      <p:cViewPr>
        <p:scale>
          <a:sx n="108" d="100"/>
          <a:sy n="108" d="100"/>
        </p:scale>
        <p:origin x="4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1E5B-C6AF-480E-BB5D-AEB76C6D236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9E1C9-4045-462E-A8D2-2488516B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7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9E1C9-4045-462E-A8D2-2488516B8D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80B0-61E8-6C7A-DE61-D6DCBFAC6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CDD42-179C-9D6C-A271-AF6A2D9AF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CC7-9D61-49F1-2EEC-89AA5F54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6A01-4DB0-A59C-479A-69F52182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C5C2-450A-CA06-1F50-760AB4A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425C-FC47-F2E3-BA6C-7320B16D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134C0-EE6B-959C-9701-18CC16259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6EB7-A8CB-307F-9110-61307E41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DFDC-5AAA-0BE8-B310-52DEBE90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91F1-124E-B548-03B3-9A67F7A7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480BF-F656-93B3-548E-237DE35C3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F731A-0881-8F1A-ECF4-2101673C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D363-EE0A-9961-4D8F-416E202C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F5A04-72F0-B8A8-7E84-06002A4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AC17-36F0-5080-97BE-F588F079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3069-FF8B-8522-7564-C3369B74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9E43-C6C6-C46E-F163-8C03547E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A7E8-B93A-C3D2-41EC-75F3FB91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815E-73F2-0979-A18A-99C23970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63B3-756A-865F-88D9-4A38FD2D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E825-EBED-2A2F-69FD-B97712ED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4AD7-64E4-D5AC-F058-8715C4F6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D3D0-660F-E545-303E-6FCFB6F3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B389-F38F-FCCC-6FB0-618F7AA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82012-1530-BB01-5476-09B3282D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4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5F63-A7CE-07DF-BA85-2FE53B7A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C074-C06F-8AD2-A698-8FB6E584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77C0-096D-A95A-60E3-949B9843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76019-35D4-3540-B31A-91F99396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18BB2-BA19-575C-16F0-EED233AA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A0635-8C69-5595-D7DF-39CCBB6A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F022-E2DB-D7E5-BE7E-D0318E78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7456-B914-8C56-C98A-C4705869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77C6-8DFE-8F62-C1F7-5D5899715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FFBAA-BAA6-AA22-AE75-42436CF28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3EC7D-B26B-6B49-BC05-16355C258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8B68F-1C4A-2E11-3A69-41DD1F54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8E5E6-30AB-DD6A-5115-49B98942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51919-6F38-81AD-C7E9-4F106C42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D7F0-6310-24BB-6F29-CAD34BD4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19283-8D9A-8F24-B4DD-F082A994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A81BC-4BAC-A299-9623-E6C9978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52B46-7247-161F-2E3D-47923349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78699-626E-0682-2616-B8ADA6F9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318AA-1FF8-12CB-396A-7EA9C7F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1F018-BB14-E27B-3DDC-23A838CF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856C-7869-AB60-3FA1-625CFF46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121D-0B12-FF5E-3585-0BD6862B5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461D1-2E3C-6C40-D669-5156E2D8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9CBF6-F8AB-D2F4-29C8-439FAC30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34642-E870-D4A1-E564-F94EEC67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C80CE-17A7-0D9C-BEA0-27AC54DE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C8BB-6E30-3965-1736-82EB46D2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5C7B-4292-3B55-F1A3-6737CD21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F429C-8BF5-6753-0971-296094FD8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15BF-BB6E-43EB-4745-68A9784E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9B10E-4953-D427-FF33-6F8FC73A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46C8F-2DB4-B3C0-1560-24F47701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D3A37-4BA3-3C70-F53C-C5D3AF4A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8D49-B205-2A17-C1CA-D35E39EE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7826-4F3E-84CC-D099-AE4F1C595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8F5A-4438-4E28-8131-0EB241F3559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A3BD-BAB5-DBE0-6486-94F763346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1A60-4BDA-9A16-C58C-FA9D91DF4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167E-B9F4-43C4-8164-6E3955B5F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user.com/ProductDetail/Texas-Instruments/TLV320AIC33IRGZR?qs=Hho9IA4G3jwYdu0abJHEtw%3D%3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308C9-AFC3-A24C-7CB4-088A9FF7305F}"/>
              </a:ext>
            </a:extLst>
          </p:cNvPr>
          <p:cNvSpPr/>
          <p:nvPr/>
        </p:nvSpPr>
        <p:spPr>
          <a:xfrm>
            <a:off x="2836656" y="4325195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P85 🎹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131DB-7C81-0B05-F4ED-01768E263700}"/>
              </a:ext>
            </a:extLst>
          </p:cNvPr>
          <p:cNvSpPr/>
          <p:nvPr/>
        </p:nvSpPr>
        <p:spPr>
          <a:xfrm>
            <a:off x="2836656" y="2638006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P85 wrapper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45462-A8B3-799A-410F-11406A286179}"/>
              </a:ext>
            </a:extLst>
          </p:cNvPr>
          <p:cNvSpPr/>
          <p:nvPr/>
        </p:nvSpPr>
        <p:spPr>
          <a:xfrm>
            <a:off x="3708845" y="824117"/>
            <a:ext cx="1034838" cy="24431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47D8D-31A3-70AF-621A-99BD1085E19B}"/>
              </a:ext>
            </a:extLst>
          </p:cNvPr>
          <p:cNvSpPr/>
          <p:nvPr/>
        </p:nvSpPr>
        <p:spPr>
          <a:xfrm>
            <a:off x="1290141" y="2638006"/>
            <a:ext cx="1013252" cy="47808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2865E-E94D-7FC2-8792-4C86ED6773FA}"/>
              </a:ext>
            </a:extLst>
          </p:cNvPr>
          <p:cNvSpPr/>
          <p:nvPr/>
        </p:nvSpPr>
        <p:spPr>
          <a:xfrm>
            <a:off x="6149135" y="2638006"/>
            <a:ext cx="1013252" cy="47808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ssd1306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378E4-A8E7-3842-2B33-AB10CF65B9F2}"/>
              </a:ext>
            </a:extLst>
          </p:cNvPr>
          <p:cNvSpPr/>
          <p:nvPr/>
        </p:nvSpPr>
        <p:spPr>
          <a:xfrm>
            <a:off x="6045741" y="3770091"/>
            <a:ext cx="1013252" cy="47808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 strip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1DC0E-883D-42D8-7D0C-CA2A33A70EDA}"/>
              </a:ext>
            </a:extLst>
          </p:cNvPr>
          <p:cNvSpPr/>
          <p:nvPr/>
        </p:nvSpPr>
        <p:spPr>
          <a:xfrm>
            <a:off x="1290141" y="1996384"/>
            <a:ext cx="1013252" cy="478082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1x </a:t>
            </a:r>
            <a:r>
              <a:rPr lang="en-US" dirty="0" err="1">
                <a:solidFill>
                  <a:schemeClr val="tx1"/>
                </a:solidFill>
              </a:rPr>
              <a:t>joyst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70548-C098-47D4-6070-29AA739D826C}"/>
              </a:ext>
            </a:extLst>
          </p:cNvPr>
          <p:cNvSpPr/>
          <p:nvPr/>
        </p:nvSpPr>
        <p:spPr>
          <a:xfrm>
            <a:off x="3719638" y="3481600"/>
            <a:ext cx="1013252" cy="478082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Midi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/f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7DE75-47D1-9E11-715D-890FEAC55F9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303393" y="2877047"/>
            <a:ext cx="533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D9752-F032-98BF-54D1-B9E62E728673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2303393" y="2235425"/>
            <a:ext cx="533263" cy="64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9F45F-6213-EAC3-3B4D-2A824222834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226264" y="1068433"/>
            <a:ext cx="0" cy="156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390136-36EB-C92A-9889-C3272246E3D1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5615872" y="2877047"/>
            <a:ext cx="429869" cy="113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197C-C1EA-0A32-13E0-13753949472D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615872" y="2877047"/>
            <a:ext cx="533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D4546B-B97A-AB54-CE93-084B9F419B11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226264" y="3116088"/>
            <a:ext cx="0" cy="3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341F3D-FCDE-1F7D-FC4D-869DF440C4F9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4226264" y="3959682"/>
            <a:ext cx="0" cy="3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8B5D7-E4E8-A8AE-31FC-34641B3763F5}"/>
              </a:ext>
            </a:extLst>
          </p:cNvPr>
          <p:cNvSpPr/>
          <p:nvPr/>
        </p:nvSpPr>
        <p:spPr>
          <a:xfrm>
            <a:off x="2303393" y="2864858"/>
            <a:ext cx="533262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4x (SPI)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79D6C5-981F-6649-2CC3-6EA21B44DF73}"/>
              </a:ext>
            </a:extLst>
          </p:cNvPr>
          <p:cNvSpPr/>
          <p:nvPr/>
        </p:nvSpPr>
        <p:spPr>
          <a:xfrm>
            <a:off x="2407597" y="2305006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3x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693580-610E-5696-3828-6C1EC55C66E8}"/>
              </a:ext>
            </a:extLst>
          </p:cNvPr>
          <p:cNvSpPr/>
          <p:nvPr/>
        </p:nvSpPr>
        <p:spPr>
          <a:xfrm>
            <a:off x="5668379" y="3708452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C57C4C-CA7A-0A4D-C74E-88DB0918704B}"/>
              </a:ext>
            </a:extLst>
          </p:cNvPr>
          <p:cNvSpPr/>
          <p:nvPr/>
        </p:nvSpPr>
        <p:spPr>
          <a:xfrm>
            <a:off x="5615872" y="2867679"/>
            <a:ext cx="533262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(I2C)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EC2634-9D29-63E8-9979-A8D87EED51FE}"/>
              </a:ext>
            </a:extLst>
          </p:cNvPr>
          <p:cNvSpPr/>
          <p:nvPr/>
        </p:nvSpPr>
        <p:spPr>
          <a:xfrm>
            <a:off x="4226263" y="3173229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(UART)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720BEA-3EA2-92C8-5FD9-AC5973F2C9C7}"/>
              </a:ext>
            </a:extLst>
          </p:cNvPr>
          <p:cNvSpPr/>
          <p:nvPr/>
        </p:nvSpPr>
        <p:spPr>
          <a:xfrm>
            <a:off x="8861722" y="615898"/>
            <a:ext cx="2908144" cy="4380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Expand P85 with: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- 4x knobs for CC or settings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pitch/mod joystick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led strip on keys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extra functionality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sequencer/drum machine/arpeggiator NEXT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midi record/play/??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scales, transpose, split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Working as midi device 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DAW/PC/Phone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Working as midi host  receive/ctrl USB midi device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Pin usage (27):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- 3 joystick (1x with button)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- 4 microSD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- 2 display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- 1 led strip (or 2)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- 2 midi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- 12 rotary (4x with button)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5F68-4969-76B0-27D0-BE68ABC7600C}"/>
              </a:ext>
            </a:extLst>
          </p:cNvPr>
          <p:cNvSpPr/>
          <p:nvPr/>
        </p:nvSpPr>
        <p:spPr>
          <a:xfrm>
            <a:off x="6149135" y="1354762"/>
            <a:ext cx="1013252" cy="47808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4x rotary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150319-8135-DD1E-3553-DA73DAA64AAD}"/>
              </a:ext>
            </a:extLst>
          </p:cNvPr>
          <p:cNvCxnSpPr>
            <a:cxnSpLocks/>
            <a:stCxn id="47" idx="1"/>
            <a:endCxn id="5" idx="3"/>
          </p:cNvCxnSpPr>
          <p:nvPr/>
        </p:nvCxnSpPr>
        <p:spPr>
          <a:xfrm flipH="1">
            <a:off x="5615872" y="1593803"/>
            <a:ext cx="533263" cy="1283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4F10A6F-03B4-D626-0DBF-D133F73A75F7}"/>
              </a:ext>
            </a:extLst>
          </p:cNvPr>
          <p:cNvSpPr/>
          <p:nvPr/>
        </p:nvSpPr>
        <p:spPr>
          <a:xfrm>
            <a:off x="5734608" y="1767377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12x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04A107-23CC-7A0F-A683-C1E781737B86}"/>
              </a:ext>
            </a:extLst>
          </p:cNvPr>
          <p:cNvSpPr/>
          <p:nvPr/>
        </p:nvSpPr>
        <p:spPr>
          <a:xfrm>
            <a:off x="1290141" y="1375137"/>
            <a:ext cx="1013252" cy="47808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0342EB-203D-31AF-FF6D-39843BD4BC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03393" y="1614178"/>
            <a:ext cx="533263" cy="126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A37D5-B259-610D-C0EA-93F3805993C6}"/>
              </a:ext>
            </a:extLst>
          </p:cNvPr>
          <p:cNvSpPr/>
          <p:nvPr/>
        </p:nvSpPr>
        <p:spPr>
          <a:xfrm>
            <a:off x="2438963" y="1773850"/>
            <a:ext cx="533262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4x (I2S)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6022-F038-E254-AB21-2694A4C976D4}"/>
              </a:ext>
            </a:extLst>
          </p:cNvPr>
          <p:cNvSpPr txBox="1"/>
          <p:nvPr/>
        </p:nvSpPr>
        <p:spPr>
          <a:xfrm>
            <a:off x="7488861" y="511083"/>
            <a:ext cx="1810085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PIN Configuration:</a:t>
            </a:r>
          </a:p>
          <a:p>
            <a:r>
              <a:rPr lang="en-US" sz="1000" dirty="0"/>
              <a:t>0  - UART0 Debug TX</a:t>
            </a:r>
          </a:p>
          <a:p>
            <a:r>
              <a:rPr lang="en-US" sz="1000" dirty="0"/>
              <a:t>1  - UART0 Debug RX</a:t>
            </a:r>
          </a:p>
          <a:p>
            <a:r>
              <a:rPr lang="en-US" sz="1000" dirty="0"/>
              <a:t>2  - Display SDA</a:t>
            </a:r>
          </a:p>
          <a:p>
            <a:r>
              <a:rPr lang="en-US" sz="1000" dirty="0"/>
              <a:t>3  - Display SCL</a:t>
            </a:r>
          </a:p>
          <a:p>
            <a:r>
              <a:rPr lang="en-US" sz="1000" dirty="0"/>
              <a:t>4  - UART1 MIDI TX</a:t>
            </a:r>
          </a:p>
          <a:p>
            <a:r>
              <a:rPr lang="en-US" sz="1000" dirty="0"/>
              <a:t>5  - UART1 MIDI RX</a:t>
            </a:r>
          </a:p>
          <a:p>
            <a:r>
              <a:rPr lang="en-US" sz="1000" dirty="0"/>
              <a:t>6  - Encoder 1 A</a:t>
            </a:r>
          </a:p>
          <a:p>
            <a:r>
              <a:rPr lang="en-US" sz="1000" dirty="0"/>
              <a:t>7  - Encoder 1 B</a:t>
            </a:r>
          </a:p>
          <a:p>
            <a:r>
              <a:rPr lang="en-US" sz="1000" dirty="0"/>
              <a:t>8  - Encoder 2 A</a:t>
            </a:r>
          </a:p>
          <a:p>
            <a:r>
              <a:rPr lang="en-US" sz="1000" dirty="0"/>
              <a:t>9  - Encoder 2 B</a:t>
            </a:r>
          </a:p>
          <a:p>
            <a:r>
              <a:rPr lang="en-US" sz="1000" dirty="0"/>
              <a:t>10 - Encoder 3 A</a:t>
            </a:r>
          </a:p>
          <a:p>
            <a:r>
              <a:rPr lang="en-US" sz="1000" dirty="0"/>
              <a:t>11 - Encoder 3 B</a:t>
            </a:r>
          </a:p>
          <a:p>
            <a:r>
              <a:rPr lang="en-US" sz="1000" dirty="0"/>
              <a:t>12 - Encoder 4 A</a:t>
            </a:r>
          </a:p>
          <a:p>
            <a:r>
              <a:rPr lang="en-US" sz="1000" dirty="0"/>
              <a:t>13 - Encoder 4 B</a:t>
            </a:r>
          </a:p>
          <a:p>
            <a:r>
              <a:rPr lang="en-US" sz="1000" dirty="0">
                <a:solidFill>
                  <a:srgbClr val="FF0000"/>
                </a:solidFill>
              </a:rPr>
              <a:t>14 - I2S DOUT</a:t>
            </a:r>
          </a:p>
          <a:p>
            <a:r>
              <a:rPr lang="en-US" sz="1000" dirty="0">
                <a:solidFill>
                  <a:srgbClr val="FF0000"/>
                </a:solidFill>
              </a:rPr>
              <a:t>15 - I2S DIN</a:t>
            </a:r>
          </a:p>
          <a:p>
            <a:r>
              <a:rPr lang="en-US" sz="1000" dirty="0">
                <a:solidFill>
                  <a:srgbClr val="FF0000"/>
                </a:solidFill>
              </a:rPr>
              <a:t>16 - I2S LRCK</a:t>
            </a:r>
          </a:p>
          <a:p>
            <a:r>
              <a:rPr lang="en-US" sz="1000" dirty="0">
                <a:solidFill>
                  <a:srgbClr val="FF0000"/>
                </a:solidFill>
              </a:rPr>
              <a:t>17 - I2S BCLK</a:t>
            </a:r>
          </a:p>
          <a:p>
            <a:r>
              <a:rPr lang="en-US" sz="1000" dirty="0"/>
              <a:t>18 - Encoder 1 </a:t>
            </a:r>
            <a:r>
              <a:rPr lang="en-US" sz="1000" dirty="0" err="1"/>
              <a:t>btn</a:t>
            </a:r>
            <a:endParaRPr lang="en-US" sz="1000" dirty="0"/>
          </a:p>
          <a:p>
            <a:r>
              <a:rPr lang="en-US" sz="1000" dirty="0"/>
              <a:t>19 - Encoder 2 </a:t>
            </a:r>
            <a:r>
              <a:rPr lang="en-US" sz="1000" dirty="0" err="1"/>
              <a:t>btn</a:t>
            </a:r>
            <a:endParaRPr lang="en-US" sz="1000" dirty="0"/>
          </a:p>
          <a:p>
            <a:r>
              <a:rPr lang="en-US" sz="1000" dirty="0"/>
              <a:t>20 - Encoder 3 </a:t>
            </a:r>
            <a:r>
              <a:rPr lang="en-US" sz="1000" dirty="0" err="1"/>
              <a:t>btn</a:t>
            </a:r>
            <a:endParaRPr lang="en-US" sz="1000" dirty="0"/>
          </a:p>
          <a:p>
            <a:r>
              <a:rPr lang="en-US" sz="1000" dirty="0"/>
              <a:t>21 - Encoder 4 </a:t>
            </a:r>
            <a:r>
              <a:rPr lang="en-US" sz="1000" dirty="0" err="1"/>
              <a:t>btn</a:t>
            </a:r>
            <a:endParaRPr lang="en-US" sz="1000" dirty="0"/>
          </a:p>
          <a:p>
            <a:r>
              <a:rPr lang="en-US" sz="1000" dirty="0"/>
              <a:t>22 - Joystick button</a:t>
            </a:r>
          </a:p>
          <a:p>
            <a:r>
              <a:rPr lang="en-US" sz="1000" dirty="0"/>
              <a:t>23 - RGB LED</a:t>
            </a:r>
          </a:p>
          <a:p>
            <a:r>
              <a:rPr lang="en-US" sz="1000" dirty="0"/>
              <a:t>24 - Board button</a:t>
            </a:r>
          </a:p>
          <a:p>
            <a:r>
              <a:rPr lang="en-US" sz="1000" dirty="0"/>
              <a:t>25 - Board LED</a:t>
            </a:r>
          </a:p>
          <a:p>
            <a:r>
              <a:rPr lang="en-US" sz="1000" dirty="0"/>
              <a:t>26 - Joystick X</a:t>
            </a:r>
          </a:p>
          <a:p>
            <a:r>
              <a:rPr lang="en-US" sz="1000" dirty="0"/>
              <a:t>27 - Joystick Y</a:t>
            </a:r>
          </a:p>
          <a:p>
            <a:r>
              <a:rPr lang="en-US" sz="1000" dirty="0"/>
              <a:t>28 - </a:t>
            </a:r>
          </a:p>
          <a:p>
            <a:r>
              <a:rPr lang="en-US" sz="1000" dirty="0"/>
              <a:t>29 - </a:t>
            </a:r>
          </a:p>
        </p:txBody>
      </p:sp>
    </p:spTree>
    <p:extLst>
      <p:ext uri="{BB962C8B-B14F-4D97-AF65-F5344CB8AC3E}">
        <p14:creationId xmlns:p14="http://schemas.microsoft.com/office/powerpoint/2010/main" val="22174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326F15-083A-9050-39E0-A6F2A5F4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44" y="0"/>
            <a:ext cx="912331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DA5D0-3A3F-42D2-3C21-9B0EB01B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39" y="703039"/>
            <a:ext cx="537703" cy="594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060F55-BECE-8315-F95F-087BD6835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76396" y="1178771"/>
            <a:ext cx="802795" cy="13061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61D02B-E3AF-3861-B83E-E0E23578AE0F}"/>
              </a:ext>
            </a:extLst>
          </p:cNvPr>
          <p:cNvCxnSpPr/>
          <p:nvPr/>
        </p:nvCxnSpPr>
        <p:spPr>
          <a:xfrm>
            <a:off x="2726531" y="1045369"/>
            <a:ext cx="248841" cy="5917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2F562C-7527-DB40-EA2A-B9406C494419}"/>
              </a:ext>
            </a:extLst>
          </p:cNvPr>
          <p:cNvCxnSpPr>
            <a:cxnSpLocks/>
          </p:cNvCxnSpPr>
          <p:nvPr/>
        </p:nvCxnSpPr>
        <p:spPr>
          <a:xfrm flipH="1">
            <a:off x="2692003" y="1121569"/>
            <a:ext cx="139587" cy="5155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C5E405-1081-B99F-0425-140F0ED7AC78}"/>
              </a:ext>
            </a:extLst>
          </p:cNvPr>
          <p:cNvCxnSpPr>
            <a:cxnSpLocks/>
          </p:cNvCxnSpPr>
          <p:nvPr/>
        </p:nvCxnSpPr>
        <p:spPr>
          <a:xfrm>
            <a:off x="2913487" y="1045369"/>
            <a:ext cx="221483" cy="5917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5FCB052-7A1D-8BDD-7AB1-B6D257968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311" y="329791"/>
            <a:ext cx="1777295" cy="19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7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FB82E-096A-9288-21FC-73032FD1D253}"/>
              </a:ext>
            </a:extLst>
          </p:cNvPr>
          <p:cNvSpPr/>
          <p:nvPr/>
        </p:nvSpPr>
        <p:spPr>
          <a:xfrm>
            <a:off x="7875718" y="1774200"/>
            <a:ext cx="1057822" cy="364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Input Buffer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0E053-8426-C74B-B7AB-17FD9559D3D2}"/>
              </a:ext>
            </a:extLst>
          </p:cNvPr>
          <p:cNvSpPr txBox="1"/>
          <p:nvPr/>
        </p:nvSpPr>
        <p:spPr>
          <a:xfrm>
            <a:off x="7959636" y="8199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🎤💻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93A48-178C-CEC9-6C4D-D44CA6375E6E}"/>
              </a:ext>
            </a:extLst>
          </p:cNvPr>
          <p:cNvSpPr/>
          <p:nvPr/>
        </p:nvSpPr>
        <p:spPr>
          <a:xfrm>
            <a:off x="6610869" y="1774200"/>
            <a:ext cx="1057822" cy="364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Input Buffer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ED73F-F6AB-165E-07E8-9CE7D4D4D67E}"/>
              </a:ext>
            </a:extLst>
          </p:cNvPr>
          <p:cNvSpPr/>
          <p:nvPr/>
        </p:nvSpPr>
        <p:spPr>
          <a:xfrm>
            <a:off x="6610869" y="2692514"/>
            <a:ext cx="1057822" cy="364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721D43-9B38-7E44-2885-FAEDD77B60B8}"/>
              </a:ext>
            </a:extLst>
          </p:cNvPr>
          <p:cNvSpPr/>
          <p:nvPr/>
        </p:nvSpPr>
        <p:spPr>
          <a:xfrm>
            <a:off x="5346022" y="2692514"/>
            <a:ext cx="1057822" cy="364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01A188-88D6-2AD1-D28F-03813892FF11}"/>
              </a:ext>
            </a:extLst>
          </p:cNvPr>
          <p:cNvSpPr/>
          <p:nvPr/>
        </p:nvSpPr>
        <p:spPr>
          <a:xfrm>
            <a:off x="5346022" y="3801348"/>
            <a:ext cx="1057822" cy="364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416B30-D82A-0E0B-8442-3E500A6F13F9}"/>
              </a:ext>
            </a:extLst>
          </p:cNvPr>
          <p:cNvSpPr/>
          <p:nvPr/>
        </p:nvSpPr>
        <p:spPr>
          <a:xfrm>
            <a:off x="5346022" y="1774200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Input Buffer 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A3E9A-3256-03F2-6432-D88624D7A4F8}"/>
              </a:ext>
            </a:extLst>
          </p:cNvPr>
          <p:cNvCxnSpPr>
            <a:cxnSpLocks/>
          </p:cNvCxnSpPr>
          <p:nvPr/>
        </p:nvCxnSpPr>
        <p:spPr>
          <a:xfrm flipH="1">
            <a:off x="8404629" y="1220027"/>
            <a:ext cx="1" cy="55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19E6A-EF03-2981-BF08-FC86670573AC}"/>
              </a:ext>
            </a:extLst>
          </p:cNvPr>
          <p:cNvSpPr/>
          <p:nvPr/>
        </p:nvSpPr>
        <p:spPr>
          <a:xfrm>
            <a:off x="8404629" y="1315043"/>
            <a:ext cx="971045" cy="36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I2S - USB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BA1654-82A0-AF12-58BD-754FF2A6239B}"/>
              </a:ext>
            </a:extLst>
          </p:cNvPr>
          <p:cNvCxnSpPr>
            <a:cxnSpLocks/>
          </p:cNvCxnSpPr>
          <p:nvPr/>
        </p:nvCxnSpPr>
        <p:spPr>
          <a:xfrm>
            <a:off x="7139780" y="2138341"/>
            <a:ext cx="0" cy="55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3F270-6CB7-A53F-173B-A52EDCF4123D}"/>
              </a:ext>
            </a:extLst>
          </p:cNvPr>
          <p:cNvSpPr/>
          <p:nvPr/>
        </p:nvSpPr>
        <p:spPr>
          <a:xfrm>
            <a:off x="7139780" y="2222079"/>
            <a:ext cx="971045" cy="36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DeMux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BF441-EA0C-4EC3-F0B7-768BF5D0A2A0}"/>
              </a:ext>
            </a:extLst>
          </p:cNvPr>
          <p:cNvSpPr/>
          <p:nvPr/>
        </p:nvSpPr>
        <p:spPr>
          <a:xfrm>
            <a:off x="5612098" y="3328346"/>
            <a:ext cx="525670" cy="20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DSP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01F2B5-0E6F-3EF2-728A-4FE5990260C5}"/>
              </a:ext>
            </a:extLst>
          </p:cNvPr>
          <p:cNvSpPr/>
          <p:nvPr/>
        </p:nvSpPr>
        <p:spPr>
          <a:xfrm>
            <a:off x="4081174" y="3801348"/>
            <a:ext cx="1057822" cy="364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28120-E8C9-24B1-1E4E-4B77BC2CD0FE}"/>
              </a:ext>
            </a:extLst>
          </p:cNvPr>
          <p:cNvSpPr/>
          <p:nvPr/>
        </p:nvSpPr>
        <p:spPr>
          <a:xfrm>
            <a:off x="4081174" y="4719662"/>
            <a:ext cx="1057822" cy="364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Output Buffer 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F79A33-6828-C3C3-9DDB-F92E82F67A83}"/>
              </a:ext>
            </a:extLst>
          </p:cNvPr>
          <p:cNvCxnSpPr>
            <a:cxnSpLocks/>
          </p:cNvCxnSpPr>
          <p:nvPr/>
        </p:nvCxnSpPr>
        <p:spPr>
          <a:xfrm>
            <a:off x="4610085" y="4165489"/>
            <a:ext cx="0" cy="55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0502CB-09D0-C60C-B862-03B66A2DF287}"/>
              </a:ext>
            </a:extLst>
          </p:cNvPr>
          <p:cNvSpPr/>
          <p:nvPr/>
        </p:nvSpPr>
        <p:spPr>
          <a:xfrm>
            <a:off x="3345239" y="4260504"/>
            <a:ext cx="971045" cy="36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Mux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66E5E-E661-A60F-DF25-05C74F618A4A}"/>
              </a:ext>
            </a:extLst>
          </p:cNvPr>
          <p:cNvSpPr/>
          <p:nvPr/>
        </p:nvSpPr>
        <p:spPr>
          <a:xfrm>
            <a:off x="2816327" y="4719662"/>
            <a:ext cx="1057822" cy="364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Output Buffer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2F215-00AC-E846-D032-E0ADCE59EF81}"/>
              </a:ext>
            </a:extLst>
          </p:cNvPr>
          <p:cNvSpPr txBox="1"/>
          <p:nvPr/>
        </p:nvSpPr>
        <p:spPr>
          <a:xfrm>
            <a:off x="2900245" y="563797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🎤💻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502A3-A522-3DD1-E500-34043384B43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345238" y="5083803"/>
            <a:ext cx="1" cy="55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4D0A1F-441B-0082-93B8-B6839DDDE85D}"/>
              </a:ext>
            </a:extLst>
          </p:cNvPr>
          <p:cNvSpPr/>
          <p:nvPr/>
        </p:nvSpPr>
        <p:spPr>
          <a:xfrm>
            <a:off x="3871130" y="5134472"/>
            <a:ext cx="971045" cy="36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I2S - USB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5B7E16-CEF1-D565-4AC3-2D319CE5CBFE}"/>
              </a:ext>
            </a:extLst>
          </p:cNvPr>
          <p:cNvSpPr/>
          <p:nvPr/>
        </p:nvSpPr>
        <p:spPr>
          <a:xfrm>
            <a:off x="4081174" y="1774200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Input Buffer 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41F1AB-2E6D-30CF-3BCA-FDB90C2C0916}"/>
              </a:ext>
            </a:extLst>
          </p:cNvPr>
          <p:cNvSpPr/>
          <p:nvPr/>
        </p:nvSpPr>
        <p:spPr>
          <a:xfrm>
            <a:off x="2816327" y="1774200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Input Buffer 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C950F1-ECE8-5F67-3C40-D643A1B54B4D}"/>
              </a:ext>
            </a:extLst>
          </p:cNvPr>
          <p:cNvSpPr/>
          <p:nvPr/>
        </p:nvSpPr>
        <p:spPr>
          <a:xfrm>
            <a:off x="4081174" y="2692514"/>
            <a:ext cx="1057822" cy="364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874A87-225C-BCB5-2543-59639028C322}"/>
              </a:ext>
            </a:extLst>
          </p:cNvPr>
          <p:cNvSpPr/>
          <p:nvPr/>
        </p:nvSpPr>
        <p:spPr>
          <a:xfrm>
            <a:off x="2816327" y="2692514"/>
            <a:ext cx="1057822" cy="364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06F94-45E2-FA76-0A62-E2BD9E2BA129}"/>
              </a:ext>
            </a:extLst>
          </p:cNvPr>
          <p:cNvSpPr/>
          <p:nvPr/>
        </p:nvSpPr>
        <p:spPr>
          <a:xfrm>
            <a:off x="2816327" y="3801348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Work Buffers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27DC96-6280-9A62-9763-70016D28B193}"/>
              </a:ext>
            </a:extLst>
          </p:cNvPr>
          <p:cNvSpPr/>
          <p:nvPr/>
        </p:nvSpPr>
        <p:spPr>
          <a:xfrm>
            <a:off x="7875718" y="2692514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Work Buffers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A68E5C-5AA1-47EC-9D64-57B881C074BB}"/>
              </a:ext>
            </a:extLst>
          </p:cNvPr>
          <p:cNvSpPr/>
          <p:nvPr/>
        </p:nvSpPr>
        <p:spPr>
          <a:xfrm>
            <a:off x="5346022" y="4719662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Output Buffer 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7FC24A-C037-F73C-923D-1334BEE3A722}"/>
              </a:ext>
            </a:extLst>
          </p:cNvPr>
          <p:cNvSpPr/>
          <p:nvPr/>
        </p:nvSpPr>
        <p:spPr>
          <a:xfrm>
            <a:off x="6610869" y="4719662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Output Buffer 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DDB4EF-B4FB-D7E4-84CD-5A5A9F6165E8}"/>
              </a:ext>
            </a:extLst>
          </p:cNvPr>
          <p:cNvSpPr/>
          <p:nvPr/>
        </p:nvSpPr>
        <p:spPr>
          <a:xfrm>
            <a:off x="7875718" y="4719662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Output Buffer 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845CCB-2887-FB87-ECAD-FBF6EE974ED9}"/>
              </a:ext>
            </a:extLst>
          </p:cNvPr>
          <p:cNvSpPr/>
          <p:nvPr/>
        </p:nvSpPr>
        <p:spPr>
          <a:xfrm>
            <a:off x="6610869" y="3801348"/>
            <a:ext cx="1057822" cy="3641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49C97D-D718-BC28-8B12-0433ED22489A}"/>
              </a:ext>
            </a:extLst>
          </p:cNvPr>
          <p:cNvSpPr/>
          <p:nvPr/>
        </p:nvSpPr>
        <p:spPr>
          <a:xfrm>
            <a:off x="7875718" y="3801348"/>
            <a:ext cx="1057822" cy="3641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D69B4A-6D3E-AF67-927C-C3B8FBBBF875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>
            <a:off x="3345238" y="3056655"/>
            <a:ext cx="2529695" cy="27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3DE9057-47AF-792A-6CAA-009C6679F975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4610085" y="3056655"/>
            <a:ext cx="1264848" cy="27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2C82D5-42DA-0EDB-C172-A192EC2FD16B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5874933" y="3056655"/>
            <a:ext cx="0" cy="27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BBFFF4-92F1-33E5-307B-1C48A53F287A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>
            <a:off x="5874933" y="3529656"/>
            <a:ext cx="2529696" cy="27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F73023-114D-7C56-A0D0-CEB941B193DB}"/>
              </a:ext>
            </a:extLst>
          </p:cNvPr>
          <p:cNvCxnSpPr>
            <a:cxnSpLocks/>
            <a:stCxn id="21" idx="2"/>
            <a:endCxn id="51" idx="0"/>
          </p:cNvCxnSpPr>
          <p:nvPr/>
        </p:nvCxnSpPr>
        <p:spPr>
          <a:xfrm>
            <a:off x="5874933" y="3529656"/>
            <a:ext cx="1264847" cy="27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04DAAEB-FF3D-AD9C-2231-CB850F012CFF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5874933" y="3529656"/>
            <a:ext cx="0" cy="27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FB7A173-147C-6A4D-9570-8BD9132D7593}"/>
              </a:ext>
            </a:extLst>
          </p:cNvPr>
          <p:cNvSpPr/>
          <p:nvPr/>
        </p:nvSpPr>
        <p:spPr>
          <a:xfrm>
            <a:off x="10405411" y="1774200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Input Buffer 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6B30D48-3F41-5D28-1347-89CF5CD5FF93}"/>
              </a:ext>
            </a:extLst>
          </p:cNvPr>
          <p:cNvSpPr/>
          <p:nvPr/>
        </p:nvSpPr>
        <p:spPr>
          <a:xfrm>
            <a:off x="9140564" y="1774200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Input Buffer B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E039D7-6DCC-6F2A-2CFF-41A76A5E517E}"/>
              </a:ext>
            </a:extLst>
          </p:cNvPr>
          <p:cNvSpPr/>
          <p:nvPr/>
        </p:nvSpPr>
        <p:spPr>
          <a:xfrm>
            <a:off x="9140564" y="4719662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Output Buffer B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91C318-3757-A63D-52BF-046ED5CE6449}"/>
              </a:ext>
            </a:extLst>
          </p:cNvPr>
          <p:cNvSpPr/>
          <p:nvPr/>
        </p:nvSpPr>
        <p:spPr>
          <a:xfrm>
            <a:off x="10405413" y="4719662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Output Buffer 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63B2BD-AB20-BEF8-C6F2-E1CFDAEF2E32}"/>
              </a:ext>
            </a:extLst>
          </p:cNvPr>
          <p:cNvSpPr/>
          <p:nvPr/>
        </p:nvSpPr>
        <p:spPr>
          <a:xfrm>
            <a:off x="1551478" y="1774200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Input Buffer 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A1FB12B-C1AD-9363-BA92-D30723FBF9BB}"/>
              </a:ext>
            </a:extLst>
          </p:cNvPr>
          <p:cNvSpPr/>
          <p:nvPr/>
        </p:nvSpPr>
        <p:spPr>
          <a:xfrm>
            <a:off x="286631" y="1774200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Input Buffer 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DDBEF9-4692-8EE8-E6F3-23B2A6113DB9}"/>
              </a:ext>
            </a:extLst>
          </p:cNvPr>
          <p:cNvSpPr/>
          <p:nvPr/>
        </p:nvSpPr>
        <p:spPr>
          <a:xfrm>
            <a:off x="286629" y="4719662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Output Buffer 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67A626-F595-AF69-C0CD-932F06CB386D}"/>
              </a:ext>
            </a:extLst>
          </p:cNvPr>
          <p:cNvSpPr/>
          <p:nvPr/>
        </p:nvSpPr>
        <p:spPr>
          <a:xfrm>
            <a:off x="1551478" y="4719662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Output Buffer 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781C36D-50F3-0BAD-0FB3-379BD074D5E9}"/>
              </a:ext>
            </a:extLst>
          </p:cNvPr>
          <p:cNvSpPr/>
          <p:nvPr/>
        </p:nvSpPr>
        <p:spPr>
          <a:xfrm>
            <a:off x="9140562" y="2692514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Work Buffers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722064-0C23-2463-AE26-9E5F8931A0E6}"/>
              </a:ext>
            </a:extLst>
          </p:cNvPr>
          <p:cNvSpPr/>
          <p:nvPr/>
        </p:nvSpPr>
        <p:spPr>
          <a:xfrm>
            <a:off x="10405411" y="2692514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Work Buffers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22A88C3-8334-9797-F0A3-DBF4FCBE17E2}"/>
              </a:ext>
            </a:extLst>
          </p:cNvPr>
          <p:cNvSpPr/>
          <p:nvPr/>
        </p:nvSpPr>
        <p:spPr>
          <a:xfrm>
            <a:off x="9140562" y="3801348"/>
            <a:ext cx="1057822" cy="3641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E97882-056B-9F6E-670B-2ABF0BF9EE18}"/>
              </a:ext>
            </a:extLst>
          </p:cNvPr>
          <p:cNvSpPr/>
          <p:nvPr/>
        </p:nvSpPr>
        <p:spPr>
          <a:xfrm>
            <a:off x="10405411" y="3801348"/>
            <a:ext cx="1057822" cy="3641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79F885D-5048-18BE-8B49-2D82FF1ACC4E}"/>
              </a:ext>
            </a:extLst>
          </p:cNvPr>
          <p:cNvSpPr/>
          <p:nvPr/>
        </p:nvSpPr>
        <p:spPr>
          <a:xfrm>
            <a:off x="1551478" y="3801348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Work Buffers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58002F-DC71-41BF-13B4-0D611D1170C4}"/>
              </a:ext>
            </a:extLst>
          </p:cNvPr>
          <p:cNvSpPr/>
          <p:nvPr/>
        </p:nvSpPr>
        <p:spPr>
          <a:xfrm>
            <a:off x="1551478" y="2692514"/>
            <a:ext cx="1057822" cy="364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BB86728-7496-75D0-BBA8-464059CE6F31}"/>
              </a:ext>
            </a:extLst>
          </p:cNvPr>
          <p:cNvSpPr/>
          <p:nvPr/>
        </p:nvSpPr>
        <p:spPr>
          <a:xfrm>
            <a:off x="286631" y="2692514"/>
            <a:ext cx="1057822" cy="364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Work Buffers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A87A2AD-EFB2-2CE9-CB3B-6FE3C6E4069D}"/>
              </a:ext>
            </a:extLst>
          </p:cNvPr>
          <p:cNvSpPr/>
          <p:nvPr/>
        </p:nvSpPr>
        <p:spPr>
          <a:xfrm>
            <a:off x="286631" y="3801348"/>
            <a:ext cx="1057822" cy="364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Work Buffers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C7A0F8E1-FB33-F634-BED7-CE828B1E0CAA}"/>
              </a:ext>
            </a:extLst>
          </p:cNvPr>
          <p:cNvSpPr/>
          <p:nvPr/>
        </p:nvSpPr>
        <p:spPr>
          <a:xfrm rot="5400000">
            <a:off x="5125784" y="-946735"/>
            <a:ext cx="278608" cy="5053898"/>
          </a:xfrm>
          <a:prstGeom prst="leftBrace">
            <a:avLst>
              <a:gd name="adj1" fmla="val 2147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472329A-7400-DD3B-23F8-E942DC144B30}"/>
              </a:ext>
            </a:extLst>
          </p:cNvPr>
          <p:cNvSpPr/>
          <p:nvPr/>
        </p:nvSpPr>
        <p:spPr>
          <a:xfrm>
            <a:off x="4242164" y="1076769"/>
            <a:ext cx="2192296" cy="36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Delay = 4x Buffer size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71AF137-2D0C-3451-3650-B5DF5ACB38F1}"/>
              </a:ext>
            </a:extLst>
          </p:cNvPr>
          <p:cNvCxnSpPr>
            <a:cxnSpLocks/>
            <a:stCxn id="122" idx="2"/>
            <a:endCxn id="21" idx="0"/>
          </p:cNvCxnSpPr>
          <p:nvPr/>
        </p:nvCxnSpPr>
        <p:spPr>
          <a:xfrm>
            <a:off x="2080389" y="3056655"/>
            <a:ext cx="3794544" cy="27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1763102-D43A-0063-6ADF-CC288C43C7A6}"/>
              </a:ext>
            </a:extLst>
          </p:cNvPr>
          <p:cNvCxnSpPr>
            <a:cxnSpLocks/>
            <a:stCxn id="123" idx="2"/>
            <a:endCxn id="21" idx="0"/>
          </p:cNvCxnSpPr>
          <p:nvPr/>
        </p:nvCxnSpPr>
        <p:spPr>
          <a:xfrm>
            <a:off x="815542" y="3056655"/>
            <a:ext cx="5059391" cy="27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8B147F-A6D3-72ED-00FC-C233E8D4D65E}"/>
              </a:ext>
            </a:extLst>
          </p:cNvPr>
          <p:cNvCxnSpPr>
            <a:cxnSpLocks/>
            <a:stCxn id="21" idx="2"/>
            <a:endCxn id="117" idx="0"/>
          </p:cNvCxnSpPr>
          <p:nvPr/>
        </p:nvCxnSpPr>
        <p:spPr>
          <a:xfrm>
            <a:off x="5874933" y="3529656"/>
            <a:ext cx="3794540" cy="27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6D42D9C-15E9-90AE-4C7E-CDE1E0403FDF}"/>
              </a:ext>
            </a:extLst>
          </p:cNvPr>
          <p:cNvCxnSpPr>
            <a:cxnSpLocks/>
            <a:stCxn id="21" idx="2"/>
            <a:endCxn id="118" idx="0"/>
          </p:cNvCxnSpPr>
          <p:nvPr/>
        </p:nvCxnSpPr>
        <p:spPr>
          <a:xfrm>
            <a:off x="5874933" y="3529656"/>
            <a:ext cx="5059389" cy="27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6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roup 762">
            <a:extLst>
              <a:ext uri="{FF2B5EF4-FFF2-40B4-BE49-F238E27FC236}">
                <a16:creationId xmlns:a16="http://schemas.microsoft.com/office/drawing/2014/main" id="{25D3D9BB-6835-257E-6B2D-28996E529A46}"/>
              </a:ext>
            </a:extLst>
          </p:cNvPr>
          <p:cNvGrpSpPr/>
          <p:nvPr/>
        </p:nvGrpSpPr>
        <p:grpSpPr>
          <a:xfrm>
            <a:off x="345967" y="92977"/>
            <a:ext cx="9477356" cy="6287566"/>
            <a:chOff x="974266" y="92977"/>
            <a:chExt cx="9477356" cy="62875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F7397F-8C15-784B-F81E-8B1CED0B6BAB}"/>
                </a:ext>
              </a:extLst>
            </p:cNvPr>
            <p:cNvSpPr/>
            <p:nvPr/>
          </p:nvSpPr>
          <p:spPr>
            <a:xfrm>
              <a:off x="9134165" y="724422"/>
              <a:ext cx="1317457" cy="3641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I2S Input Buffer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B53019-574B-D78E-0539-50CEFB139C3D}"/>
                </a:ext>
              </a:extLst>
            </p:cNvPr>
            <p:cNvSpPr/>
            <p:nvPr/>
          </p:nvSpPr>
          <p:spPr>
            <a:xfrm>
              <a:off x="3359596" y="14088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5FFE10-C182-E4D4-FC41-D5645D79F265}"/>
                </a:ext>
              </a:extLst>
            </p:cNvPr>
            <p:cNvSpPr/>
            <p:nvPr/>
          </p:nvSpPr>
          <p:spPr>
            <a:xfrm>
              <a:off x="3960931" y="14088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E8A9D5-28A3-D0F9-7F60-8AF127867E19}"/>
                </a:ext>
              </a:extLst>
            </p:cNvPr>
            <p:cNvSpPr/>
            <p:nvPr/>
          </p:nvSpPr>
          <p:spPr>
            <a:xfrm>
              <a:off x="4562266" y="14088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3EDFAF-E457-681E-C9DD-DAC69B2FAC03}"/>
                </a:ext>
              </a:extLst>
            </p:cNvPr>
            <p:cNvSpPr/>
            <p:nvPr/>
          </p:nvSpPr>
          <p:spPr>
            <a:xfrm>
              <a:off x="5163601" y="14088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CEEB39-417E-2FC3-358B-295C938E0977}"/>
                </a:ext>
              </a:extLst>
            </p:cNvPr>
            <p:cNvSpPr/>
            <p:nvPr/>
          </p:nvSpPr>
          <p:spPr>
            <a:xfrm>
              <a:off x="5764936" y="14088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FD9E7A-D614-19D2-573A-12FCEF459778}"/>
                </a:ext>
              </a:extLst>
            </p:cNvPr>
            <p:cNvSpPr/>
            <p:nvPr/>
          </p:nvSpPr>
          <p:spPr>
            <a:xfrm>
              <a:off x="6366271" y="14088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F42CE9-CF6A-4871-4BE0-463E531E4B6A}"/>
                </a:ext>
              </a:extLst>
            </p:cNvPr>
            <p:cNvSpPr/>
            <p:nvPr/>
          </p:nvSpPr>
          <p:spPr>
            <a:xfrm>
              <a:off x="6967606" y="14088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AB3168-2A53-182B-4FD0-186CA681EEAC}"/>
                </a:ext>
              </a:extLst>
            </p:cNvPr>
            <p:cNvSpPr/>
            <p:nvPr/>
          </p:nvSpPr>
          <p:spPr>
            <a:xfrm>
              <a:off x="7570946" y="140884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</a:rPr>
                <a:t>Analog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00D900-E897-CBD6-EBD4-AA42D704CAFD}"/>
                </a:ext>
              </a:extLst>
            </p:cNvPr>
            <p:cNvSpPr/>
            <p:nvPr/>
          </p:nvSpPr>
          <p:spPr>
            <a:xfrm>
              <a:off x="3359596" y="23802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45CB5B-195C-6391-3811-5D740297DE70}"/>
                </a:ext>
              </a:extLst>
            </p:cNvPr>
            <p:cNvSpPr/>
            <p:nvPr/>
          </p:nvSpPr>
          <p:spPr>
            <a:xfrm>
              <a:off x="3960931" y="23802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898CDA-6758-BECD-4968-041E3F7F6DA1}"/>
                </a:ext>
              </a:extLst>
            </p:cNvPr>
            <p:cNvSpPr/>
            <p:nvPr/>
          </p:nvSpPr>
          <p:spPr>
            <a:xfrm>
              <a:off x="4562266" y="23802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9A68DF-4636-C87F-AD52-9659AEFB7269}"/>
                </a:ext>
              </a:extLst>
            </p:cNvPr>
            <p:cNvSpPr/>
            <p:nvPr/>
          </p:nvSpPr>
          <p:spPr>
            <a:xfrm>
              <a:off x="5163601" y="23802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527AD-ACA6-1929-1F35-3C739BDDAFC8}"/>
                </a:ext>
              </a:extLst>
            </p:cNvPr>
            <p:cNvSpPr/>
            <p:nvPr/>
          </p:nvSpPr>
          <p:spPr>
            <a:xfrm>
              <a:off x="5764936" y="23802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42DE29-A751-77EC-17E6-B2DB186852FC}"/>
                </a:ext>
              </a:extLst>
            </p:cNvPr>
            <p:cNvSpPr/>
            <p:nvPr/>
          </p:nvSpPr>
          <p:spPr>
            <a:xfrm>
              <a:off x="6366271" y="23802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A66E6C9-A8B0-0F71-BB1C-E300C775C369}"/>
                </a:ext>
              </a:extLst>
            </p:cNvPr>
            <p:cNvSpPr/>
            <p:nvPr/>
          </p:nvSpPr>
          <p:spPr>
            <a:xfrm>
              <a:off x="6967606" y="23802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1B7EBA-41D9-FD29-070D-D3737DC8F5C4}"/>
                </a:ext>
              </a:extLst>
            </p:cNvPr>
            <p:cNvSpPr/>
            <p:nvPr/>
          </p:nvSpPr>
          <p:spPr>
            <a:xfrm>
              <a:off x="7568941" y="238029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99D63C-E41A-A337-A50E-A885D54B72A6}"/>
                </a:ext>
              </a:extLst>
            </p:cNvPr>
            <p:cNvSpPr/>
            <p:nvPr/>
          </p:nvSpPr>
          <p:spPr>
            <a:xfrm>
              <a:off x="3359596" y="33517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B70E2C-B029-CCE4-DAC1-D54C87CCCF56}"/>
                </a:ext>
              </a:extLst>
            </p:cNvPr>
            <p:cNvSpPr/>
            <p:nvPr/>
          </p:nvSpPr>
          <p:spPr>
            <a:xfrm>
              <a:off x="3960931" y="33517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00E33A-DC4F-C42D-ECEB-32F5460FDAE2}"/>
                </a:ext>
              </a:extLst>
            </p:cNvPr>
            <p:cNvSpPr/>
            <p:nvPr/>
          </p:nvSpPr>
          <p:spPr>
            <a:xfrm>
              <a:off x="4562266" y="33517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47D525-62D3-399D-60B5-26BC0D272214}"/>
                </a:ext>
              </a:extLst>
            </p:cNvPr>
            <p:cNvSpPr/>
            <p:nvPr/>
          </p:nvSpPr>
          <p:spPr>
            <a:xfrm>
              <a:off x="5163601" y="33517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D35733-AC11-A30F-EBA6-A46C201B5977}"/>
                </a:ext>
              </a:extLst>
            </p:cNvPr>
            <p:cNvSpPr/>
            <p:nvPr/>
          </p:nvSpPr>
          <p:spPr>
            <a:xfrm>
              <a:off x="5764936" y="33517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2D09BE-C86B-AF47-BFAD-DEEA12C6B1A8}"/>
                </a:ext>
              </a:extLst>
            </p:cNvPr>
            <p:cNvSpPr/>
            <p:nvPr/>
          </p:nvSpPr>
          <p:spPr>
            <a:xfrm>
              <a:off x="6366271" y="33517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BCA2C0-2604-D29A-4E1B-08CC4B330B5C}"/>
                </a:ext>
              </a:extLst>
            </p:cNvPr>
            <p:cNvSpPr/>
            <p:nvPr/>
          </p:nvSpPr>
          <p:spPr>
            <a:xfrm>
              <a:off x="6967606" y="33517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374C9A-EBB9-A9D0-E2CF-F64A2C8CDAC3}"/>
                </a:ext>
              </a:extLst>
            </p:cNvPr>
            <p:cNvSpPr/>
            <p:nvPr/>
          </p:nvSpPr>
          <p:spPr>
            <a:xfrm>
              <a:off x="7568941" y="335174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852A19-FCA6-70D1-480F-8A037CAAE7E5}"/>
                </a:ext>
              </a:extLst>
            </p:cNvPr>
            <p:cNvSpPr/>
            <p:nvPr/>
          </p:nvSpPr>
          <p:spPr>
            <a:xfrm>
              <a:off x="3359596" y="43231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2840DB-9074-262A-DE52-FACCFE47C908}"/>
                </a:ext>
              </a:extLst>
            </p:cNvPr>
            <p:cNvSpPr/>
            <p:nvPr/>
          </p:nvSpPr>
          <p:spPr>
            <a:xfrm>
              <a:off x="3960931" y="43231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9DCAC2-12A4-20B9-0447-0F1F05B2075A}"/>
                </a:ext>
              </a:extLst>
            </p:cNvPr>
            <p:cNvSpPr/>
            <p:nvPr/>
          </p:nvSpPr>
          <p:spPr>
            <a:xfrm>
              <a:off x="4562266" y="43231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33E0C41-F4D5-6357-FD1D-B42863D1E503}"/>
                </a:ext>
              </a:extLst>
            </p:cNvPr>
            <p:cNvSpPr/>
            <p:nvPr/>
          </p:nvSpPr>
          <p:spPr>
            <a:xfrm>
              <a:off x="5163601" y="43231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24774C-4AFB-BA3F-8E14-7C4C7C5E408D}"/>
                </a:ext>
              </a:extLst>
            </p:cNvPr>
            <p:cNvSpPr/>
            <p:nvPr/>
          </p:nvSpPr>
          <p:spPr>
            <a:xfrm>
              <a:off x="5764936" y="43231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80303C-0391-A015-9245-F4341A8703BF}"/>
                </a:ext>
              </a:extLst>
            </p:cNvPr>
            <p:cNvSpPr/>
            <p:nvPr/>
          </p:nvSpPr>
          <p:spPr>
            <a:xfrm>
              <a:off x="6366271" y="43231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21E3AA-8555-012E-FBCE-0D8852102623}"/>
                </a:ext>
              </a:extLst>
            </p:cNvPr>
            <p:cNvSpPr/>
            <p:nvPr/>
          </p:nvSpPr>
          <p:spPr>
            <a:xfrm>
              <a:off x="6967606" y="43231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705A41-0F94-0E24-3744-34610978B69F}"/>
                </a:ext>
              </a:extLst>
            </p:cNvPr>
            <p:cNvSpPr/>
            <p:nvPr/>
          </p:nvSpPr>
          <p:spPr>
            <a:xfrm>
              <a:off x="7568941" y="432319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3A1C2E-5650-7A0E-4B67-40BC92BC4A45}"/>
                </a:ext>
              </a:extLst>
            </p:cNvPr>
            <p:cNvSpPr/>
            <p:nvPr/>
          </p:nvSpPr>
          <p:spPr>
            <a:xfrm>
              <a:off x="3359596" y="52946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22FC0C-79DB-D400-DAB4-6281898DC8C8}"/>
                </a:ext>
              </a:extLst>
            </p:cNvPr>
            <p:cNvSpPr/>
            <p:nvPr/>
          </p:nvSpPr>
          <p:spPr>
            <a:xfrm>
              <a:off x="3960931" y="52946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9FF8008-0BC0-FAC4-B44E-F54A451CD22B}"/>
                </a:ext>
              </a:extLst>
            </p:cNvPr>
            <p:cNvSpPr/>
            <p:nvPr/>
          </p:nvSpPr>
          <p:spPr>
            <a:xfrm>
              <a:off x="4562266" y="52946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CD2167-6E33-B95F-DD76-417A14E058B6}"/>
                </a:ext>
              </a:extLst>
            </p:cNvPr>
            <p:cNvSpPr/>
            <p:nvPr/>
          </p:nvSpPr>
          <p:spPr>
            <a:xfrm>
              <a:off x="5163601" y="52946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5F66752-5412-3E77-97A7-F7F16F32E7C6}"/>
                </a:ext>
              </a:extLst>
            </p:cNvPr>
            <p:cNvSpPr/>
            <p:nvPr/>
          </p:nvSpPr>
          <p:spPr>
            <a:xfrm>
              <a:off x="5764936" y="52946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34EB85-A7CC-CECE-B786-984DF8577B5A}"/>
                </a:ext>
              </a:extLst>
            </p:cNvPr>
            <p:cNvSpPr/>
            <p:nvPr/>
          </p:nvSpPr>
          <p:spPr>
            <a:xfrm>
              <a:off x="6366271" y="52946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2B45905-1D5C-09F0-2B06-06B390543736}"/>
                </a:ext>
              </a:extLst>
            </p:cNvPr>
            <p:cNvSpPr/>
            <p:nvPr/>
          </p:nvSpPr>
          <p:spPr>
            <a:xfrm>
              <a:off x="6967606" y="52946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8611E6-EC40-FAA5-7512-56D9195B8AD6}"/>
                </a:ext>
              </a:extLst>
            </p:cNvPr>
            <p:cNvSpPr/>
            <p:nvPr/>
          </p:nvSpPr>
          <p:spPr>
            <a:xfrm>
              <a:off x="7568941" y="529464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F872DE-F7F0-DEDB-8770-7EDE37C5E646}"/>
                </a:ext>
              </a:extLst>
            </p:cNvPr>
            <p:cNvSpPr/>
            <p:nvPr/>
          </p:nvSpPr>
          <p:spPr>
            <a:xfrm>
              <a:off x="3359596" y="62660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BCCEBB-434E-C29D-05C0-F02F8291592C}"/>
                </a:ext>
              </a:extLst>
            </p:cNvPr>
            <p:cNvSpPr/>
            <p:nvPr/>
          </p:nvSpPr>
          <p:spPr>
            <a:xfrm>
              <a:off x="3960931" y="62660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821B44-BE32-6B26-0225-C8521B852F4B}"/>
                </a:ext>
              </a:extLst>
            </p:cNvPr>
            <p:cNvSpPr/>
            <p:nvPr/>
          </p:nvSpPr>
          <p:spPr>
            <a:xfrm>
              <a:off x="4562266" y="62660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0D8FEA-D883-1C94-D746-E1B514B310D6}"/>
                </a:ext>
              </a:extLst>
            </p:cNvPr>
            <p:cNvSpPr/>
            <p:nvPr/>
          </p:nvSpPr>
          <p:spPr>
            <a:xfrm>
              <a:off x="5163601" y="62660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27ED61-B30E-ADF6-A7A8-4E26169D4488}"/>
                </a:ext>
              </a:extLst>
            </p:cNvPr>
            <p:cNvSpPr/>
            <p:nvPr/>
          </p:nvSpPr>
          <p:spPr>
            <a:xfrm>
              <a:off x="5764936" y="62660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FC7714C-C8EA-2EFA-A131-F83AF92F8670}"/>
                </a:ext>
              </a:extLst>
            </p:cNvPr>
            <p:cNvSpPr/>
            <p:nvPr/>
          </p:nvSpPr>
          <p:spPr>
            <a:xfrm>
              <a:off x="6366271" y="62660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B47DAB-057F-D50A-1F5C-C145CB88B503}"/>
                </a:ext>
              </a:extLst>
            </p:cNvPr>
            <p:cNvSpPr/>
            <p:nvPr/>
          </p:nvSpPr>
          <p:spPr>
            <a:xfrm>
              <a:off x="6967606" y="62660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C591196-F114-867F-11EB-002585FB070C}"/>
                </a:ext>
              </a:extLst>
            </p:cNvPr>
            <p:cNvSpPr/>
            <p:nvPr/>
          </p:nvSpPr>
          <p:spPr>
            <a:xfrm>
              <a:off x="7568941" y="626609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BC12B47-C058-B6F0-15FD-6CA94EE9B804}"/>
                </a:ext>
              </a:extLst>
            </p:cNvPr>
            <p:cNvSpPr/>
            <p:nvPr/>
          </p:nvSpPr>
          <p:spPr>
            <a:xfrm>
              <a:off x="3359596" y="72375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E4FA50-BEC6-2E07-B6C9-AE5EB6349373}"/>
                </a:ext>
              </a:extLst>
            </p:cNvPr>
            <p:cNvSpPr/>
            <p:nvPr/>
          </p:nvSpPr>
          <p:spPr>
            <a:xfrm>
              <a:off x="3960931" y="72375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156B5C-BEED-53C5-6F1F-954A9F9A9243}"/>
                </a:ext>
              </a:extLst>
            </p:cNvPr>
            <p:cNvSpPr/>
            <p:nvPr/>
          </p:nvSpPr>
          <p:spPr>
            <a:xfrm>
              <a:off x="4562266" y="72375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B93D081-2923-D791-1017-020EB1EE16FC}"/>
                </a:ext>
              </a:extLst>
            </p:cNvPr>
            <p:cNvSpPr/>
            <p:nvPr/>
          </p:nvSpPr>
          <p:spPr>
            <a:xfrm>
              <a:off x="5163601" y="72375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B223228-18E3-F602-108E-2CD496B0F8B2}"/>
                </a:ext>
              </a:extLst>
            </p:cNvPr>
            <p:cNvSpPr/>
            <p:nvPr/>
          </p:nvSpPr>
          <p:spPr>
            <a:xfrm>
              <a:off x="5764936" y="72375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9CA1F6D-15DD-61E0-9E0E-6CBBAFEF0C77}"/>
                </a:ext>
              </a:extLst>
            </p:cNvPr>
            <p:cNvSpPr/>
            <p:nvPr/>
          </p:nvSpPr>
          <p:spPr>
            <a:xfrm>
              <a:off x="6366271" y="72375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6A97385-D91F-B4C7-F08F-ABEC79F870E2}"/>
                </a:ext>
              </a:extLst>
            </p:cNvPr>
            <p:cNvSpPr/>
            <p:nvPr/>
          </p:nvSpPr>
          <p:spPr>
            <a:xfrm>
              <a:off x="6967606" y="72375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6A894B-5EA3-C0CA-52C0-59E81751685F}"/>
                </a:ext>
              </a:extLst>
            </p:cNvPr>
            <p:cNvSpPr/>
            <p:nvPr/>
          </p:nvSpPr>
          <p:spPr>
            <a:xfrm>
              <a:off x="7568941" y="723754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BEBFBEC-B315-896E-47BE-847ADE1599BB}"/>
                </a:ext>
              </a:extLst>
            </p:cNvPr>
            <p:cNvSpPr/>
            <p:nvPr/>
          </p:nvSpPr>
          <p:spPr>
            <a:xfrm>
              <a:off x="3359596" y="82089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9A8437-8F88-F330-A95E-3CC042242782}"/>
                </a:ext>
              </a:extLst>
            </p:cNvPr>
            <p:cNvSpPr/>
            <p:nvPr/>
          </p:nvSpPr>
          <p:spPr>
            <a:xfrm>
              <a:off x="3960931" y="82089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7EFDFCC-1B31-A06C-F0E5-B2493BFCDA49}"/>
                </a:ext>
              </a:extLst>
            </p:cNvPr>
            <p:cNvSpPr/>
            <p:nvPr/>
          </p:nvSpPr>
          <p:spPr>
            <a:xfrm>
              <a:off x="4562266" y="82089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999F989-E80A-E673-D546-5E2D34FC62C8}"/>
                </a:ext>
              </a:extLst>
            </p:cNvPr>
            <p:cNvSpPr/>
            <p:nvPr/>
          </p:nvSpPr>
          <p:spPr>
            <a:xfrm>
              <a:off x="5163601" y="82089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C738BE-03A0-1FC7-CD93-77E9C6CABA34}"/>
                </a:ext>
              </a:extLst>
            </p:cNvPr>
            <p:cNvSpPr/>
            <p:nvPr/>
          </p:nvSpPr>
          <p:spPr>
            <a:xfrm>
              <a:off x="5764936" y="82089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71CFFA9-D9AE-0E16-EA8E-91AE9F19BCEC}"/>
                </a:ext>
              </a:extLst>
            </p:cNvPr>
            <p:cNvSpPr/>
            <p:nvPr/>
          </p:nvSpPr>
          <p:spPr>
            <a:xfrm>
              <a:off x="6366271" y="82089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B36E435-B518-4FE7-E2C2-B01B6E596485}"/>
                </a:ext>
              </a:extLst>
            </p:cNvPr>
            <p:cNvSpPr/>
            <p:nvPr/>
          </p:nvSpPr>
          <p:spPr>
            <a:xfrm>
              <a:off x="6967606" y="82089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7B19BA4-B560-CA9D-1A05-9E9619C35DBB}"/>
                </a:ext>
              </a:extLst>
            </p:cNvPr>
            <p:cNvSpPr/>
            <p:nvPr/>
          </p:nvSpPr>
          <p:spPr>
            <a:xfrm>
              <a:off x="7568941" y="820899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F866376-BBA0-3E4D-1921-1AB0CF06D5A5}"/>
                </a:ext>
              </a:extLst>
            </p:cNvPr>
            <p:cNvSpPr/>
            <p:nvPr/>
          </p:nvSpPr>
          <p:spPr>
            <a:xfrm>
              <a:off x="3359596" y="91804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795E1C-55BE-01D9-4F4B-6CD27AC95CC4}"/>
                </a:ext>
              </a:extLst>
            </p:cNvPr>
            <p:cNvSpPr/>
            <p:nvPr/>
          </p:nvSpPr>
          <p:spPr>
            <a:xfrm>
              <a:off x="3960931" y="91804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3429B20-61A9-2186-8A46-C378332D2B2B}"/>
                </a:ext>
              </a:extLst>
            </p:cNvPr>
            <p:cNvSpPr/>
            <p:nvPr/>
          </p:nvSpPr>
          <p:spPr>
            <a:xfrm>
              <a:off x="4562266" y="91804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AFF264-0E69-F672-E147-FF70DCDB9A08}"/>
                </a:ext>
              </a:extLst>
            </p:cNvPr>
            <p:cNvSpPr/>
            <p:nvPr/>
          </p:nvSpPr>
          <p:spPr>
            <a:xfrm>
              <a:off x="5163601" y="91804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6C5B8D8-79CE-0EDC-8AD2-D77916B5B898}"/>
                </a:ext>
              </a:extLst>
            </p:cNvPr>
            <p:cNvSpPr/>
            <p:nvPr/>
          </p:nvSpPr>
          <p:spPr>
            <a:xfrm>
              <a:off x="5764936" y="91804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6CA1D2C-8FD5-9E1C-41CA-7E7BDDED333F}"/>
                </a:ext>
              </a:extLst>
            </p:cNvPr>
            <p:cNvSpPr/>
            <p:nvPr/>
          </p:nvSpPr>
          <p:spPr>
            <a:xfrm>
              <a:off x="6366271" y="91804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9567F7-8F44-9447-DC3D-B539F0744254}"/>
                </a:ext>
              </a:extLst>
            </p:cNvPr>
            <p:cNvSpPr/>
            <p:nvPr/>
          </p:nvSpPr>
          <p:spPr>
            <a:xfrm>
              <a:off x="6967606" y="91804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77A4DE-8A58-2CF0-1D60-7CEEA8A17694}"/>
                </a:ext>
              </a:extLst>
            </p:cNvPr>
            <p:cNvSpPr/>
            <p:nvPr/>
          </p:nvSpPr>
          <p:spPr>
            <a:xfrm>
              <a:off x="7568941" y="918044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</a:rPr>
                <a:t>Digital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FEB679-3AAC-6F8F-D958-9BF7A143C75F}"/>
                </a:ext>
              </a:extLst>
            </p:cNvPr>
            <p:cNvSpPr/>
            <p:nvPr/>
          </p:nvSpPr>
          <p:spPr>
            <a:xfrm>
              <a:off x="3359596" y="101518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A3458C-F410-A107-FA26-38DA42DE1015}"/>
                </a:ext>
              </a:extLst>
            </p:cNvPr>
            <p:cNvSpPr/>
            <p:nvPr/>
          </p:nvSpPr>
          <p:spPr>
            <a:xfrm>
              <a:off x="3960931" y="101518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70E00CF-258E-5E55-C19C-F9E79F2EE6A8}"/>
                </a:ext>
              </a:extLst>
            </p:cNvPr>
            <p:cNvSpPr/>
            <p:nvPr/>
          </p:nvSpPr>
          <p:spPr>
            <a:xfrm>
              <a:off x="4562266" y="101518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CCF8432-F631-5308-6955-BDDF4F5CF5CB}"/>
                </a:ext>
              </a:extLst>
            </p:cNvPr>
            <p:cNvSpPr/>
            <p:nvPr/>
          </p:nvSpPr>
          <p:spPr>
            <a:xfrm>
              <a:off x="5163601" y="101518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ED1D906-2A61-DDE6-C596-1B2ABA31654D}"/>
                </a:ext>
              </a:extLst>
            </p:cNvPr>
            <p:cNvSpPr/>
            <p:nvPr/>
          </p:nvSpPr>
          <p:spPr>
            <a:xfrm>
              <a:off x="5764936" y="101518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7D4641B-6D01-604D-810E-346D3E218FD0}"/>
                </a:ext>
              </a:extLst>
            </p:cNvPr>
            <p:cNvSpPr/>
            <p:nvPr/>
          </p:nvSpPr>
          <p:spPr>
            <a:xfrm>
              <a:off x="6366271" y="101518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10FED72-FE7F-7B9A-D9D3-911CAF3D4ADD}"/>
                </a:ext>
              </a:extLst>
            </p:cNvPr>
            <p:cNvSpPr/>
            <p:nvPr/>
          </p:nvSpPr>
          <p:spPr>
            <a:xfrm>
              <a:off x="6967606" y="101518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395328-ED68-5582-9BF6-665458CDF2C2}"/>
                </a:ext>
              </a:extLst>
            </p:cNvPr>
            <p:cNvSpPr/>
            <p:nvPr/>
          </p:nvSpPr>
          <p:spPr>
            <a:xfrm>
              <a:off x="7568941" y="1015189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EC6EAD1-304B-9809-01CC-CAD26CC1137A}"/>
                </a:ext>
              </a:extLst>
            </p:cNvPr>
            <p:cNvSpPr/>
            <p:nvPr/>
          </p:nvSpPr>
          <p:spPr>
            <a:xfrm>
              <a:off x="3359596" y="111233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50A4006-B491-3777-817A-E236854D9532}"/>
                </a:ext>
              </a:extLst>
            </p:cNvPr>
            <p:cNvSpPr/>
            <p:nvPr/>
          </p:nvSpPr>
          <p:spPr>
            <a:xfrm>
              <a:off x="3960931" y="111233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9DF4C44-9843-496E-586D-E670F4B8FAC9}"/>
                </a:ext>
              </a:extLst>
            </p:cNvPr>
            <p:cNvSpPr/>
            <p:nvPr/>
          </p:nvSpPr>
          <p:spPr>
            <a:xfrm>
              <a:off x="4562266" y="111233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62F0A7-2A1C-F3DD-3FB9-CEF23A5AD275}"/>
                </a:ext>
              </a:extLst>
            </p:cNvPr>
            <p:cNvSpPr/>
            <p:nvPr/>
          </p:nvSpPr>
          <p:spPr>
            <a:xfrm>
              <a:off x="5163601" y="111233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63ED57B-D352-491B-6DA3-9366B047995E}"/>
                </a:ext>
              </a:extLst>
            </p:cNvPr>
            <p:cNvSpPr/>
            <p:nvPr/>
          </p:nvSpPr>
          <p:spPr>
            <a:xfrm>
              <a:off x="5764936" y="111233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0415F5E-55C4-8849-12BB-D7961398E23B}"/>
                </a:ext>
              </a:extLst>
            </p:cNvPr>
            <p:cNvSpPr/>
            <p:nvPr/>
          </p:nvSpPr>
          <p:spPr>
            <a:xfrm>
              <a:off x="6366271" y="111233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A9EF3A4-0390-6F96-6B9F-8AA3F85661D2}"/>
                </a:ext>
              </a:extLst>
            </p:cNvPr>
            <p:cNvSpPr/>
            <p:nvPr/>
          </p:nvSpPr>
          <p:spPr>
            <a:xfrm>
              <a:off x="6967606" y="111233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48761FD-6D88-A27B-AB02-A899CEB98B60}"/>
                </a:ext>
              </a:extLst>
            </p:cNvPr>
            <p:cNvSpPr/>
            <p:nvPr/>
          </p:nvSpPr>
          <p:spPr>
            <a:xfrm>
              <a:off x="7568941" y="1112334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BBB8E53-B0C2-8F2C-44F0-42A82EB36B17}"/>
                </a:ext>
              </a:extLst>
            </p:cNvPr>
            <p:cNvSpPr/>
            <p:nvPr/>
          </p:nvSpPr>
          <p:spPr>
            <a:xfrm>
              <a:off x="3359596" y="120947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5AF2B20-0DF5-893D-FBCC-43BC28D53FF0}"/>
                </a:ext>
              </a:extLst>
            </p:cNvPr>
            <p:cNvSpPr/>
            <p:nvPr/>
          </p:nvSpPr>
          <p:spPr>
            <a:xfrm>
              <a:off x="3960931" y="120947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5062A7B-80AC-149A-E1BC-4DDA061A55A6}"/>
                </a:ext>
              </a:extLst>
            </p:cNvPr>
            <p:cNvSpPr/>
            <p:nvPr/>
          </p:nvSpPr>
          <p:spPr>
            <a:xfrm>
              <a:off x="4562266" y="120947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4B2DA1E-6845-B590-FFF2-C8213476FCE6}"/>
                </a:ext>
              </a:extLst>
            </p:cNvPr>
            <p:cNvSpPr/>
            <p:nvPr/>
          </p:nvSpPr>
          <p:spPr>
            <a:xfrm>
              <a:off x="5163601" y="120947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2933A6A-92D3-F83E-789A-CC6B0833613C}"/>
                </a:ext>
              </a:extLst>
            </p:cNvPr>
            <p:cNvSpPr/>
            <p:nvPr/>
          </p:nvSpPr>
          <p:spPr>
            <a:xfrm>
              <a:off x="5764936" y="120947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D40E1A3-D9B6-8D46-70DC-E06DBCE673CD}"/>
                </a:ext>
              </a:extLst>
            </p:cNvPr>
            <p:cNvSpPr/>
            <p:nvPr/>
          </p:nvSpPr>
          <p:spPr>
            <a:xfrm>
              <a:off x="6366271" y="120947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642B66B-7B70-E862-A2C4-54DBD1B85644}"/>
                </a:ext>
              </a:extLst>
            </p:cNvPr>
            <p:cNvSpPr/>
            <p:nvPr/>
          </p:nvSpPr>
          <p:spPr>
            <a:xfrm>
              <a:off x="6967606" y="120947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89C3E8-A027-C3C3-04E1-BB65A930A918}"/>
                </a:ext>
              </a:extLst>
            </p:cNvPr>
            <p:cNvSpPr/>
            <p:nvPr/>
          </p:nvSpPr>
          <p:spPr>
            <a:xfrm>
              <a:off x="7568941" y="1209479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C8975CF-02BE-ABCB-5432-75613ADE04B1}"/>
                </a:ext>
              </a:extLst>
            </p:cNvPr>
            <p:cNvSpPr/>
            <p:nvPr/>
          </p:nvSpPr>
          <p:spPr>
            <a:xfrm>
              <a:off x="3359596" y="130662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1B67EEB-888F-6DDE-6843-F34EF1B0DEC5}"/>
                </a:ext>
              </a:extLst>
            </p:cNvPr>
            <p:cNvSpPr/>
            <p:nvPr/>
          </p:nvSpPr>
          <p:spPr>
            <a:xfrm>
              <a:off x="3960931" y="130662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26C026C-E3C4-6800-EFD6-A34ADD43F536}"/>
                </a:ext>
              </a:extLst>
            </p:cNvPr>
            <p:cNvSpPr/>
            <p:nvPr/>
          </p:nvSpPr>
          <p:spPr>
            <a:xfrm>
              <a:off x="4562266" y="130662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E7DC7F7-36B2-8C52-D332-2F41A8C9905C}"/>
                </a:ext>
              </a:extLst>
            </p:cNvPr>
            <p:cNvSpPr/>
            <p:nvPr/>
          </p:nvSpPr>
          <p:spPr>
            <a:xfrm>
              <a:off x="5163601" y="130662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0D310E4-7FB9-25B1-2A6C-FC6C499753D1}"/>
                </a:ext>
              </a:extLst>
            </p:cNvPr>
            <p:cNvSpPr/>
            <p:nvPr/>
          </p:nvSpPr>
          <p:spPr>
            <a:xfrm>
              <a:off x="5764936" y="130662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3685B4D-C2B5-4B01-40E7-67BF8C2F3979}"/>
                </a:ext>
              </a:extLst>
            </p:cNvPr>
            <p:cNvSpPr/>
            <p:nvPr/>
          </p:nvSpPr>
          <p:spPr>
            <a:xfrm>
              <a:off x="6366271" y="130662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721B795-89BA-F6ED-14B5-110B02BC9759}"/>
                </a:ext>
              </a:extLst>
            </p:cNvPr>
            <p:cNvSpPr/>
            <p:nvPr/>
          </p:nvSpPr>
          <p:spPr>
            <a:xfrm>
              <a:off x="6967606" y="130662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436F98E-1343-D837-4AE3-ACABA895C1C6}"/>
                </a:ext>
              </a:extLst>
            </p:cNvPr>
            <p:cNvSpPr/>
            <p:nvPr/>
          </p:nvSpPr>
          <p:spPr>
            <a:xfrm>
              <a:off x="7568941" y="1306624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F7F870B-FB91-12ED-887A-E2C419DDBA7A}"/>
                </a:ext>
              </a:extLst>
            </p:cNvPr>
            <p:cNvSpPr/>
            <p:nvPr/>
          </p:nvSpPr>
          <p:spPr>
            <a:xfrm>
              <a:off x="3359596" y="140376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7776E49-3924-C46A-934D-3A1E6233ACB1}"/>
                </a:ext>
              </a:extLst>
            </p:cNvPr>
            <p:cNvSpPr/>
            <p:nvPr/>
          </p:nvSpPr>
          <p:spPr>
            <a:xfrm>
              <a:off x="3960931" y="140376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B8E8A64-9BD6-25A8-1E1C-E30CF5C387E4}"/>
                </a:ext>
              </a:extLst>
            </p:cNvPr>
            <p:cNvSpPr/>
            <p:nvPr/>
          </p:nvSpPr>
          <p:spPr>
            <a:xfrm>
              <a:off x="4562266" y="140376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2A5A34-768F-8028-182C-3E28C341A447}"/>
                </a:ext>
              </a:extLst>
            </p:cNvPr>
            <p:cNvSpPr/>
            <p:nvPr/>
          </p:nvSpPr>
          <p:spPr>
            <a:xfrm>
              <a:off x="5163601" y="140376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5C19DA5-CB74-099C-D5B2-82B2193D0AC5}"/>
                </a:ext>
              </a:extLst>
            </p:cNvPr>
            <p:cNvSpPr/>
            <p:nvPr/>
          </p:nvSpPr>
          <p:spPr>
            <a:xfrm>
              <a:off x="5764936" y="140376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D5837F4-0456-D906-FE85-F86CF1E5C0CE}"/>
                </a:ext>
              </a:extLst>
            </p:cNvPr>
            <p:cNvSpPr/>
            <p:nvPr/>
          </p:nvSpPr>
          <p:spPr>
            <a:xfrm>
              <a:off x="6366271" y="140376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4A5C5C6-67F1-6037-FCDD-62960847D6FF}"/>
                </a:ext>
              </a:extLst>
            </p:cNvPr>
            <p:cNvSpPr/>
            <p:nvPr/>
          </p:nvSpPr>
          <p:spPr>
            <a:xfrm>
              <a:off x="6967606" y="140376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788A507-E500-C6C2-D419-A2D9D0AAAB0C}"/>
                </a:ext>
              </a:extLst>
            </p:cNvPr>
            <p:cNvSpPr/>
            <p:nvPr/>
          </p:nvSpPr>
          <p:spPr>
            <a:xfrm>
              <a:off x="7568941" y="1403769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A4D25FF-9C03-72F6-CCFD-891FA3DD00B8}"/>
                </a:ext>
              </a:extLst>
            </p:cNvPr>
            <p:cNvSpPr/>
            <p:nvPr/>
          </p:nvSpPr>
          <p:spPr>
            <a:xfrm>
              <a:off x="3359596" y="150091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16AE443-EE21-3F37-C0C4-002972E5E255}"/>
                </a:ext>
              </a:extLst>
            </p:cNvPr>
            <p:cNvSpPr/>
            <p:nvPr/>
          </p:nvSpPr>
          <p:spPr>
            <a:xfrm>
              <a:off x="3960931" y="150091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12DA271-87BD-BDF4-BCEF-F25C6661EED2}"/>
                </a:ext>
              </a:extLst>
            </p:cNvPr>
            <p:cNvSpPr/>
            <p:nvPr/>
          </p:nvSpPr>
          <p:spPr>
            <a:xfrm>
              <a:off x="4562266" y="150091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FC54B86-0937-E394-82DC-2C70AA3EE16D}"/>
                </a:ext>
              </a:extLst>
            </p:cNvPr>
            <p:cNvSpPr/>
            <p:nvPr/>
          </p:nvSpPr>
          <p:spPr>
            <a:xfrm>
              <a:off x="5163601" y="150091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45D5EE5-9B0F-F13E-C8AE-8CDB9A53AA6F}"/>
                </a:ext>
              </a:extLst>
            </p:cNvPr>
            <p:cNvSpPr/>
            <p:nvPr/>
          </p:nvSpPr>
          <p:spPr>
            <a:xfrm>
              <a:off x="5764936" y="150091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17F41A5-3E4B-F5BF-59BC-4CE179001639}"/>
                </a:ext>
              </a:extLst>
            </p:cNvPr>
            <p:cNvSpPr/>
            <p:nvPr/>
          </p:nvSpPr>
          <p:spPr>
            <a:xfrm>
              <a:off x="6366271" y="150091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636094C-C44E-C9FD-1A24-F0BCD1D78CC4}"/>
                </a:ext>
              </a:extLst>
            </p:cNvPr>
            <p:cNvSpPr/>
            <p:nvPr/>
          </p:nvSpPr>
          <p:spPr>
            <a:xfrm>
              <a:off x="6967606" y="1500914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FF3E234-215C-60B4-E30B-B6F61986475D}"/>
                </a:ext>
              </a:extLst>
            </p:cNvPr>
            <p:cNvSpPr/>
            <p:nvPr/>
          </p:nvSpPr>
          <p:spPr>
            <a:xfrm>
              <a:off x="7568941" y="1500914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8AFB1A0-3866-EA5E-5C85-FB1DF78F2341}"/>
                </a:ext>
              </a:extLst>
            </p:cNvPr>
            <p:cNvSpPr/>
            <p:nvPr/>
          </p:nvSpPr>
          <p:spPr>
            <a:xfrm>
              <a:off x="3359596" y="159805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E7246CD-B37D-15A9-1CDB-DE013D5FABF6}"/>
                </a:ext>
              </a:extLst>
            </p:cNvPr>
            <p:cNvSpPr/>
            <p:nvPr/>
          </p:nvSpPr>
          <p:spPr>
            <a:xfrm>
              <a:off x="3960931" y="159805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1004AD5-AEFB-48E3-2331-EF10526B9518}"/>
                </a:ext>
              </a:extLst>
            </p:cNvPr>
            <p:cNvSpPr/>
            <p:nvPr/>
          </p:nvSpPr>
          <p:spPr>
            <a:xfrm>
              <a:off x="4562266" y="159805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B695B16-2C2E-4F82-5497-39283113E41D}"/>
                </a:ext>
              </a:extLst>
            </p:cNvPr>
            <p:cNvSpPr/>
            <p:nvPr/>
          </p:nvSpPr>
          <p:spPr>
            <a:xfrm>
              <a:off x="5163601" y="159805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75FDFD2-789D-2935-EDC4-364D565A9036}"/>
                </a:ext>
              </a:extLst>
            </p:cNvPr>
            <p:cNvSpPr/>
            <p:nvPr/>
          </p:nvSpPr>
          <p:spPr>
            <a:xfrm>
              <a:off x="5764936" y="159805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A53DC4D-ED1B-F0DB-1DC4-37ED09D0E50A}"/>
                </a:ext>
              </a:extLst>
            </p:cNvPr>
            <p:cNvSpPr/>
            <p:nvPr/>
          </p:nvSpPr>
          <p:spPr>
            <a:xfrm>
              <a:off x="6366271" y="159805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11382F4-75E4-F49F-940F-C58209B66497}"/>
                </a:ext>
              </a:extLst>
            </p:cNvPr>
            <p:cNvSpPr/>
            <p:nvPr/>
          </p:nvSpPr>
          <p:spPr>
            <a:xfrm>
              <a:off x="6967606" y="1598059"/>
              <a:ext cx="503991" cy="740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51C1F4E-680E-3C94-D078-3D3B6C28F4D6}"/>
                </a:ext>
              </a:extLst>
            </p:cNvPr>
            <p:cNvSpPr/>
            <p:nvPr/>
          </p:nvSpPr>
          <p:spPr>
            <a:xfrm>
              <a:off x="7568941" y="1598059"/>
              <a:ext cx="503991" cy="740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F4B10DF0-091D-4F84-1D46-F2F7FBC7A13C}"/>
                </a:ext>
              </a:extLst>
            </p:cNvPr>
            <p:cNvSpPr/>
            <p:nvPr/>
          </p:nvSpPr>
          <p:spPr>
            <a:xfrm>
              <a:off x="3359596" y="169520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34C0CE89-B7F0-D4BE-C79F-59A17A9020D0}"/>
                </a:ext>
              </a:extLst>
            </p:cNvPr>
            <p:cNvSpPr/>
            <p:nvPr/>
          </p:nvSpPr>
          <p:spPr>
            <a:xfrm>
              <a:off x="3960931" y="169520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3CB2B21-C52E-CDBB-9DFC-D27C30B6F9CF}"/>
                </a:ext>
              </a:extLst>
            </p:cNvPr>
            <p:cNvSpPr/>
            <p:nvPr/>
          </p:nvSpPr>
          <p:spPr>
            <a:xfrm>
              <a:off x="4562266" y="169520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5D1E52F-1BE8-B83B-957F-9EB2C7B3CD57}"/>
                </a:ext>
              </a:extLst>
            </p:cNvPr>
            <p:cNvSpPr/>
            <p:nvPr/>
          </p:nvSpPr>
          <p:spPr>
            <a:xfrm>
              <a:off x="5163601" y="169520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6BCAF1F2-B171-5890-9350-76CDF71AF7A3}"/>
                </a:ext>
              </a:extLst>
            </p:cNvPr>
            <p:cNvSpPr/>
            <p:nvPr/>
          </p:nvSpPr>
          <p:spPr>
            <a:xfrm>
              <a:off x="5764936" y="169520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92D7A935-4DFA-7789-22BA-971BE1712D1D}"/>
                </a:ext>
              </a:extLst>
            </p:cNvPr>
            <p:cNvSpPr/>
            <p:nvPr/>
          </p:nvSpPr>
          <p:spPr>
            <a:xfrm>
              <a:off x="6366271" y="169520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CE9B09F-86FA-BFDB-5651-CAA685820B0A}"/>
                </a:ext>
              </a:extLst>
            </p:cNvPr>
            <p:cNvSpPr/>
            <p:nvPr/>
          </p:nvSpPr>
          <p:spPr>
            <a:xfrm>
              <a:off x="6967606" y="169520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FE46CC0E-5205-051B-2469-279C5A285567}"/>
                </a:ext>
              </a:extLst>
            </p:cNvPr>
            <p:cNvSpPr/>
            <p:nvPr/>
          </p:nvSpPr>
          <p:spPr>
            <a:xfrm>
              <a:off x="7568941" y="1695204"/>
              <a:ext cx="503991" cy="740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555F849B-6A48-7EA8-A62A-6A49E0529029}"/>
                </a:ext>
              </a:extLst>
            </p:cNvPr>
            <p:cNvSpPr/>
            <p:nvPr/>
          </p:nvSpPr>
          <p:spPr>
            <a:xfrm>
              <a:off x="3359596" y="179234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52BD029E-2327-1FA0-2889-E3B97F82EEDC}"/>
                </a:ext>
              </a:extLst>
            </p:cNvPr>
            <p:cNvSpPr/>
            <p:nvPr/>
          </p:nvSpPr>
          <p:spPr>
            <a:xfrm>
              <a:off x="3960931" y="179234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9BCB766C-33C7-2766-A240-48130EAAD34D}"/>
                </a:ext>
              </a:extLst>
            </p:cNvPr>
            <p:cNvSpPr/>
            <p:nvPr/>
          </p:nvSpPr>
          <p:spPr>
            <a:xfrm>
              <a:off x="4562266" y="179234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5FDB6843-AB53-0778-2288-8BA2DC6939F4}"/>
                </a:ext>
              </a:extLst>
            </p:cNvPr>
            <p:cNvSpPr/>
            <p:nvPr/>
          </p:nvSpPr>
          <p:spPr>
            <a:xfrm>
              <a:off x="5163601" y="179234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7BACA675-14B7-711D-8659-5B1BDD677515}"/>
                </a:ext>
              </a:extLst>
            </p:cNvPr>
            <p:cNvSpPr/>
            <p:nvPr/>
          </p:nvSpPr>
          <p:spPr>
            <a:xfrm>
              <a:off x="5764936" y="179234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999BF8F-32C7-F5B1-EFD9-102BCA26A67B}"/>
                </a:ext>
              </a:extLst>
            </p:cNvPr>
            <p:cNvSpPr/>
            <p:nvPr/>
          </p:nvSpPr>
          <p:spPr>
            <a:xfrm>
              <a:off x="6366271" y="179234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AA547E39-C8A7-02D5-23DE-BC1853EF1108}"/>
                </a:ext>
              </a:extLst>
            </p:cNvPr>
            <p:cNvSpPr/>
            <p:nvPr/>
          </p:nvSpPr>
          <p:spPr>
            <a:xfrm>
              <a:off x="6967606" y="179234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5B650C85-91F1-A16A-A9E2-1EE66390CF43}"/>
                </a:ext>
              </a:extLst>
            </p:cNvPr>
            <p:cNvSpPr/>
            <p:nvPr/>
          </p:nvSpPr>
          <p:spPr>
            <a:xfrm>
              <a:off x="7568941" y="1792349"/>
              <a:ext cx="503991" cy="740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F9AB70C5-816C-D2E7-C8DA-9E11FD89F89E}"/>
                </a:ext>
              </a:extLst>
            </p:cNvPr>
            <p:cNvSpPr/>
            <p:nvPr/>
          </p:nvSpPr>
          <p:spPr>
            <a:xfrm>
              <a:off x="3359596" y="188949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4AF09CD-499F-1EFF-E042-ABC369918DB9}"/>
                </a:ext>
              </a:extLst>
            </p:cNvPr>
            <p:cNvSpPr/>
            <p:nvPr/>
          </p:nvSpPr>
          <p:spPr>
            <a:xfrm>
              <a:off x="3960931" y="188949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9DDD13C-B76A-1B2D-6454-5F6E54DD4826}"/>
                </a:ext>
              </a:extLst>
            </p:cNvPr>
            <p:cNvSpPr/>
            <p:nvPr/>
          </p:nvSpPr>
          <p:spPr>
            <a:xfrm>
              <a:off x="4562266" y="188949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C82DEE28-CCBA-3C21-2E4A-5550198367E7}"/>
                </a:ext>
              </a:extLst>
            </p:cNvPr>
            <p:cNvSpPr/>
            <p:nvPr/>
          </p:nvSpPr>
          <p:spPr>
            <a:xfrm>
              <a:off x="5163601" y="188949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8DADF7B5-BC04-213D-1D2C-A0E3BCA2C115}"/>
                </a:ext>
              </a:extLst>
            </p:cNvPr>
            <p:cNvSpPr/>
            <p:nvPr/>
          </p:nvSpPr>
          <p:spPr>
            <a:xfrm>
              <a:off x="5764936" y="188949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B852D1F9-D38F-C9F8-88B9-B26D610F91CB}"/>
                </a:ext>
              </a:extLst>
            </p:cNvPr>
            <p:cNvSpPr/>
            <p:nvPr/>
          </p:nvSpPr>
          <p:spPr>
            <a:xfrm>
              <a:off x="6366271" y="188949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EFF48B79-1167-6679-D4CF-DDF76FA87EB5}"/>
                </a:ext>
              </a:extLst>
            </p:cNvPr>
            <p:cNvSpPr/>
            <p:nvPr/>
          </p:nvSpPr>
          <p:spPr>
            <a:xfrm>
              <a:off x="6967606" y="188949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B68E0F1-F44E-8822-C881-12686F5388D0}"/>
                </a:ext>
              </a:extLst>
            </p:cNvPr>
            <p:cNvSpPr/>
            <p:nvPr/>
          </p:nvSpPr>
          <p:spPr>
            <a:xfrm>
              <a:off x="7568941" y="1889494"/>
              <a:ext cx="503991" cy="740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FFBB3368-7AD3-167D-EB7B-89F356E3EAD6}"/>
                </a:ext>
              </a:extLst>
            </p:cNvPr>
            <p:cNvSpPr/>
            <p:nvPr/>
          </p:nvSpPr>
          <p:spPr>
            <a:xfrm>
              <a:off x="3359596" y="198663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E9174104-DA0F-2E50-A08E-03CB6EA97CA9}"/>
                </a:ext>
              </a:extLst>
            </p:cNvPr>
            <p:cNvSpPr/>
            <p:nvPr/>
          </p:nvSpPr>
          <p:spPr>
            <a:xfrm>
              <a:off x="3960931" y="198663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F97165E-CA0E-2D41-8DAC-8991ABB6D52C}"/>
                </a:ext>
              </a:extLst>
            </p:cNvPr>
            <p:cNvSpPr/>
            <p:nvPr/>
          </p:nvSpPr>
          <p:spPr>
            <a:xfrm>
              <a:off x="4562266" y="198663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75E1BE-C1AC-2700-9137-D951B03ED154}"/>
                </a:ext>
              </a:extLst>
            </p:cNvPr>
            <p:cNvSpPr/>
            <p:nvPr/>
          </p:nvSpPr>
          <p:spPr>
            <a:xfrm>
              <a:off x="5163601" y="198663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74C170EB-2787-442E-26C0-77A5E37F7331}"/>
                </a:ext>
              </a:extLst>
            </p:cNvPr>
            <p:cNvSpPr/>
            <p:nvPr/>
          </p:nvSpPr>
          <p:spPr>
            <a:xfrm>
              <a:off x="5764936" y="198663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5AB9C1CA-9873-67EF-A131-264D58289CA2}"/>
                </a:ext>
              </a:extLst>
            </p:cNvPr>
            <p:cNvSpPr/>
            <p:nvPr/>
          </p:nvSpPr>
          <p:spPr>
            <a:xfrm>
              <a:off x="6366271" y="198663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1EE4661E-01D1-E28B-6C16-B1ED38BDA75C}"/>
                </a:ext>
              </a:extLst>
            </p:cNvPr>
            <p:cNvSpPr/>
            <p:nvPr/>
          </p:nvSpPr>
          <p:spPr>
            <a:xfrm>
              <a:off x="6967606" y="198663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1EEBE88A-B631-789C-F5F1-BADB5D37D366}"/>
                </a:ext>
              </a:extLst>
            </p:cNvPr>
            <p:cNvSpPr/>
            <p:nvPr/>
          </p:nvSpPr>
          <p:spPr>
            <a:xfrm>
              <a:off x="7568941" y="1986639"/>
              <a:ext cx="503991" cy="740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5E65430D-9035-08C0-6435-06616FC7F208}"/>
                </a:ext>
              </a:extLst>
            </p:cNvPr>
            <p:cNvSpPr/>
            <p:nvPr/>
          </p:nvSpPr>
          <p:spPr>
            <a:xfrm>
              <a:off x="3359596" y="208378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046DFCF5-5BA3-12B1-2858-AEEB47142CA6}"/>
                </a:ext>
              </a:extLst>
            </p:cNvPr>
            <p:cNvSpPr/>
            <p:nvPr/>
          </p:nvSpPr>
          <p:spPr>
            <a:xfrm>
              <a:off x="3960931" y="208378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824288C-9C09-1BB0-7D65-4C96FDC083EE}"/>
                </a:ext>
              </a:extLst>
            </p:cNvPr>
            <p:cNvSpPr/>
            <p:nvPr/>
          </p:nvSpPr>
          <p:spPr>
            <a:xfrm>
              <a:off x="4562266" y="208378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0F00FC30-F279-2A50-948A-5E74A2CB64ED}"/>
                </a:ext>
              </a:extLst>
            </p:cNvPr>
            <p:cNvSpPr/>
            <p:nvPr/>
          </p:nvSpPr>
          <p:spPr>
            <a:xfrm>
              <a:off x="5163601" y="208378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6341B0FF-4458-C596-9D01-D76E6572CFC2}"/>
                </a:ext>
              </a:extLst>
            </p:cNvPr>
            <p:cNvSpPr/>
            <p:nvPr/>
          </p:nvSpPr>
          <p:spPr>
            <a:xfrm>
              <a:off x="5764936" y="208378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2F823E8-240B-16F9-2B97-BBB6BC08F1F0}"/>
                </a:ext>
              </a:extLst>
            </p:cNvPr>
            <p:cNvSpPr/>
            <p:nvPr/>
          </p:nvSpPr>
          <p:spPr>
            <a:xfrm>
              <a:off x="6366271" y="208378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5FE2F145-06F4-8A53-B429-8FAEEA9771D3}"/>
                </a:ext>
              </a:extLst>
            </p:cNvPr>
            <p:cNvSpPr/>
            <p:nvPr/>
          </p:nvSpPr>
          <p:spPr>
            <a:xfrm>
              <a:off x="6967606" y="2083784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52AF2B45-A6CD-7518-B7B0-61BB4B22FAED}"/>
                </a:ext>
              </a:extLst>
            </p:cNvPr>
            <p:cNvSpPr/>
            <p:nvPr/>
          </p:nvSpPr>
          <p:spPr>
            <a:xfrm>
              <a:off x="7568941" y="2083784"/>
              <a:ext cx="503991" cy="740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F4AB5F80-9FD6-D37C-76B5-E4C5E2C0341D}"/>
                </a:ext>
              </a:extLst>
            </p:cNvPr>
            <p:cNvSpPr/>
            <p:nvPr/>
          </p:nvSpPr>
          <p:spPr>
            <a:xfrm>
              <a:off x="3359596" y="218092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381E8116-CCD6-A45C-E1E2-FBF8F06D786C}"/>
                </a:ext>
              </a:extLst>
            </p:cNvPr>
            <p:cNvSpPr/>
            <p:nvPr/>
          </p:nvSpPr>
          <p:spPr>
            <a:xfrm>
              <a:off x="3960931" y="218092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26FA2F41-A9F2-0979-9E8A-FD705854CE83}"/>
                </a:ext>
              </a:extLst>
            </p:cNvPr>
            <p:cNvSpPr/>
            <p:nvPr/>
          </p:nvSpPr>
          <p:spPr>
            <a:xfrm>
              <a:off x="4562266" y="218092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C95B406B-AC4E-6E7B-73A0-8B7E203E68EF}"/>
                </a:ext>
              </a:extLst>
            </p:cNvPr>
            <p:cNvSpPr/>
            <p:nvPr/>
          </p:nvSpPr>
          <p:spPr>
            <a:xfrm>
              <a:off x="5163601" y="218092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C992EF7E-BFFA-7B41-915D-262A8875CAA6}"/>
                </a:ext>
              </a:extLst>
            </p:cNvPr>
            <p:cNvSpPr/>
            <p:nvPr/>
          </p:nvSpPr>
          <p:spPr>
            <a:xfrm>
              <a:off x="5764936" y="218092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2D892A57-8ACB-FBBB-FBB3-169A5DCC7110}"/>
                </a:ext>
              </a:extLst>
            </p:cNvPr>
            <p:cNvSpPr/>
            <p:nvPr/>
          </p:nvSpPr>
          <p:spPr>
            <a:xfrm>
              <a:off x="6366271" y="218092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DBAC6B-BBBB-E1C5-EF2C-00F443CE3CAC}"/>
                </a:ext>
              </a:extLst>
            </p:cNvPr>
            <p:cNvSpPr/>
            <p:nvPr/>
          </p:nvSpPr>
          <p:spPr>
            <a:xfrm>
              <a:off x="6967606" y="2180929"/>
              <a:ext cx="503991" cy="740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E181C37-A9DE-2B44-350E-5174D797F60B}"/>
                </a:ext>
              </a:extLst>
            </p:cNvPr>
            <p:cNvSpPr/>
            <p:nvPr/>
          </p:nvSpPr>
          <p:spPr>
            <a:xfrm>
              <a:off x="7568941" y="2180929"/>
              <a:ext cx="503991" cy="740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C92A43ED-3C1F-749D-C38C-366B61706EA0}"/>
                </a:ext>
              </a:extLst>
            </p:cNvPr>
            <p:cNvSpPr/>
            <p:nvPr/>
          </p:nvSpPr>
          <p:spPr>
            <a:xfrm>
              <a:off x="3359596" y="227807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B6D512F6-2AC6-D940-8008-CF63C28305B6}"/>
                </a:ext>
              </a:extLst>
            </p:cNvPr>
            <p:cNvSpPr/>
            <p:nvPr/>
          </p:nvSpPr>
          <p:spPr>
            <a:xfrm>
              <a:off x="3960931" y="227807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C76A2DDF-930C-8997-8FD1-3D23AA691C2D}"/>
                </a:ext>
              </a:extLst>
            </p:cNvPr>
            <p:cNvSpPr/>
            <p:nvPr/>
          </p:nvSpPr>
          <p:spPr>
            <a:xfrm>
              <a:off x="4562266" y="227807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EFFC710B-78BD-8F7C-6ECE-0190D4AA0B9E}"/>
                </a:ext>
              </a:extLst>
            </p:cNvPr>
            <p:cNvSpPr/>
            <p:nvPr/>
          </p:nvSpPr>
          <p:spPr>
            <a:xfrm>
              <a:off x="5163601" y="227807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EAB7C4-7B84-C257-F5AC-7CDE4079AC02}"/>
                </a:ext>
              </a:extLst>
            </p:cNvPr>
            <p:cNvSpPr/>
            <p:nvPr/>
          </p:nvSpPr>
          <p:spPr>
            <a:xfrm>
              <a:off x="5764936" y="227807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69B2B5F1-B65F-563F-D89B-E2F9D030A0C0}"/>
                </a:ext>
              </a:extLst>
            </p:cNvPr>
            <p:cNvSpPr/>
            <p:nvPr/>
          </p:nvSpPr>
          <p:spPr>
            <a:xfrm>
              <a:off x="6366271" y="227807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4C1E3C6B-F625-2CD7-26BF-74AD2CAC93B8}"/>
                </a:ext>
              </a:extLst>
            </p:cNvPr>
            <p:cNvSpPr/>
            <p:nvPr/>
          </p:nvSpPr>
          <p:spPr>
            <a:xfrm>
              <a:off x="6967606" y="227807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6AD81701-0731-C9E1-3684-111C5292685B}"/>
                </a:ext>
              </a:extLst>
            </p:cNvPr>
            <p:cNvSpPr/>
            <p:nvPr/>
          </p:nvSpPr>
          <p:spPr>
            <a:xfrm>
              <a:off x="7568941" y="227807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D92C411F-4803-D82B-5F01-A393C5DE97BC}"/>
                </a:ext>
              </a:extLst>
            </p:cNvPr>
            <p:cNvSpPr/>
            <p:nvPr/>
          </p:nvSpPr>
          <p:spPr>
            <a:xfrm>
              <a:off x="3359596" y="237521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AAEB604B-6217-66B5-F81A-3FEA729697B7}"/>
                </a:ext>
              </a:extLst>
            </p:cNvPr>
            <p:cNvSpPr/>
            <p:nvPr/>
          </p:nvSpPr>
          <p:spPr>
            <a:xfrm>
              <a:off x="3960931" y="237521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A10858ED-E6AC-75C2-9CED-3A755D779E88}"/>
                </a:ext>
              </a:extLst>
            </p:cNvPr>
            <p:cNvSpPr/>
            <p:nvPr/>
          </p:nvSpPr>
          <p:spPr>
            <a:xfrm>
              <a:off x="4562266" y="237521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D1C34A65-935E-2340-310B-9E7400A16EC4}"/>
                </a:ext>
              </a:extLst>
            </p:cNvPr>
            <p:cNvSpPr/>
            <p:nvPr/>
          </p:nvSpPr>
          <p:spPr>
            <a:xfrm>
              <a:off x="5163601" y="237521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2112A21F-528F-C81F-129D-C38C2DEFD898}"/>
                </a:ext>
              </a:extLst>
            </p:cNvPr>
            <p:cNvSpPr/>
            <p:nvPr/>
          </p:nvSpPr>
          <p:spPr>
            <a:xfrm>
              <a:off x="5764936" y="237521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BC9AB13-7371-4D7C-09F1-6A63617A9E80}"/>
                </a:ext>
              </a:extLst>
            </p:cNvPr>
            <p:cNvSpPr/>
            <p:nvPr/>
          </p:nvSpPr>
          <p:spPr>
            <a:xfrm>
              <a:off x="6366271" y="237521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0879B973-B150-83D7-8027-AF3D3765E099}"/>
                </a:ext>
              </a:extLst>
            </p:cNvPr>
            <p:cNvSpPr/>
            <p:nvPr/>
          </p:nvSpPr>
          <p:spPr>
            <a:xfrm>
              <a:off x="6967606" y="237521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03C721F3-C178-ED74-939D-99EFEBF12D00}"/>
                </a:ext>
              </a:extLst>
            </p:cNvPr>
            <p:cNvSpPr/>
            <p:nvPr/>
          </p:nvSpPr>
          <p:spPr>
            <a:xfrm>
              <a:off x="7568941" y="237521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C8D8574-FAE7-AA4B-AB5D-7A8E66781107}"/>
                </a:ext>
              </a:extLst>
            </p:cNvPr>
            <p:cNvSpPr/>
            <p:nvPr/>
          </p:nvSpPr>
          <p:spPr>
            <a:xfrm>
              <a:off x="3359596" y="247236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5F07006-7E12-D522-1A81-7DE93816F53E}"/>
                </a:ext>
              </a:extLst>
            </p:cNvPr>
            <p:cNvSpPr/>
            <p:nvPr/>
          </p:nvSpPr>
          <p:spPr>
            <a:xfrm>
              <a:off x="3960931" y="247236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BE253764-A124-0C17-EA90-DF5B83C7CBA7}"/>
                </a:ext>
              </a:extLst>
            </p:cNvPr>
            <p:cNvSpPr/>
            <p:nvPr/>
          </p:nvSpPr>
          <p:spPr>
            <a:xfrm>
              <a:off x="4562266" y="247236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F5DEBE0C-66E6-97D8-80BF-C3CA1FD5BCA0}"/>
                </a:ext>
              </a:extLst>
            </p:cNvPr>
            <p:cNvSpPr/>
            <p:nvPr/>
          </p:nvSpPr>
          <p:spPr>
            <a:xfrm>
              <a:off x="5163601" y="247236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4E46734-46F8-7E83-5581-8133BA5D5042}"/>
                </a:ext>
              </a:extLst>
            </p:cNvPr>
            <p:cNvSpPr/>
            <p:nvPr/>
          </p:nvSpPr>
          <p:spPr>
            <a:xfrm>
              <a:off x="5764936" y="247236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F325BDDA-3849-BD40-E415-4BAA9C39B166}"/>
                </a:ext>
              </a:extLst>
            </p:cNvPr>
            <p:cNvSpPr/>
            <p:nvPr/>
          </p:nvSpPr>
          <p:spPr>
            <a:xfrm>
              <a:off x="6366271" y="247236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A0EF0E23-6258-0656-26C2-8EA65584CEF3}"/>
                </a:ext>
              </a:extLst>
            </p:cNvPr>
            <p:cNvSpPr/>
            <p:nvPr/>
          </p:nvSpPr>
          <p:spPr>
            <a:xfrm>
              <a:off x="6967606" y="247236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A2FBF3A6-BC86-8560-7E42-52174A42A304}"/>
                </a:ext>
              </a:extLst>
            </p:cNvPr>
            <p:cNvSpPr/>
            <p:nvPr/>
          </p:nvSpPr>
          <p:spPr>
            <a:xfrm>
              <a:off x="7568941" y="247236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C7651C9-28ED-9474-DF73-72FDFC59AED6}"/>
                </a:ext>
              </a:extLst>
            </p:cNvPr>
            <p:cNvSpPr/>
            <p:nvPr/>
          </p:nvSpPr>
          <p:spPr>
            <a:xfrm>
              <a:off x="3359596" y="256950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357A2FA-C7BE-FF40-B208-B30EE8E7A579}"/>
                </a:ext>
              </a:extLst>
            </p:cNvPr>
            <p:cNvSpPr/>
            <p:nvPr/>
          </p:nvSpPr>
          <p:spPr>
            <a:xfrm>
              <a:off x="3960931" y="256950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61862136-8085-6591-E9AC-BFAC8EBBB5A8}"/>
                </a:ext>
              </a:extLst>
            </p:cNvPr>
            <p:cNvSpPr/>
            <p:nvPr/>
          </p:nvSpPr>
          <p:spPr>
            <a:xfrm>
              <a:off x="4562266" y="256950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DF1CEF76-308F-C52A-C5D5-E8086E337D6D}"/>
                </a:ext>
              </a:extLst>
            </p:cNvPr>
            <p:cNvSpPr/>
            <p:nvPr/>
          </p:nvSpPr>
          <p:spPr>
            <a:xfrm>
              <a:off x="5163601" y="256950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87B2B8A-7D54-F8C9-67ED-739283EA9A10}"/>
                </a:ext>
              </a:extLst>
            </p:cNvPr>
            <p:cNvSpPr/>
            <p:nvPr/>
          </p:nvSpPr>
          <p:spPr>
            <a:xfrm>
              <a:off x="5764936" y="256950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E4997B3-D0BA-A933-9B8C-D43A6C226224}"/>
                </a:ext>
              </a:extLst>
            </p:cNvPr>
            <p:cNvSpPr/>
            <p:nvPr/>
          </p:nvSpPr>
          <p:spPr>
            <a:xfrm>
              <a:off x="6366271" y="256950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83FC5A76-5D97-EAC4-E98D-F6651EEF8BB6}"/>
                </a:ext>
              </a:extLst>
            </p:cNvPr>
            <p:cNvSpPr/>
            <p:nvPr/>
          </p:nvSpPr>
          <p:spPr>
            <a:xfrm>
              <a:off x="6967606" y="256950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06FB134-00E8-F2D8-A227-322F58BDA4AD}"/>
                </a:ext>
              </a:extLst>
            </p:cNvPr>
            <p:cNvSpPr/>
            <p:nvPr/>
          </p:nvSpPr>
          <p:spPr>
            <a:xfrm>
              <a:off x="7568941" y="256950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69E08038-156B-A416-3431-F5E65E961AAE}"/>
                </a:ext>
              </a:extLst>
            </p:cNvPr>
            <p:cNvSpPr/>
            <p:nvPr/>
          </p:nvSpPr>
          <p:spPr>
            <a:xfrm>
              <a:off x="3359596" y="266665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6C81EF18-91E2-7C4B-0AFA-13F4DBFAD5DA}"/>
                </a:ext>
              </a:extLst>
            </p:cNvPr>
            <p:cNvSpPr/>
            <p:nvPr/>
          </p:nvSpPr>
          <p:spPr>
            <a:xfrm>
              <a:off x="3960931" y="266665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19D44E5D-1245-B93A-0D8E-EDF668CCC94E}"/>
                </a:ext>
              </a:extLst>
            </p:cNvPr>
            <p:cNvSpPr/>
            <p:nvPr/>
          </p:nvSpPr>
          <p:spPr>
            <a:xfrm>
              <a:off x="4562266" y="266665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4D381F96-EDB9-0D48-2FE3-38460FC3FF71}"/>
                </a:ext>
              </a:extLst>
            </p:cNvPr>
            <p:cNvSpPr/>
            <p:nvPr/>
          </p:nvSpPr>
          <p:spPr>
            <a:xfrm>
              <a:off x="5163601" y="266665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C093F6B-B52F-4BDF-4499-0E39BFE9AC81}"/>
                </a:ext>
              </a:extLst>
            </p:cNvPr>
            <p:cNvSpPr/>
            <p:nvPr/>
          </p:nvSpPr>
          <p:spPr>
            <a:xfrm>
              <a:off x="5764936" y="266665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76C5DDD0-4FBE-ADC9-0201-2ED689D62992}"/>
                </a:ext>
              </a:extLst>
            </p:cNvPr>
            <p:cNvSpPr/>
            <p:nvPr/>
          </p:nvSpPr>
          <p:spPr>
            <a:xfrm>
              <a:off x="6366271" y="266665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0762FC3E-F0E4-06C7-12DE-91FDEA97C965}"/>
                </a:ext>
              </a:extLst>
            </p:cNvPr>
            <p:cNvSpPr/>
            <p:nvPr/>
          </p:nvSpPr>
          <p:spPr>
            <a:xfrm>
              <a:off x="6967606" y="266665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13B33AEE-1C1F-F079-101D-DA6BB65B93C3}"/>
                </a:ext>
              </a:extLst>
            </p:cNvPr>
            <p:cNvSpPr/>
            <p:nvPr/>
          </p:nvSpPr>
          <p:spPr>
            <a:xfrm>
              <a:off x="7568941" y="266665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39274745-F838-62A7-9E48-3AFE8C6C2858}"/>
                </a:ext>
              </a:extLst>
            </p:cNvPr>
            <p:cNvSpPr/>
            <p:nvPr/>
          </p:nvSpPr>
          <p:spPr>
            <a:xfrm>
              <a:off x="3359596" y="276379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9CAC79E8-DE05-CFE7-3FC5-E19313795903}"/>
                </a:ext>
              </a:extLst>
            </p:cNvPr>
            <p:cNvSpPr/>
            <p:nvPr/>
          </p:nvSpPr>
          <p:spPr>
            <a:xfrm>
              <a:off x="3960931" y="276379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180D610-4DE3-F443-E393-5427E1F47A93}"/>
                </a:ext>
              </a:extLst>
            </p:cNvPr>
            <p:cNvSpPr/>
            <p:nvPr/>
          </p:nvSpPr>
          <p:spPr>
            <a:xfrm>
              <a:off x="4562266" y="276379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5140FFD-2018-34EC-7EF9-B9BB4F80CAD7}"/>
                </a:ext>
              </a:extLst>
            </p:cNvPr>
            <p:cNvSpPr/>
            <p:nvPr/>
          </p:nvSpPr>
          <p:spPr>
            <a:xfrm>
              <a:off x="5163601" y="276379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E9B496C8-DD88-156D-BD88-8E9C5A7069E4}"/>
                </a:ext>
              </a:extLst>
            </p:cNvPr>
            <p:cNvSpPr/>
            <p:nvPr/>
          </p:nvSpPr>
          <p:spPr>
            <a:xfrm>
              <a:off x="5764936" y="276379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61EEF7D7-7154-1822-543B-3B02AE85044C}"/>
                </a:ext>
              </a:extLst>
            </p:cNvPr>
            <p:cNvSpPr/>
            <p:nvPr/>
          </p:nvSpPr>
          <p:spPr>
            <a:xfrm>
              <a:off x="6366271" y="276379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FC2B05A-6C31-49A9-6C38-1D786F5A2366}"/>
                </a:ext>
              </a:extLst>
            </p:cNvPr>
            <p:cNvSpPr/>
            <p:nvPr/>
          </p:nvSpPr>
          <p:spPr>
            <a:xfrm>
              <a:off x="6967606" y="276379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3C7AA0CF-FD55-D54B-E3A6-6A04DC08533B}"/>
                </a:ext>
              </a:extLst>
            </p:cNvPr>
            <p:cNvSpPr/>
            <p:nvPr/>
          </p:nvSpPr>
          <p:spPr>
            <a:xfrm>
              <a:off x="7568941" y="276379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8EAA71A3-0441-8760-B1A6-BBB0CB6E9230}"/>
                </a:ext>
              </a:extLst>
            </p:cNvPr>
            <p:cNvSpPr/>
            <p:nvPr/>
          </p:nvSpPr>
          <p:spPr>
            <a:xfrm>
              <a:off x="3359596" y="286094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E9297C3F-BBFE-4F22-CB48-20B81D6DC291}"/>
                </a:ext>
              </a:extLst>
            </p:cNvPr>
            <p:cNvSpPr/>
            <p:nvPr/>
          </p:nvSpPr>
          <p:spPr>
            <a:xfrm>
              <a:off x="3960931" y="286094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6ABB358-72C2-9A0B-5C3A-11D6C16C467F}"/>
                </a:ext>
              </a:extLst>
            </p:cNvPr>
            <p:cNvSpPr/>
            <p:nvPr/>
          </p:nvSpPr>
          <p:spPr>
            <a:xfrm>
              <a:off x="4562266" y="286094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07580FD-6703-8E64-0EB9-5EA727898B7B}"/>
                </a:ext>
              </a:extLst>
            </p:cNvPr>
            <p:cNvSpPr/>
            <p:nvPr/>
          </p:nvSpPr>
          <p:spPr>
            <a:xfrm>
              <a:off x="5163601" y="286094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87129B41-B995-2D32-62E6-E5BD8E39D971}"/>
                </a:ext>
              </a:extLst>
            </p:cNvPr>
            <p:cNvSpPr/>
            <p:nvPr/>
          </p:nvSpPr>
          <p:spPr>
            <a:xfrm>
              <a:off x="5764936" y="286094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64A85893-0E74-0850-26E3-4B0294AE9B66}"/>
                </a:ext>
              </a:extLst>
            </p:cNvPr>
            <p:cNvSpPr/>
            <p:nvPr/>
          </p:nvSpPr>
          <p:spPr>
            <a:xfrm>
              <a:off x="6366271" y="286094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26BABB3-7FFC-8C26-D419-5D1640D20CA4}"/>
                </a:ext>
              </a:extLst>
            </p:cNvPr>
            <p:cNvSpPr/>
            <p:nvPr/>
          </p:nvSpPr>
          <p:spPr>
            <a:xfrm>
              <a:off x="6967606" y="286094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8B804F32-2E8E-A76B-B6C1-E0AAEE954336}"/>
                </a:ext>
              </a:extLst>
            </p:cNvPr>
            <p:cNvSpPr/>
            <p:nvPr/>
          </p:nvSpPr>
          <p:spPr>
            <a:xfrm>
              <a:off x="7568941" y="286094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EB70ED4C-DC99-CEBE-8528-692620001A2E}"/>
                </a:ext>
              </a:extLst>
            </p:cNvPr>
            <p:cNvSpPr/>
            <p:nvPr/>
          </p:nvSpPr>
          <p:spPr>
            <a:xfrm>
              <a:off x="3359596" y="295808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5A7939A4-88A1-7D5F-390E-AC08BE694BD9}"/>
                </a:ext>
              </a:extLst>
            </p:cNvPr>
            <p:cNvSpPr/>
            <p:nvPr/>
          </p:nvSpPr>
          <p:spPr>
            <a:xfrm>
              <a:off x="3960931" y="295808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B971E505-FEAF-2570-417C-54E4EEDD92E0}"/>
                </a:ext>
              </a:extLst>
            </p:cNvPr>
            <p:cNvSpPr/>
            <p:nvPr/>
          </p:nvSpPr>
          <p:spPr>
            <a:xfrm>
              <a:off x="4562266" y="295808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0E68A5B-6FFB-9E38-6BEE-ECD367B30202}"/>
                </a:ext>
              </a:extLst>
            </p:cNvPr>
            <p:cNvSpPr/>
            <p:nvPr/>
          </p:nvSpPr>
          <p:spPr>
            <a:xfrm>
              <a:off x="5163601" y="295808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1A2CECD-4C82-EF26-6664-F2ED0CC57AA3}"/>
                </a:ext>
              </a:extLst>
            </p:cNvPr>
            <p:cNvSpPr/>
            <p:nvPr/>
          </p:nvSpPr>
          <p:spPr>
            <a:xfrm>
              <a:off x="5764936" y="295808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352983E5-1731-1AF6-DEA3-83D27601DF3E}"/>
                </a:ext>
              </a:extLst>
            </p:cNvPr>
            <p:cNvSpPr/>
            <p:nvPr/>
          </p:nvSpPr>
          <p:spPr>
            <a:xfrm>
              <a:off x="6366271" y="295808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79E906F2-E619-2485-2D87-7AC292535C26}"/>
                </a:ext>
              </a:extLst>
            </p:cNvPr>
            <p:cNvSpPr/>
            <p:nvPr/>
          </p:nvSpPr>
          <p:spPr>
            <a:xfrm>
              <a:off x="6967606" y="295808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A5424CE-D075-A838-74B3-1A7F3CAEFBA4}"/>
                </a:ext>
              </a:extLst>
            </p:cNvPr>
            <p:cNvSpPr/>
            <p:nvPr/>
          </p:nvSpPr>
          <p:spPr>
            <a:xfrm>
              <a:off x="7568941" y="295808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6EA8D28-9E86-B710-54B2-858BF394E1E1}"/>
                </a:ext>
              </a:extLst>
            </p:cNvPr>
            <p:cNvSpPr/>
            <p:nvPr/>
          </p:nvSpPr>
          <p:spPr>
            <a:xfrm>
              <a:off x="3359596" y="305523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4DB04D5-837E-C3C7-B452-C247A62BF373}"/>
                </a:ext>
              </a:extLst>
            </p:cNvPr>
            <p:cNvSpPr/>
            <p:nvPr/>
          </p:nvSpPr>
          <p:spPr>
            <a:xfrm>
              <a:off x="3960931" y="305523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B1D8D16A-68E8-F11E-BB5C-8F752080616F}"/>
                </a:ext>
              </a:extLst>
            </p:cNvPr>
            <p:cNvSpPr/>
            <p:nvPr/>
          </p:nvSpPr>
          <p:spPr>
            <a:xfrm>
              <a:off x="4562266" y="305523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2AA6A1A-3B38-2C88-F8DB-8682800DFD67}"/>
                </a:ext>
              </a:extLst>
            </p:cNvPr>
            <p:cNvSpPr/>
            <p:nvPr/>
          </p:nvSpPr>
          <p:spPr>
            <a:xfrm>
              <a:off x="5163601" y="305523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1225DED7-CE00-F9C8-6926-2FF00EFBE3BE}"/>
                </a:ext>
              </a:extLst>
            </p:cNvPr>
            <p:cNvSpPr/>
            <p:nvPr/>
          </p:nvSpPr>
          <p:spPr>
            <a:xfrm>
              <a:off x="5764936" y="305523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08677DBC-DB20-3274-0BFD-396B1B6D2371}"/>
                </a:ext>
              </a:extLst>
            </p:cNvPr>
            <p:cNvSpPr/>
            <p:nvPr/>
          </p:nvSpPr>
          <p:spPr>
            <a:xfrm>
              <a:off x="6366271" y="305523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BCADDE3-137D-F5FC-24B5-ECEEB90B5E99}"/>
                </a:ext>
              </a:extLst>
            </p:cNvPr>
            <p:cNvSpPr/>
            <p:nvPr/>
          </p:nvSpPr>
          <p:spPr>
            <a:xfrm>
              <a:off x="6967606" y="305523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4D6D02-FF9B-F49D-CC07-85A20A0E1763}"/>
                </a:ext>
              </a:extLst>
            </p:cNvPr>
            <p:cNvSpPr/>
            <p:nvPr/>
          </p:nvSpPr>
          <p:spPr>
            <a:xfrm>
              <a:off x="7568941" y="305523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096BAEC-6B25-8E67-1CE3-3257685E1059}"/>
                </a:ext>
              </a:extLst>
            </p:cNvPr>
            <p:cNvSpPr/>
            <p:nvPr/>
          </p:nvSpPr>
          <p:spPr>
            <a:xfrm>
              <a:off x="3359596" y="315237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E859107C-C158-D195-FAC3-0AAA6FA507E9}"/>
                </a:ext>
              </a:extLst>
            </p:cNvPr>
            <p:cNvSpPr/>
            <p:nvPr/>
          </p:nvSpPr>
          <p:spPr>
            <a:xfrm>
              <a:off x="3960931" y="315237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44D0E0AF-FF14-50AC-F1A4-369ABF7E8F76}"/>
                </a:ext>
              </a:extLst>
            </p:cNvPr>
            <p:cNvSpPr/>
            <p:nvPr/>
          </p:nvSpPr>
          <p:spPr>
            <a:xfrm>
              <a:off x="4562266" y="315237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FEC86E30-3D91-E0F7-7E56-66F40D69AA57}"/>
                </a:ext>
              </a:extLst>
            </p:cNvPr>
            <p:cNvSpPr/>
            <p:nvPr/>
          </p:nvSpPr>
          <p:spPr>
            <a:xfrm>
              <a:off x="5163601" y="315237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74034926-A0DA-5965-801E-CFCBB87AD1A3}"/>
                </a:ext>
              </a:extLst>
            </p:cNvPr>
            <p:cNvSpPr/>
            <p:nvPr/>
          </p:nvSpPr>
          <p:spPr>
            <a:xfrm>
              <a:off x="5764936" y="315237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906DE24B-2E72-0BDE-BC09-F13393987E85}"/>
                </a:ext>
              </a:extLst>
            </p:cNvPr>
            <p:cNvSpPr/>
            <p:nvPr/>
          </p:nvSpPr>
          <p:spPr>
            <a:xfrm>
              <a:off x="6366271" y="315237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D7BE6DCD-44A0-61ED-5B04-32D6123DAF11}"/>
                </a:ext>
              </a:extLst>
            </p:cNvPr>
            <p:cNvSpPr/>
            <p:nvPr/>
          </p:nvSpPr>
          <p:spPr>
            <a:xfrm>
              <a:off x="6967606" y="315237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23833B4-E859-1952-9C51-EAC1634C02B3}"/>
                </a:ext>
              </a:extLst>
            </p:cNvPr>
            <p:cNvSpPr/>
            <p:nvPr/>
          </p:nvSpPr>
          <p:spPr>
            <a:xfrm>
              <a:off x="7568941" y="315237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B8E8A086-49D1-BB32-0C8E-482E74859D59}"/>
                </a:ext>
              </a:extLst>
            </p:cNvPr>
            <p:cNvSpPr/>
            <p:nvPr/>
          </p:nvSpPr>
          <p:spPr>
            <a:xfrm>
              <a:off x="3359596" y="324952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FB400526-568C-BCE0-FCD3-B729F330E034}"/>
                </a:ext>
              </a:extLst>
            </p:cNvPr>
            <p:cNvSpPr/>
            <p:nvPr/>
          </p:nvSpPr>
          <p:spPr>
            <a:xfrm>
              <a:off x="3960931" y="324952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4250E661-F5CA-640E-BC3D-462041EBA176}"/>
                </a:ext>
              </a:extLst>
            </p:cNvPr>
            <p:cNvSpPr/>
            <p:nvPr/>
          </p:nvSpPr>
          <p:spPr>
            <a:xfrm>
              <a:off x="4562266" y="324952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B071C504-08C8-B98E-419D-DD4C3D346FCA}"/>
                </a:ext>
              </a:extLst>
            </p:cNvPr>
            <p:cNvSpPr/>
            <p:nvPr/>
          </p:nvSpPr>
          <p:spPr>
            <a:xfrm>
              <a:off x="5163601" y="324952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752C3C6D-6F94-2B97-9C0B-0E3FA002488E}"/>
                </a:ext>
              </a:extLst>
            </p:cNvPr>
            <p:cNvSpPr/>
            <p:nvPr/>
          </p:nvSpPr>
          <p:spPr>
            <a:xfrm>
              <a:off x="5764936" y="324952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1E839465-C981-2ECF-A013-B9312CA06724}"/>
                </a:ext>
              </a:extLst>
            </p:cNvPr>
            <p:cNvSpPr/>
            <p:nvPr/>
          </p:nvSpPr>
          <p:spPr>
            <a:xfrm>
              <a:off x="6366271" y="324952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BFEDE84F-7ED7-1FE4-B7F3-D96C6A59F4FD}"/>
                </a:ext>
              </a:extLst>
            </p:cNvPr>
            <p:cNvSpPr/>
            <p:nvPr/>
          </p:nvSpPr>
          <p:spPr>
            <a:xfrm>
              <a:off x="6967606" y="324952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F0E797D6-EB84-AFC3-4423-34CC63FA075F}"/>
                </a:ext>
              </a:extLst>
            </p:cNvPr>
            <p:cNvSpPr/>
            <p:nvPr/>
          </p:nvSpPr>
          <p:spPr>
            <a:xfrm>
              <a:off x="7568941" y="324952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C244C533-B4B7-CD3D-1945-2AB025DAAB66}"/>
                </a:ext>
              </a:extLst>
            </p:cNvPr>
            <p:cNvSpPr/>
            <p:nvPr/>
          </p:nvSpPr>
          <p:spPr>
            <a:xfrm>
              <a:off x="3359596" y="334666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BDF3C326-6CC8-6E9B-8A32-F15A1EE64A8C}"/>
                </a:ext>
              </a:extLst>
            </p:cNvPr>
            <p:cNvSpPr/>
            <p:nvPr/>
          </p:nvSpPr>
          <p:spPr>
            <a:xfrm>
              <a:off x="3960931" y="334666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2BDC1B52-F240-858D-FA48-39972CFC6687}"/>
                </a:ext>
              </a:extLst>
            </p:cNvPr>
            <p:cNvSpPr/>
            <p:nvPr/>
          </p:nvSpPr>
          <p:spPr>
            <a:xfrm>
              <a:off x="4562266" y="334666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7F7F53AE-5661-B920-E819-2D284F640BAB}"/>
                </a:ext>
              </a:extLst>
            </p:cNvPr>
            <p:cNvSpPr/>
            <p:nvPr/>
          </p:nvSpPr>
          <p:spPr>
            <a:xfrm>
              <a:off x="5163601" y="334666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E7D88CA1-D48D-7A68-0B7D-B91B4A19EF2A}"/>
                </a:ext>
              </a:extLst>
            </p:cNvPr>
            <p:cNvSpPr/>
            <p:nvPr/>
          </p:nvSpPr>
          <p:spPr>
            <a:xfrm>
              <a:off x="5764936" y="334666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6A655AFB-BB51-69EA-DD65-F6867444D111}"/>
                </a:ext>
              </a:extLst>
            </p:cNvPr>
            <p:cNvSpPr/>
            <p:nvPr/>
          </p:nvSpPr>
          <p:spPr>
            <a:xfrm>
              <a:off x="6366271" y="334666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F5FDF0F3-F717-8D8A-AB68-E1FEAF263119}"/>
                </a:ext>
              </a:extLst>
            </p:cNvPr>
            <p:cNvSpPr/>
            <p:nvPr/>
          </p:nvSpPr>
          <p:spPr>
            <a:xfrm>
              <a:off x="6967606" y="334666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858AB85C-B64E-8534-70D8-262184A48F73}"/>
                </a:ext>
              </a:extLst>
            </p:cNvPr>
            <p:cNvSpPr/>
            <p:nvPr/>
          </p:nvSpPr>
          <p:spPr>
            <a:xfrm>
              <a:off x="7568941" y="334666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57863107-9F4E-7F49-34C0-E0CFF6160DE2}"/>
                </a:ext>
              </a:extLst>
            </p:cNvPr>
            <p:cNvSpPr/>
            <p:nvPr/>
          </p:nvSpPr>
          <p:spPr>
            <a:xfrm>
              <a:off x="3359596" y="344381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51F1991B-BADF-E9FF-9D1E-440FBC5F1679}"/>
                </a:ext>
              </a:extLst>
            </p:cNvPr>
            <p:cNvSpPr/>
            <p:nvPr/>
          </p:nvSpPr>
          <p:spPr>
            <a:xfrm>
              <a:off x="3960931" y="344381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8F08CE2F-F20A-3F08-C020-DCF43DB3E3BB}"/>
                </a:ext>
              </a:extLst>
            </p:cNvPr>
            <p:cNvSpPr/>
            <p:nvPr/>
          </p:nvSpPr>
          <p:spPr>
            <a:xfrm>
              <a:off x="4562266" y="344381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B42659B7-C72A-255A-0E4C-104D02C3662F}"/>
                </a:ext>
              </a:extLst>
            </p:cNvPr>
            <p:cNvSpPr/>
            <p:nvPr/>
          </p:nvSpPr>
          <p:spPr>
            <a:xfrm>
              <a:off x="5163601" y="344381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AF317B1C-0A40-B46A-A08A-3314D9010E3C}"/>
                </a:ext>
              </a:extLst>
            </p:cNvPr>
            <p:cNvSpPr/>
            <p:nvPr/>
          </p:nvSpPr>
          <p:spPr>
            <a:xfrm>
              <a:off x="5764936" y="344381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1B946380-ADF0-4B92-FA07-169FC5ED7ADD}"/>
                </a:ext>
              </a:extLst>
            </p:cNvPr>
            <p:cNvSpPr/>
            <p:nvPr/>
          </p:nvSpPr>
          <p:spPr>
            <a:xfrm>
              <a:off x="6366271" y="344381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3916876B-3F5E-A644-EF2D-6E04431BF18C}"/>
                </a:ext>
              </a:extLst>
            </p:cNvPr>
            <p:cNvSpPr/>
            <p:nvPr/>
          </p:nvSpPr>
          <p:spPr>
            <a:xfrm>
              <a:off x="6967606" y="344381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E27139B4-F0EE-99BD-E975-6AA91E4003D7}"/>
                </a:ext>
              </a:extLst>
            </p:cNvPr>
            <p:cNvSpPr/>
            <p:nvPr/>
          </p:nvSpPr>
          <p:spPr>
            <a:xfrm>
              <a:off x="7568941" y="344381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DBA72AD7-8FB6-A5F7-5142-3B1E438A5D4B}"/>
                </a:ext>
              </a:extLst>
            </p:cNvPr>
            <p:cNvSpPr/>
            <p:nvPr/>
          </p:nvSpPr>
          <p:spPr>
            <a:xfrm>
              <a:off x="3359596" y="354095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3B3AAC94-51FD-5CAD-910D-72FCA158D1BA}"/>
                </a:ext>
              </a:extLst>
            </p:cNvPr>
            <p:cNvSpPr/>
            <p:nvPr/>
          </p:nvSpPr>
          <p:spPr>
            <a:xfrm>
              <a:off x="3960931" y="354095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33273360-162E-ECC3-04C4-451B5AD76509}"/>
                </a:ext>
              </a:extLst>
            </p:cNvPr>
            <p:cNvSpPr/>
            <p:nvPr/>
          </p:nvSpPr>
          <p:spPr>
            <a:xfrm>
              <a:off x="4562266" y="354095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6E6BAAB6-A676-8075-86B4-72F2AD5045A7}"/>
                </a:ext>
              </a:extLst>
            </p:cNvPr>
            <p:cNvSpPr/>
            <p:nvPr/>
          </p:nvSpPr>
          <p:spPr>
            <a:xfrm>
              <a:off x="5163601" y="354095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E1EFE45-6049-8C25-3AA6-5983838C412F}"/>
                </a:ext>
              </a:extLst>
            </p:cNvPr>
            <p:cNvSpPr/>
            <p:nvPr/>
          </p:nvSpPr>
          <p:spPr>
            <a:xfrm>
              <a:off x="5764936" y="354095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E30746B0-1A21-A4C6-F688-07A4CF28E282}"/>
                </a:ext>
              </a:extLst>
            </p:cNvPr>
            <p:cNvSpPr/>
            <p:nvPr/>
          </p:nvSpPr>
          <p:spPr>
            <a:xfrm>
              <a:off x="6366271" y="354095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25349D86-F7D5-2042-C14C-C85B88328F64}"/>
                </a:ext>
              </a:extLst>
            </p:cNvPr>
            <p:cNvSpPr/>
            <p:nvPr/>
          </p:nvSpPr>
          <p:spPr>
            <a:xfrm>
              <a:off x="6967606" y="354095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A0D1EC23-7AF5-FF5F-36AF-9459D8003230}"/>
                </a:ext>
              </a:extLst>
            </p:cNvPr>
            <p:cNvSpPr/>
            <p:nvPr/>
          </p:nvSpPr>
          <p:spPr>
            <a:xfrm>
              <a:off x="7568941" y="354095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B7BB498E-88FE-3158-FE3A-6419D9213D1A}"/>
                </a:ext>
              </a:extLst>
            </p:cNvPr>
            <p:cNvSpPr/>
            <p:nvPr/>
          </p:nvSpPr>
          <p:spPr>
            <a:xfrm>
              <a:off x="3359596" y="363810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E42465BC-24F5-355F-2BC5-97BF7AFE100E}"/>
                </a:ext>
              </a:extLst>
            </p:cNvPr>
            <p:cNvSpPr/>
            <p:nvPr/>
          </p:nvSpPr>
          <p:spPr>
            <a:xfrm>
              <a:off x="3960931" y="363810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5971776B-87EE-E091-B2F4-A380B10294A5}"/>
                </a:ext>
              </a:extLst>
            </p:cNvPr>
            <p:cNvSpPr/>
            <p:nvPr/>
          </p:nvSpPr>
          <p:spPr>
            <a:xfrm>
              <a:off x="4562266" y="363810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10EF4D8F-DC06-9119-029A-0C23E8DEEC19}"/>
                </a:ext>
              </a:extLst>
            </p:cNvPr>
            <p:cNvSpPr/>
            <p:nvPr/>
          </p:nvSpPr>
          <p:spPr>
            <a:xfrm>
              <a:off x="5163601" y="363810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BE064849-9B81-3043-C68B-D8A9438A3793}"/>
                </a:ext>
              </a:extLst>
            </p:cNvPr>
            <p:cNvSpPr/>
            <p:nvPr/>
          </p:nvSpPr>
          <p:spPr>
            <a:xfrm>
              <a:off x="5764936" y="363810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6DE0A816-3EB5-4138-6AD4-818D9C3E1D49}"/>
                </a:ext>
              </a:extLst>
            </p:cNvPr>
            <p:cNvSpPr/>
            <p:nvPr/>
          </p:nvSpPr>
          <p:spPr>
            <a:xfrm>
              <a:off x="6366271" y="363810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8ED3DFCB-8F2C-789E-677D-2E835A83E931}"/>
                </a:ext>
              </a:extLst>
            </p:cNvPr>
            <p:cNvSpPr/>
            <p:nvPr/>
          </p:nvSpPr>
          <p:spPr>
            <a:xfrm>
              <a:off x="6967606" y="363810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E7BBEC0-6D3A-14D4-9292-EEE8CA181D53}"/>
                </a:ext>
              </a:extLst>
            </p:cNvPr>
            <p:cNvSpPr/>
            <p:nvPr/>
          </p:nvSpPr>
          <p:spPr>
            <a:xfrm>
              <a:off x="7568941" y="363810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366426E3-8776-6ACD-4BB7-DBE5D943DBAB}"/>
                </a:ext>
              </a:extLst>
            </p:cNvPr>
            <p:cNvSpPr/>
            <p:nvPr/>
          </p:nvSpPr>
          <p:spPr>
            <a:xfrm>
              <a:off x="3359596" y="373524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50EFA425-57FA-8A22-C9B8-CBEFE298E298}"/>
                </a:ext>
              </a:extLst>
            </p:cNvPr>
            <p:cNvSpPr/>
            <p:nvPr/>
          </p:nvSpPr>
          <p:spPr>
            <a:xfrm>
              <a:off x="3960931" y="373524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7CD4E3CB-F088-9D9D-CE3E-DA2CD773E762}"/>
                </a:ext>
              </a:extLst>
            </p:cNvPr>
            <p:cNvSpPr/>
            <p:nvPr/>
          </p:nvSpPr>
          <p:spPr>
            <a:xfrm>
              <a:off x="4562266" y="373524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D77AD84D-95FD-1FBF-9596-E5F7DF2C3D28}"/>
                </a:ext>
              </a:extLst>
            </p:cNvPr>
            <p:cNvSpPr/>
            <p:nvPr/>
          </p:nvSpPr>
          <p:spPr>
            <a:xfrm>
              <a:off x="5163601" y="373524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327481D-431D-E61E-5716-96FE03972758}"/>
                </a:ext>
              </a:extLst>
            </p:cNvPr>
            <p:cNvSpPr/>
            <p:nvPr/>
          </p:nvSpPr>
          <p:spPr>
            <a:xfrm>
              <a:off x="5764936" y="373524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74A7D1FE-50B7-E01E-49C1-84015923E97B}"/>
                </a:ext>
              </a:extLst>
            </p:cNvPr>
            <p:cNvSpPr/>
            <p:nvPr/>
          </p:nvSpPr>
          <p:spPr>
            <a:xfrm>
              <a:off x="6366271" y="373524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59023700-5446-E5AF-3A49-3552E5D67240}"/>
                </a:ext>
              </a:extLst>
            </p:cNvPr>
            <p:cNvSpPr/>
            <p:nvPr/>
          </p:nvSpPr>
          <p:spPr>
            <a:xfrm>
              <a:off x="6967606" y="373524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EC5B8E6B-01B2-8939-BCF6-DCCBB4C7248B}"/>
                </a:ext>
              </a:extLst>
            </p:cNvPr>
            <p:cNvSpPr/>
            <p:nvPr/>
          </p:nvSpPr>
          <p:spPr>
            <a:xfrm>
              <a:off x="7568941" y="373524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D32CAA5E-F130-C138-661B-67E9952BBD6F}"/>
                </a:ext>
              </a:extLst>
            </p:cNvPr>
            <p:cNvSpPr/>
            <p:nvPr/>
          </p:nvSpPr>
          <p:spPr>
            <a:xfrm>
              <a:off x="3359596" y="383239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DF1F5A81-6F72-875F-4566-71667872026A}"/>
                </a:ext>
              </a:extLst>
            </p:cNvPr>
            <p:cNvSpPr/>
            <p:nvPr/>
          </p:nvSpPr>
          <p:spPr>
            <a:xfrm>
              <a:off x="3960931" y="383239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FB75B55-7AE7-8E5D-C8E8-9F65D0005DD5}"/>
                </a:ext>
              </a:extLst>
            </p:cNvPr>
            <p:cNvSpPr/>
            <p:nvPr/>
          </p:nvSpPr>
          <p:spPr>
            <a:xfrm>
              <a:off x="4562266" y="383239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C22C826E-A711-BC44-7413-7798C89D55A1}"/>
                </a:ext>
              </a:extLst>
            </p:cNvPr>
            <p:cNvSpPr/>
            <p:nvPr/>
          </p:nvSpPr>
          <p:spPr>
            <a:xfrm>
              <a:off x="5163601" y="383239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5C36F15F-7620-39F1-DEB3-055A3AC7E904}"/>
                </a:ext>
              </a:extLst>
            </p:cNvPr>
            <p:cNvSpPr/>
            <p:nvPr/>
          </p:nvSpPr>
          <p:spPr>
            <a:xfrm>
              <a:off x="5764936" y="383239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E4CC44FD-E7D8-689C-DE36-5297F8847DD7}"/>
                </a:ext>
              </a:extLst>
            </p:cNvPr>
            <p:cNvSpPr/>
            <p:nvPr/>
          </p:nvSpPr>
          <p:spPr>
            <a:xfrm>
              <a:off x="6366271" y="383239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0F7D2EA-E433-6E7B-FDE1-0608F1C3DD60}"/>
                </a:ext>
              </a:extLst>
            </p:cNvPr>
            <p:cNvSpPr/>
            <p:nvPr/>
          </p:nvSpPr>
          <p:spPr>
            <a:xfrm>
              <a:off x="6967606" y="383239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BB4EA98B-88D3-DFE2-5768-CCD2AF27D3D2}"/>
                </a:ext>
              </a:extLst>
            </p:cNvPr>
            <p:cNvSpPr/>
            <p:nvPr/>
          </p:nvSpPr>
          <p:spPr>
            <a:xfrm>
              <a:off x="7568941" y="383239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3985BE8C-7793-086C-0B5E-5025A257CD1F}"/>
                </a:ext>
              </a:extLst>
            </p:cNvPr>
            <p:cNvSpPr/>
            <p:nvPr/>
          </p:nvSpPr>
          <p:spPr>
            <a:xfrm>
              <a:off x="3359596" y="392953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F4F56F9F-D97C-D18F-D061-E7D4D08ABAFD}"/>
                </a:ext>
              </a:extLst>
            </p:cNvPr>
            <p:cNvSpPr/>
            <p:nvPr/>
          </p:nvSpPr>
          <p:spPr>
            <a:xfrm>
              <a:off x="3960931" y="392953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8AA2F3C9-89FD-1759-748D-39EAC54FA983}"/>
                </a:ext>
              </a:extLst>
            </p:cNvPr>
            <p:cNvSpPr/>
            <p:nvPr/>
          </p:nvSpPr>
          <p:spPr>
            <a:xfrm>
              <a:off x="4562266" y="392953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467F2FF9-EE4E-2EA7-F604-E56299A9A702}"/>
                </a:ext>
              </a:extLst>
            </p:cNvPr>
            <p:cNvSpPr/>
            <p:nvPr/>
          </p:nvSpPr>
          <p:spPr>
            <a:xfrm>
              <a:off x="5163601" y="392953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07C531AE-C3A5-9B99-BAB1-BAC3F18E9BC0}"/>
                </a:ext>
              </a:extLst>
            </p:cNvPr>
            <p:cNvSpPr/>
            <p:nvPr/>
          </p:nvSpPr>
          <p:spPr>
            <a:xfrm>
              <a:off x="5764936" y="392953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58F784E3-85A4-8CEF-8678-71666E9DC971}"/>
                </a:ext>
              </a:extLst>
            </p:cNvPr>
            <p:cNvSpPr/>
            <p:nvPr/>
          </p:nvSpPr>
          <p:spPr>
            <a:xfrm>
              <a:off x="6366271" y="392953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35FD7327-A596-2F40-EB4B-A6B9012194D2}"/>
                </a:ext>
              </a:extLst>
            </p:cNvPr>
            <p:cNvSpPr/>
            <p:nvPr/>
          </p:nvSpPr>
          <p:spPr>
            <a:xfrm>
              <a:off x="6967606" y="392953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C7F0A63E-51B2-D0D8-505C-43CE7BA73656}"/>
                </a:ext>
              </a:extLst>
            </p:cNvPr>
            <p:cNvSpPr/>
            <p:nvPr/>
          </p:nvSpPr>
          <p:spPr>
            <a:xfrm>
              <a:off x="7568941" y="392953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134CEF2B-864C-C283-C938-C1E167138A0D}"/>
                </a:ext>
              </a:extLst>
            </p:cNvPr>
            <p:cNvSpPr/>
            <p:nvPr/>
          </p:nvSpPr>
          <p:spPr>
            <a:xfrm>
              <a:off x="3359596" y="402668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999BA4F9-29DB-5EF5-7068-203957616AF8}"/>
                </a:ext>
              </a:extLst>
            </p:cNvPr>
            <p:cNvSpPr/>
            <p:nvPr/>
          </p:nvSpPr>
          <p:spPr>
            <a:xfrm>
              <a:off x="3960931" y="402668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FA319D84-4194-379A-BEFD-2486FEB853F6}"/>
                </a:ext>
              </a:extLst>
            </p:cNvPr>
            <p:cNvSpPr/>
            <p:nvPr/>
          </p:nvSpPr>
          <p:spPr>
            <a:xfrm>
              <a:off x="4562266" y="402668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2BBF9A9D-58BF-DB9A-0BC8-576C0F140A16}"/>
                </a:ext>
              </a:extLst>
            </p:cNvPr>
            <p:cNvSpPr/>
            <p:nvPr/>
          </p:nvSpPr>
          <p:spPr>
            <a:xfrm>
              <a:off x="5163601" y="402668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1279D2B8-E7FD-B240-C799-F55ABA65899D}"/>
                </a:ext>
              </a:extLst>
            </p:cNvPr>
            <p:cNvSpPr/>
            <p:nvPr/>
          </p:nvSpPr>
          <p:spPr>
            <a:xfrm>
              <a:off x="5764936" y="402668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9A826D6-B221-4EBA-4426-39A4997CAA36}"/>
                </a:ext>
              </a:extLst>
            </p:cNvPr>
            <p:cNvSpPr/>
            <p:nvPr/>
          </p:nvSpPr>
          <p:spPr>
            <a:xfrm>
              <a:off x="6366271" y="402668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EBF78DA5-EE60-7E7C-0642-8250D23CC4BA}"/>
                </a:ext>
              </a:extLst>
            </p:cNvPr>
            <p:cNvSpPr/>
            <p:nvPr/>
          </p:nvSpPr>
          <p:spPr>
            <a:xfrm>
              <a:off x="6967606" y="402668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36B7FF0D-6E12-655F-C5FC-0E6960D567DD}"/>
                </a:ext>
              </a:extLst>
            </p:cNvPr>
            <p:cNvSpPr/>
            <p:nvPr/>
          </p:nvSpPr>
          <p:spPr>
            <a:xfrm>
              <a:off x="7568941" y="4026684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2AE6903-D729-A99C-C9C2-E79985B607BC}"/>
                </a:ext>
              </a:extLst>
            </p:cNvPr>
            <p:cNvSpPr/>
            <p:nvPr/>
          </p:nvSpPr>
          <p:spPr>
            <a:xfrm>
              <a:off x="3359596" y="412382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33F578EC-8632-B395-320B-925140E87646}"/>
                </a:ext>
              </a:extLst>
            </p:cNvPr>
            <p:cNvSpPr/>
            <p:nvPr/>
          </p:nvSpPr>
          <p:spPr>
            <a:xfrm>
              <a:off x="3960931" y="412382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A4917FA4-68A4-EE31-300A-765FBEF35630}"/>
                </a:ext>
              </a:extLst>
            </p:cNvPr>
            <p:cNvSpPr/>
            <p:nvPr/>
          </p:nvSpPr>
          <p:spPr>
            <a:xfrm>
              <a:off x="4562266" y="412382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26853EDD-9D72-29E5-0034-1388C5B223F3}"/>
                </a:ext>
              </a:extLst>
            </p:cNvPr>
            <p:cNvSpPr/>
            <p:nvPr/>
          </p:nvSpPr>
          <p:spPr>
            <a:xfrm>
              <a:off x="5163601" y="412382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A60A0312-75AE-FDBE-3358-20DB82A99D75}"/>
                </a:ext>
              </a:extLst>
            </p:cNvPr>
            <p:cNvSpPr/>
            <p:nvPr/>
          </p:nvSpPr>
          <p:spPr>
            <a:xfrm>
              <a:off x="5764936" y="412382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F5588E62-9CA3-7E14-73AA-7B4F78112067}"/>
                </a:ext>
              </a:extLst>
            </p:cNvPr>
            <p:cNvSpPr/>
            <p:nvPr/>
          </p:nvSpPr>
          <p:spPr>
            <a:xfrm>
              <a:off x="6366271" y="412382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2B14D64C-A8B5-8488-BFFA-3014E1EDB896}"/>
                </a:ext>
              </a:extLst>
            </p:cNvPr>
            <p:cNvSpPr/>
            <p:nvPr/>
          </p:nvSpPr>
          <p:spPr>
            <a:xfrm>
              <a:off x="6967606" y="412382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8FB87E55-5418-4E69-5A62-DA7653E3D826}"/>
                </a:ext>
              </a:extLst>
            </p:cNvPr>
            <p:cNvSpPr/>
            <p:nvPr/>
          </p:nvSpPr>
          <p:spPr>
            <a:xfrm>
              <a:off x="7568941" y="4123829"/>
              <a:ext cx="503991" cy="740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A1AB7578-45D6-D371-E406-250ADB06B21C}"/>
                </a:ext>
              </a:extLst>
            </p:cNvPr>
            <p:cNvSpPr/>
            <p:nvPr/>
          </p:nvSpPr>
          <p:spPr>
            <a:xfrm>
              <a:off x="3359596" y="4220974"/>
              <a:ext cx="503991" cy="740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58C0DA9C-56BF-283C-D055-4C4E4833E123}"/>
                </a:ext>
              </a:extLst>
            </p:cNvPr>
            <p:cNvSpPr/>
            <p:nvPr/>
          </p:nvSpPr>
          <p:spPr>
            <a:xfrm>
              <a:off x="3960931" y="422097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3F5E14A-DE13-3885-ADA0-0851E9718572}"/>
                </a:ext>
              </a:extLst>
            </p:cNvPr>
            <p:cNvSpPr/>
            <p:nvPr/>
          </p:nvSpPr>
          <p:spPr>
            <a:xfrm>
              <a:off x="4562266" y="422097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CE835C5F-FC48-3AF3-9D2E-9E7772668434}"/>
                </a:ext>
              </a:extLst>
            </p:cNvPr>
            <p:cNvSpPr/>
            <p:nvPr/>
          </p:nvSpPr>
          <p:spPr>
            <a:xfrm>
              <a:off x="5163601" y="422097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86CC3D01-8670-1190-43DB-310936CB662A}"/>
                </a:ext>
              </a:extLst>
            </p:cNvPr>
            <p:cNvSpPr/>
            <p:nvPr/>
          </p:nvSpPr>
          <p:spPr>
            <a:xfrm>
              <a:off x="5764936" y="422097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41F78859-E9F0-1013-CCAC-11945D5FF38B}"/>
                </a:ext>
              </a:extLst>
            </p:cNvPr>
            <p:cNvSpPr/>
            <p:nvPr/>
          </p:nvSpPr>
          <p:spPr>
            <a:xfrm>
              <a:off x="6366271" y="422097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64F6A50F-348C-2D33-E312-F41F5B675C24}"/>
                </a:ext>
              </a:extLst>
            </p:cNvPr>
            <p:cNvSpPr/>
            <p:nvPr/>
          </p:nvSpPr>
          <p:spPr>
            <a:xfrm>
              <a:off x="6967606" y="422097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1894BEF0-2551-CF5D-73B1-0A447B613E9D}"/>
                </a:ext>
              </a:extLst>
            </p:cNvPr>
            <p:cNvSpPr/>
            <p:nvPr/>
          </p:nvSpPr>
          <p:spPr>
            <a:xfrm>
              <a:off x="7568941" y="422097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C1F5C76C-6485-D0E6-8891-4F3F996990EC}"/>
                </a:ext>
              </a:extLst>
            </p:cNvPr>
            <p:cNvSpPr/>
            <p:nvPr/>
          </p:nvSpPr>
          <p:spPr>
            <a:xfrm>
              <a:off x="3359596" y="4318119"/>
              <a:ext cx="503991" cy="740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59C8FC87-5101-143A-D612-859BE17C08C6}"/>
                </a:ext>
              </a:extLst>
            </p:cNvPr>
            <p:cNvSpPr/>
            <p:nvPr/>
          </p:nvSpPr>
          <p:spPr>
            <a:xfrm>
              <a:off x="3960931" y="431811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95EF2FC8-D112-6CD1-D1EA-A88AA538CB1E}"/>
                </a:ext>
              </a:extLst>
            </p:cNvPr>
            <p:cNvSpPr/>
            <p:nvPr/>
          </p:nvSpPr>
          <p:spPr>
            <a:xfrm>
              <a:off x="4562266" y="431811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7928D079-5F81-0123-B156-F7A7F525E638}"/>
                </a:ext>
              </a:extLst>
            </p:cNvPr>
            <p:cNvSpPr/>
            <p:nvPr/>
          </p:nvSpPr>
          <p:spPr>
            <a:xfrm>
              <a:off x="5163601" y="431811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BB59F206-3121-B930-4652-C262937CFB15}"/>
                </a:ext>
              </a:extLst>
            </p:cNvPr>
            <p:cNvSpPr/>
            <p:nvPr/>
          </p:nvSpPr>
          <p:spPr>
            <a:xfrm>
              <a:off x="5764936" y="431811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73749679-C286-FF75-F97F-26FF195C1891}"/>
                </a:ext>
              </a:extLst>
            </p:cNvPr>
            <p:cNvSpPr/>
            <p:nvPr/>
          </p:nvSpPr>
          <p:spPr>
            <a:xfrm>
              <a:off x="6366271" y="431811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F901EE58-60FD-7D19-6EFB-EA5254FA2DB0}"/>
                </a:ext>
              </a:extLst>
            </p:cNvPr>
            <p:cNvSpPr/>
            <p:nvPr/>
          </p:nvSpPr>
          <p:spPr>
            <a:xfrm>
              <a:off x="6967606" y="431811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63D6C984-722B-BA3F-7024-1B81630960A8}"/>
                </a:ext>
              </a:extLst>
            </p:cNvPr>
            <p:cNvSpPr/>
            <p:nvPr/>
          </p:nvSpPr>
          <p:spPr>
            <a:xfrm>
              <a:off x="7568941" y="431811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42051530-50CC-3DBE-BC70-E6412412CE47}"/>
                </a:ext>
              </a:extLst>
            </p:cNvPr>
            <p:cNvSpPr/>
            <p:nvPr/>
          </p:nvSpPr>
          <p:spPr>
            <a:xfrm>
              <a:off x="3359596" y="4415264"/>
              <a:ext cx="503991" cy="740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A35499D0-BD88-04A1-1A5D-B513E8B58C09}"/>
                </a:ext>
              </a:extLst>
            </p:cNvPr>
            <p:cNvSpPr/>
            <p:nvPr/>
          </p:nvSpPr>
          <p:spPr>
            <a:xfrm>
              <a:off x="3960931" y="441526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E3A3AF1A-155E-191D-6ACF-CF696C700036}"/>
                </a:ext>
              </a:extLst>
            </p:cNvPr>
            <p:cNvSpPr/>
            <p:nvPr/>
          </p:nvSpPr>
          <p:spPr>
            <a:xfrm>
              <a:off x="4562266" y="441526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B1FA0F93-F658-D62A-F1B8-A5B313840C70}"/>
                </a:ext>
              </a:extLst>
            </p:cNvPr>
            <p:cNvSpPr/>
            <p:nvPr/>
          </p:nvSpPr>
          <p:spPr>
            <a:xfrm>
              <a:off x="5163601" y="441526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846D652A-A9E1-4094-8D44-99B67C7D82D9}"/>
                </a:ext>
              </a:extLst>
            </p:cNvPr>
            <p:cNvSpPr/>
            <p:nvPr/>
          </p:nvSpPr>
          <p:spPr>
            <a:xfrm>
              <a:off x="5764936" y="441526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0539F69E-8931-B5B5-1C39-6AB711C6B1FA}"/>
                </a:ext>
              </a:extLst>
            </p:cNvPr>
            <p:cNvSpPr/>
            <p:nvPr/>
          </p:nvSpPr>
          <p:spPr>
            <a:xfrm>
              <a:off x="6366271" y="441526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F99E590-A94C-4661-0770-D4CBBB6F5F54}"/>
                </a:ext>
              </a:extLst>
            </p:cNvPr>
            <p:cNvSpPr/>
            <p:nvPr/>
          </p:nvSpPr>
          <p:spPr>
            <a:xfrm>
              <a:off x="6967606" y="441526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E76FE567-96F0-418E-6766-207F7E8D65BA}"/>
                </a:ext>
              </a:extLst>
            </p:cNvPr>
            <p:cNvSpPr/>
            <p:nvPr/>
          </p:nvSpPr>
          <p:spPr>
            <a:xfrm>
              <a:off x="7568941" y="441526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D885CEE2-9EE7-435C-A35F-F05E3223742C}"/>
                </a:ext>
              </a:extLst>
            </p:cNvPr>
            <p:cNvSpPr/>
            <p:nvPr/>
          </p:nvSpPr>
          <p:spPr>
            <a:xfrm>
              <a:off x="3359596" y="4512409"/>
              <a:ext cx="503991" cy="740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1E6216A0-4445-D9F2-019C-B1577DA9F82B}"/>
                </a:ext>
              </a:extLst>
            </p:cNvPr>
            <p:cNvSpPr/>
            <p:nvPr/>
          </p:nvSpPr>
          <p:spPr>
            <a:xfrm>
              <a:off x="3960931" y="451240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CF6FB0B-12D4-D9DA-AA30-8372B4539509}"/>
                </a:ext>
              </a:extLst>
            </p:cNvPr>
            <p:cNvSpPr/>
            <p:nvPr/>
          </p:nvSpPr>
          <p:spPr>
            <a:xfrm>
              <a:off x="4562266" y="451240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BB23488C-1C1B-A137-9EA4-18EFFBE6DA0D}"/>
                </a:ext>
              </a:extLst>
            </p:cNvPr>
            <p:cNvSpPr/>
            <p:nvPr/>
          </p:nvSpPr>
          <p:spPr>
            <a:xfrm>
              <a:off x="5163601" y="451240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4E9E2BC9-16CF-3847-2A53-450970761AED}"/>
                </a:ext>
              </a:extLst>
            </p:cNvPr>
            <p:cNvSpPr/>
            <p:nvPr/>
          </p:nvSpPr>
          <p:spPr>
            <a:xfrm>
              <a:off x="5764936" y="451240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DCB015DF-A624-8D51-BA5A-627C4C51C1FF}"/>
                </a:ext>
              </a:extLst>
            </p:cNvPr>
            <p:cNvSpPr/>
            <p:nvPr/>
          </p:nvSpPr>
          <p:spPr>
            <a:xfrm>
              <a:off x="6366271" y="451240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63674AD3-6422-2906-EAE9-A0887897031B}"/>
                </a:ext>
              </a:extLst>
            </p:cNvPr>
            <p:cNvSpPr/>
            <p:nvPr/>
          </p:nvSpPr>
          <p:spPr>
            <a:xfrm>
              <a:off x="6967606" y="451240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E59C9D6-B040-6A73-EC33-217140B34D52}"/>
                </a:ext>
              </a:extLst>
            </p:cNvPr>
            <p:cNvSpPr/>
            <p:nvPr/>
          </p:nvSpPr>
          <p:spPr>
            <a:xfrm>
              <a:off x="7568941" y="451240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58C34335-451D-AC95-C982-286940B2165F}"/>
                </a:ext>
              </a:extLst>
            </p:cNvPr>
            <p:cNvSpPr/>
            <p:nvPr/>
          </p:nvSpPr>
          <p:spPr>
            <a:xfrm>
              <a:off x="3359596" y="4609554"/>
              <a:ext cx="503991" cy="740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38DDF92F-2976-4475-A566-1D8026C2396E}"/>
                </a:ext>
              </a:extLst>
            </p:cNvPr>
            <p:cNvSpPr/>
            <p:nvPr/>
          </p:nvSpPr>
          <p:spPr>
            <a:xfrm>
              <a:off x="3960931" y="460955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2693D91B-2B18-040D-2A78-1ADF1D43E970}"/>
                </a:ext>
              </a:extLst>
            </p:cNvPr>
            <p:cNvSpPr/>
            <p:nvPr/>
          </p:nvSpPr>
          <p:spPr>
            <a:xfrm>
              <a:off x="4562266" y="460955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7D8E6EEC-3510-D8A5-BD50-F1A3EA66B81D}"/>
                </a:ext>
              </a:extLst>
            </p:cNvPr>
            <p:cNvSpPr/>
            <p:nvPr/>
          </p:nvSpPr>
          <p:spPr>
            <a:xfrm>
              <a:off x="5163601" y="460955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259829B5-6A7F-C20F-7097-215D639A4778}"/>
                </a:ext>
              </a:extLst>
            </p:cNvPr>
            <p:cNvSpPr/>
            <p:nvPr/>
          </p:nvSpPr>
          <p:spPr>
            <a:xfrm>
              <a:off x="5764936" y="460955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FB044988-2D70-DA2A-D820-6D16B119FE5C}"/>
                </a:ext>
              </a:extLst>
            </p:cNvPr>
            <p:cNvSpPr/>
            <p:nvPr/>
          </p:nvSpPr>
          <p:spPr>
            <a:xfrm>
              <a:off x="6366271" y="460955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E3B8492B-40A4-C072-C842-D4FA059C731B}"/>
                </a:ext>
              </a:extLst>
            </p:cNvPr>
            <p:cNvSpPr/>
            <p:nvPr/>
          </p:nvSpPr>
          <p:spPr>
            <a:xfrm>
              <a:off x="6967606" y="460955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AB32659E-8927-116A-4697-E5BB38B4B570}"/>
                </a:ext>
              </a:extLst>
            </p:cNvPr>
            <p:cNvSpPr/>
            <p:nvPr/>
          </p:nvSpPr>
          <p:spPr>
            <a:xfrm>
              <a:off x="7568941" y="4609554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371FEF27-2FBD-00AE-75CB-F4AE1CBEEC5E}"/>
                </a:ext>
              </a:extLst>
            </p:cNvPr>
            <p:cNvSpPr/>
            <p:nvPr/>
          </p:nvSpPr>
          <p:spPr>
            <a:xfrm>
              <a:off x="3359596" y="4706699"/>
              <a:ext cx="503991" cy="740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D4633C5B-AE5C-1896-7B52-BA5C1681F167}"/>
                </a:ext>
              </a:extLst>
            </p:cNvPr>
            <p:cNvSpPr/>
            <p:nvPr/>
          </p:nvSpPr>
          <p:spPr>
            <a:xfrm>
              <a:off x="3960931" y="470669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B625E15-6F66-F665-8921-0ACC27EDEFD7}"/>
                </a:ext>
              </a:extLst>
            </p:cNvPr>
            <p:cNvSpPr/>
            <p:nvPr/>
          </p:nvSpPr>
          <p:spPr>
            <a:xfrm>
              <a:off x="4562266" y="470669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1AFD7E6F-55C2-8F31-ED70-E5AE3027D5B4}"/>
                </a:ext>
              </a:extLst>
            </p:cNvPr>
            <p:cNvSpPr/>
            <p:nvPr/>
          </p:nvSpPr>
          <p:spPr>
            <a:xfrm>
              <a:off x="5163601" y="470669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E50145D-0ED4-1C24-D70E-3AB89F805F30}"/>
                </a:ext>
              </a:extLst>
            </p:cNvPr>
            <p:cNvSpPr/>
            <p:nvPr/>
          </p:nvSpPr>
          <p:spPr>
            <a:xfrm>
              <a:off x="5764936" y="470669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E1CC8A39-419B-FFF4-A767-9E9C8C2B9DBC}"/>
                </a:ext>
              </a:extLst>
            </p:cNvPr>
            <p:cNvSpPr/>
            <p:nvPr/>
          </p:nvSpPr>
          <p:spPr>
            <a:xfrm>
              <a:off x="6366271" y="470669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A182A2AC-80E7-57C4-8285-AF93A267B458}"/>
                </a:ext>
              </a:extLst>
            </p:cNvPr>
            <p:cNvSpPr/>
            <p:nvPr/>
          </p:nvSpPr>
          <p:spPr>
            <a:xfrm>
              <a:off x="6967606" y="470669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06A65E78-32E9-A845-AA97-F882681DB7B3}"/>
                </a:ext>
              </a:extLst>
            </p:cNvPr>
            <p:cNvSpPr/>
            <p:nvPr/>
          </p:nvSpPr>
          <p:spPr>
            <a:xfrm>
              <a:off x="7568941" y="4706699"/>
              <a:ext cx="503991" cy="74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55F01D77-74DA-9DB9-A503-1C1C2B9DA4E2}"/>
                </a:ext>
              </a:extLst>
            </p:cNvPr>
            <p:cNvSpPr/>
            <p:nvPr/>
          </p:nvSpPr>
          <p:spPr>
            <a:xfrm>
              <a:off x="3359596" y="4803844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F63BB378-01FD-3DD0-32E3-6A11FA96EC42}"/>
                </a:ext>
              </a:extLst>
            </p:cNvPr>
            <p:cNvSpPr/>
            <p:nvPr/>
          </p:nvSpPr>
          <p:spPr>
            <a:xfrm>
              <a:off x="3960931" y="480384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70A1DFA4-5AC7-9AB2-CA1A-EA1E2A3C0078}"/>
                </a:ext>
              </a:extLst>
            </p:cNvPr>
            <p:cNvSpPr/>
            <p:nvPr/>
          </p:nvSpPr>
          <p:spPr>
            <a:xfrm>
              <a:off x="4562266" y="480384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1FCCD738-9F96-461B-3F74-F157D6CC1B6A}"/>
                </a:ext>
              </a:extLst>
            </p:cNvPr>
            <p:cNvSpPr/>
            <p:nvPr/>
          </p:nvSpPr>
          <p:spPr>
            <a:xfrm>
              <a:off x="5163601" y="480384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69CAED6F-8AA4-9806-6AA3-6A963EF725A4}"/>
                </a:ext>
              </a:extLst>
            </p:cNvPr>
            <p:cNvSpPr/>
            <p:nvPr/>
          </p:nvSpPr>
          <p:spPr>
            <a:xfrm>
              <a:off x="5764936" y="480384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F6FA12B9-D1E6-7B2E-8CBF-A47715F475B9}"/>
                </a:ext>
              </a:extLst>
            </p:cNvPr>
            <p:cNvSpPr/>
            <p:nvPr/>
          </p:nvSpPr>
          <p:spPr>
            <a:xfrm>
              <a:off x="6366271" y="480384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A836AA28-114B-4D07-134D-ED9757C9DE10}"/>
                </a:ext>
              </a:extLst>
            </p:cNvPr>
            <p:cNvSpPr/>
            <p:nvPr/>
          </p:nvSpPr>
          <p:spPr>
            <a:xfrm>
              <a:off x="6967606" y="480384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755F26B9-6FC4-756C-6408-DDA229D3CC66}"/>
                </a:ext>
              </a:extLst>
            </p:cNvPr>
            <p:cNvSpPr/>
            <p:nvPr/>
          </p:nvSpPr>
          <p:spPr>
            <a:xfrm>
              <a:off x="7568941" y="480384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EDEDF73F-D1BF-D710-4806-82524E097500}"/>
                </a:ext>
              </a:extLst>
            </p:cNvPr>
            <p:cNvSpPr/>
            <p:nvPr/>
          </p:nvSpPr>
          <p:spPr>
            <a:xfrm>
              <a:off x="3359596" y="4900989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3465F644-9CFF-44B6-3CC6-60792E097A0F}"/>
                </a:ext>
              </a:extLst>
            </p:cNvPr>
            <p:cNvSpPr/>
            <p:nvPr/>
          </p:nvSpPr>
          <p:spPr>
            <a:xfrm>
              <a:off x="3960931" y="490098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DDF81461-E549-B932-C3DA-3643BA89CCBE}"/>
                </a:ext>
              </a:extLst>
            </p:cNvPr>
            <p:cNvSpPr/>
            <p:nvPr/>
          </p:nvSpPr>
          <p:spPr>
            <a:xfrm>
              <a:off x="4562266" y="490098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82E3FE1-00D0-4CEC-4A49-B98CC4CD0EF2}"/>
                </a:ext>
              </a:extLst>
            </p:cNvPr>
            <p:cNvSpPr/>
            <p:nvPr/>
          </p:nvSpPr>
          <p:spPr>
            <a:xfrm>
              <a:off x="5163601" y="490098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9E004903-73A4-7132-3A33-C39D27D7076C}"/>
                </a:ext>
              </a:extLst>
            </p:cNvPr>
            <p:cNvSpPr/>
            <p:nvPr/>
          </p:nvSpPr>
          <p:spPr>
            <a:xfrm>
              <a:off x="5764936" y="490098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6651514-6EC4-304A-4D85-95440BE630E9}"/>
                </a:ext>
              </a:extLst>
            </p:cNvPr>
            <p:cNvSpPr/>
            <p:nvPr/>
          </p:nvSpPr>
          <p:spPr>
            <a:xfrm>
              <a:off x="6366271" y="490098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AB416956-E3EE-DEDA-FF73-4F92FF1B66CE}"/>
                </a:ext>
              </a:extLst>
            </p:cNvPr>
            <p:cNvSpPr/>
            <p:nvPr/>
          </p:nvSpPr>
          <p:spPr>
            <a:xfrm>
              <a:off x="6967606" y="490098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C24A1DD0-C406-1E23-6721-1B3669BBD9E8}"/>
                </a:ext>
              </a:extLst>
            </p:cNvPr>
            <p:cNvSpPr/>
            <p:nvPr/>
          </p:nvSpPr>
          <p:spPr>
            <a:xfrm>
              <a:off x="7568941" y="490098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297C3195-EC00-8B1F-1305-C4D5D12AADF7}"/>
                </a:ext>
              </a:extLst>
            </p:cNvPr>
            <p:cNvSpPr/>
            <p:nvPr/>
          </p:nvSpPr>
          <p:spPr>
            <a:xfrm>
              <a:off x="3359596" y="4998134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10EA56D8-3B63-2D92-1984-A8EBE95890FF}"/>
                </a:ext>
              </a:extLst>
            </p:cNvPr>
            <p:cNvSpPr/>
            <p:nvPr/>
          </p:nvSpPr>
          <p:spPr>
            <a:xfrm>
              <a:off x="3960931" y="499813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7CBA0073-404B-C6B5-2AD6-C34BF7033455}"/>
                </a:ext>
              </a:extLst>
            </p:cNvPr>
            <p:cNvSpPr/>
            <p:nvPr/>
          </p:nvSpPr>
          <p:spPr>
            <a:xfrm>
              <a:off x="4562266" y="499813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FB93BB6A-B9BB-234F-E589-34D3C49F79BF}"/>
                </a:ext>
              </a:extLst>
            </p:cNvPr>
            <p:cNvSpPr/>
            <p:nvPr/>
          </p:nvSpPr>
          <p:spPr>
            <a:xfrm>
              <a:off x="5163601" y="499813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49936E5E-EC0B-9EE6-EAE8-BD6627D806AE}"/>
                </a:ext>
              </a:extLst>
            </p:cNvPr>
            <p:cNvSpPr/>
            <p:nvPr/>
          </p:nvSpPr>
          <p:spPr>
            <a:xfrm>
              <a:off x="5764936" y="499813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A322E19B-6DDF-5F4C-CB6C-873C97B506D0}"/>
                </a:ext>
              </a:extLst>
            </p:cNvPr>
            <p:cNvSpPr/>
            <p:nvPr/>
          </p:nvSpPr>
          <p:spPr>
            <a:xfrm>
              <a:off x="6366271" y="499813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17E4435F-81B2-22AB-99E6-8F984BE85D80}"/>
                </a:ext>
              </a:extLst>
            </p:cNvPr>
            <p:cNvSpPr/>
            <p:nvPr/>
          </p:nvSpPr>
          <p:spPr>
            <a:xfrm>
              <a:off x="6967606" y="499813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71E650F6-5D00-B6E4-0C48-5672C153AA93}"/>
                </a:ext>
              </a:extLst>
            </p:cNvPr>
            <p:cNvSpPr/>
            <p:nvPr/>
          </p:nvSpPr>
          <p:spPr>
            <a:xfrm>
              <a:off x="7568941" y="499813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73826B89-94DC-7F25-32BA-86B49B0775E2}"/>
                </a:ext>
              </a:extLst>
            </p:cNvPr>
            <p:cNvSpPr/>
            <p:nvPr/>
          </p:nvSpPr>
          <p:spPr>
            <a:xfrm>
              <a:off x="3359596" y="5095279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A78A5C44-8D80-573D-3EFA-D82A185B79DA}"/>
                </a:ext>
              </a:extLst>
            </p:cNvPr>
            <p:cNvSpPr/>
            <p:nvPr/>
          </p:nvSpPr>
          <p:spPr>
            <a:xfrm>
              <a:off x="3960931" y="509527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DDC1A6B9-CA7C-FFE5-7772-E741D0E4E1E1}"/>
                </a:ext>
              </a:extLst>
            </p:cNvPr>
            <p:cNvSpPr/>
            <p:nvPr/>
          </p:nvSpPr>
          <p:spPr>
            <a:xfrm>
              <a:off x="4562266" y="509527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7355499B-AB8F-29B1-49B6-E859454BC438}"/>
                </a:ext>
              </a:extLst>
            </p:cNvPr>
            <p:cNvSpPr/>
            <p:nvPr/>
          </p:nvSpPr>
          <p:spPr>
            <a:xfrm>
              <a:off x="5163601" y="509527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23A3CBF0-CB19-C6F5-208D-C642DA1FB9F5}"/>
                </a:ext>
              </a:extLst>
            </p:cNvPr>
            <p:cNvSpPr/>
            <p:nvPr/>
          </p:nvSpPr>
          <p:spPr>
            <a:xfrm>
              <a:off x="5764936" y="509527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D3F0D1E5-047C-74F0-7E22-F62EFAF05524}"/>
                </a:ext>
              </a:extLst>
            </p:cNvPr>
            <p:cNvSpPr/>
            <p:nvPr/>
          </p:nvSpPr>
          <p:spPr>
            <a:xfrm>
              <a:off x="6366271" y="509527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D069BCAA-EE08-C873-A8CC-6FC4CCE20DE3}"/>
                </a:ext>
              </a:extLst>
            </p:cNvPr>
            <p:cNvSpPr/>
            <p:nvPr/>
          </p:nvSpPr>
          <p:spPr>
            <a:xfrm>
              <a:off x="6967606" y="509527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458F5820-B6AB-9CED-006A-32DA681CAB3E}"/>
                </a:ext>
              </a:extLst>
            </p:cNvPr>
            <p:cNvSpPr/>
            <p:nvPr/>
          </p:nvSpPr>
          <p:spPr>
            <a:xfrm>
              <a:off x="7568941" y="509527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6DB66C76-122B-817D-30E5-FEA52DBBA1A9}"/>
                </a:ext>
              </a:extLst>
            </p:cNvPr>
            <p:cNvSpPr/>
            <p:nvPr/>
          </p:nvSpPr>
          <p:spPr>
            <a:xfrm>
              <a:off x="3359596" y="5192424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48B3F4A0-9284-E42A-18EB-D521E4ED1A2C}"/>
                </a:ext>
              </a:extLst>
            </p:cNvPr>
            <p:cNvSpPr/>
            <p:nvPr/>
          </p:nvSpPr>
          <p:spPr>
            <a:xfrm>
              <a:off x="3960931" y="519242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2638533B-8557-F9DA-34B6-DDCA99D28773}"/>
                </a:ext>
              </a:extLst>
            </p:cNvPr>
            <p:cNvSpPr/>
            <p:nvPr/>
          </p:nvSpPr>
          <p:spPr>
            <a:xfrm>
              <a:off x="4562266" y="519242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4BC741F3-24DF-CFBB-B1D8-60CBE68A90AD}"/>
                </a:ext>
              </a:extLst>
            </p:cNvPr>
            <p:cNvSpPr/>
            <p:nvPr/>
          </p:nvSpPr>
          <p:spPr>
            <a:xfrm>
              <a:off x="5163601" y="519242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22713D7E-064D-2DE4-D3A7-135A5B5FF73B}"/>
                </a:ext>
              </a:extLst>
            </p:cNvPr>
            <p:cNvSpPr/>
            <p:nvPr/>
          </p:nvSpPr>
          <p:spPr>
            <a:xfrm>
              <a:off x="5764936" y="519242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9B16A1ED-2B49-642E-3356-2FBEF516494C}"/>
                </a:ext>
              </a:extLst>
            </p:cNvPr>
            <p:cNvSpPr/>
            <p:nvPr/>
          </p:nvSpPr>
          <p:spPr>
            <a:xfrm>
              <a:off x="6366271" y="519242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611FBC67-9583-62ED-3F19-752256EAE79E}"/>
                </a:ext>
              </a:extLst>
            </p:cNvPr>
            <p:cNvSpPr/>
            <p:nvPr/>
          </p:nvSpPr>
          <p:spPr>
            <a:xfrm>
              <a:off x="6967606" y="519242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EF4BD551-CBFF-9AB4-8C55-EF084DDE41A5}"/>
                </a:ext>
              </a:extLst>
            </p:cNvPr>
            <p:cNvSpPr/>
            <p:nvPr/>
          </p:nvSpPr>
          <p:spPr>
            <a:xfrm>
              <a:off x="7568941" y="519242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075652A0-6042-D4EA-B787-EF6C00775867}"/>
                </a:ext>
              </a:extLst>
            </p:cNvPr>
            <p:cNvSpPr/>
            <p:nvPr/>
          </p:nvSpPr>
          <p:spPr>
            <a:xfrm>
              <a:off x="3359596" y="5289569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B7CC994B-148D-DA27-9035-5D6190A27397}"/>
                </a:ext>
              </a:extLst>
            </p:cNvPr>
            <p:cNvSpPr/>
            <p:nvPr/>
          </p:nvSpPr>
          <p:spPr>
            <a:xfrm>
              <a:off x="3960931" y="528956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B882370B-BFC3-2374-3B06-30B0865E4458}"/>
                </a:ext>
              </a:extLst>
            </p:cNvPr>
            <p:cNvSpPr/>
            <p:nvPr/>
          </p:nvSpPr>
          <p:spPr>
            <a:xfrm>
              <a:off x="4562266" y="528956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90715D73-F177-47A3-49B6-44A4A9224202}"/>
                </a:ext>
              </a:extLst>
            </p:cNvPr>
            <p:cNvSpPr/>
            <p:nvPr/>
          </p:nvSpPr>
          <p:spPr>
            <a:xfrm>
              <a:off x="5163601" y="528956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F7785CF1-AD72-A606-C594-45DCE8A52B86}"/>
                </a:ext>
              </a:extLst>
            </p:cNvPr>
            <p:cNvSpPr/>
            <p:nvPr/>
          </p:nvSpPr>
          <p:spPr>
            <a:xfrm>
              <a:off x="5764936" y="528956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59297A52-3B93-5FE8-2A90-13760E9153A7}"/>
                </a:ext>
              </a:extLst>
            </p:cNvPr>
            <p:cNvSpPr/>
            <p:nvPr/>
          </p:nvSpPr>
          <p:spPr>
            <a:xfrm>
              <a:off x="6366271" y="528956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1E25CEB3-A8CC-2526-0E10-BCCDCDE5A75E}"/>
                </a:ext>
              </a:extLst>
            </p:cNvPr>
            <p:cNvSpPr/>
            <p:nvPr/>
          </p:nvSpPr>
          <p:spPr>
            <a:xfrm>
              <a:off x="6967606" y="528956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E50B83DF-6F52-205D-0FA8-6954FC5D2CEF}"/>
                </a:ext>
              </a:extLst>
            </p:cNvPr>
            <p:cNvSpPr/>
            <p:nvPr/>
          </p:nvSpPr>
          <p:spPr>
            <a:xfrm>
              <a:off x="7568941" y="528956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CF6AF845-3B41-C797-3D96-24AD8E5192EA}"/>
                </a:ext>
              </a:extLst>
            </p:cNvPr>
            <p:cNvSpPr/>
            <p:nvPr/>
          </p:nvSpPr>
          <p:spPr>
            <a:xfrm>
              <a:off x="3359596" y="5386714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54A9A1B5-C783-1A4B-36E5-C9A3F6F47DCA}"/>
                </a:ext>
              </a:extLst>
            </p:cNvPr>
            <p:cNvSpPr/>
            <p:nvPr/>
          </p:nvSpPr>
          <p:spPr>
            <a:xfrm>
              <a:off x="3960931" y="538671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65E65478-CCC4-ED8A-9136-EBF7F484A3B0}"/>
                </a:ext>
              </a:extLst>
            </p:cNvPr>
            <p:cNvSpPr/>
            <p:nvPr/>
          </p:nvSpPr>
          <p:spPr>
            <a:xfrm>
              <a:off x="4562266" y="538671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E91467A2-CDA3-A60E-8FDC-EBDCD43906F4}"/>
                </a:ext>
              </a:extLst>
            </p:cNvPr>
            <p:cNvSpPr/>
            <p:nvPr/>
          </p:nvSpPr>
          <p:spPr>
            <a:xfrm>
              <a:off x="5163601" y="538671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E22702A1-B189-28FF-1641-B23027345EC6}"/>
                </a:ext>
              </a:extLst>
            </p:cNvPr>
            <p:cNvSpPr/>
            <p:nvPr/>
          </p:nvSpPr>
          <p:spPr>
            <a:xfrm>
              <a:off x="5764936" y="538671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C45CD431-EDA7-CE28-CC63-58039CC21A7E}"/>
                </a:ext>
              </a:extLst>
            </p:cNvPr>
            <p:cNvSpPr/>
            <p:nvPr/>
          </p:nvSpPr>
          <p:spPr>
            <a:xfrm>
              <a:off x="6366271" y="538671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8A067487-92D1-28F3-2308-A110397BF02E}"/>
                </a:ext>
              </a:extLst>
            </p:cNvPr>
            <p:cNvSpPr/>
            <p:nvPr/>
          </p:nvSpPr>
          <p:spPr>
            <a:xfrm>
              <a:off x="6967606" y="538671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42049AED-D3FD-7CF7-7E0A-E53AAFCB2D71}"/>
                </a:ext>
              </a:extLst>
            </p:cNvPr>
            <p:cNvSpPr/>
            <p:nvPr/>
          </p:nvSpPr>
          <p:spPr>
            <a:xfrm>
              <a:off x="7568941" y="538671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3C8E8F45-95BA-EBB5-7C68-7D42FB807D0D}"/>
                </a:ext>
              </a:extLst>
            </p:cNvPr>
            <p:cNvSpPr/>
            <p:nvPr/>
          </p:nvSpPr>
          <p:spPr>
            <a:xfrm>
              <a:off x="3359596" y="5483859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F797A014-D68E-FC07-F624-9A78E65FFEA7}"/>
                </a:ext>
              </a:extLst>
            </p:cNvPr>
            <p:cNvSpPr/>
            <p:nvPr/>
          </p:nvSpPr>
          <p:spPr>
            <a:xfrm>
              <a:off x="3960931" y="548385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48DFBD96-2FF5-EE73-2017-7BD36D764DEA}"/>
                </a:ext>
              </a:extLst>
            </p:cNvPr>
            <p:cNvSpPr/>
            <p:nvPr/>
          </p:nvSpPr>
          <p:spPr>
            <a:xfrm>
              <a:off x="4562266" y="548385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FDDC3DBF-72C9-3907-839F-ABF06D75248B}"/>
                </a:ext>
              </a:extLst>
            </p:cNvPr>
            <p:cNvSpPr/>
            <p:nvPr/>
          </p:nvSpPr>
          <p:spPr>
            <a:xfrm>
              <a:off x="5163601" y="548385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BF7994AD-9838-9249-AFB3-4B958377E6B2}"/>
                </a:ext>
              </a:extLst>
            </p:cNvPr>
            <p:cNvSpPr/>
            <p:nvPr/>
          </p:nvSpPr>
          <p:spPr>
            <a:xfrm>
              <a:off x="5764936" y="548385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2397D5C2-D788-8963-6DCC-B556EFDC079E}"/>
                </a:ext>
              </a:extLst>
            </p:cNvPr>
            <p:cNvSpPr/>
            <p:nvPr/>
          </p:nvSpPr>
          <p:spPr>
            <a:xfrm>
              <a:off x="6366271" y="548385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908B1AA6-2C85-352B-C750-17BE2C21F763}"/>
                </a:ext>
              </a:extLst>
            </p:cNvPr>
            <p:cNvSpPr/>
            <p:nvPr/>
          </p:nvSpPr>
          <p:spPr>
            <a:xfrm>
              <a:off x="6967606" y="548385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935124AE-7A7F-DB1D-00F8-23B9F9007E16}"/>
                </a:ext>
              </a:extLst>
            </p:cNvPr>
            <p:cNvSpPr/>
            <p:nvPr/>
          </p:nvSpPr>
          <p:spPr>
            <a:xfrm>
              <a:off x="7568941" y="548385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E5D4A8DE-08D9-E981-A41A-7446BB7011E2}"/>
                </a:ext>
              </a:extLst>
            </p:cNvPr>
            <p:cNvSpPr/>
            <p:nvPr/>
          </p:nvSpPr>
          <p:spPr>
            <a:xfrm>
              <a:off x="3359596" y="5581004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AEB54C7B-D5B4-6B3D-DB3A-06FCDCAEE108}"/>
                </a:ext>
              </a:extLst>
            </p:cNvPr>
            <p:cNvSpPr/>
            <p:nvPr/>
          </p:nvSpPr>
          <p:spPr>
            <a:xfrm>
              <a:off x="3960931" y="558100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9B800E7A-80BB-C43C-18CA-3BD226FC1F16}"/>
                </a:ext>
              </a:extLst>
            </p:cNvPr>
            <p:cNvSpPr/>
            <p:nvPr/>
          </p:nvSpPr>
          <p:spPr>
            <a:xfrm>
              <a:off x="4562266" y="558100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738E49B7-53B3-36E8-B739-62E025AD0429}"/>
                </a:ext>
              </a:extLst>
            </p:cNvPr>
            <p:cNvSpPr/>
            <p:nvPr/>
          </p:nvSpPr>
          <p:spPr>
            <a:xfrm>
              <a:off x="5163601" y="558100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204E52DD-48B0-3E28-97A0-A72F7BDAFD20}"/>
                </a:ext>
              </a:extLst>
            </p:cNvPr>
            <p:cNvSpPr/>
            <p:nvPr/>
          </p:nvSpPr>
          <p:spPr>
            <a:xfrm>
              <a:off x="5764936" y="558100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20B553E7-2663-BD1D-356D-0FAE26773CCA}"/>
                </a:ext>
              </a:extLst>
            </p:cNvPr>
            <p:cNvSpPr/>
            <p:nvPr/>
          </p:nvSpPr>
          <p:spPr>
            <a:xfrm>
              <a:off x="6366271" y="558100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729BBD86-C7BB-B715-A254-54036BEB2223}"/>
                </a:ext>
              </a:extLst>
            </p:cNvPr>
            <p:cNvSpPr/>
            <p:nvPr/>
          </p:nvSpPr>
          <p:spPr>
            <a:xfrm>
              <a:off x="6967606" y="558100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3F09D1B9-C394-547E-33CB-C48588FFA3E4}"/>
                </a:ext>
              </a:extLst>
            </p:cNvPr>
            <p:cNvSpPr/>
            <p:nvPr/>
          </p:nvSpPr>
          <p:spPr>
            <a:xfrm>
              <a:off x="7568941" y="558100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31B128D9-8D7F-E92F-63EB-28651ECC8A89}"/>
                </a:ext>
              </a:extLst>
            </p:cNvPr>
            <p:cNvSpPr/>
            <p:nvPr/>
          </p:nvSpPr>
          <p:spPr>
            <a:xfrm>
              <a:off x="3359596" y="5678149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97DFDEE4-7676-8F4D-CCD5-40C7F941B128}"/>
                </a:ext>
              </a:extLst>
            </p:cNvPr>
            <p:cNvSpPr/>
            <p:nvPr/>
          </p:nvSpPr>
          <p:spPr>
            <a:xfrm>
              <a:off x="3960931" y="567814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67AB1846-13CC-CA3E-E327-0B8CEBA9D260}"/>
                </a:ext>
              </a:extLst>
            </p:cNvPr>
            <p:cNvSpPr/>
            <p:nvPr/>
          </p:nvSpPr>
          <p:spPr>
            <a:xfrm>
              <a:off x="4562266" y="567814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A12183D7-07B4-CD9A-E122-0851BE03EBD5}"/>
                </a:ext>
              </a:extLst>
            </p:cNvPr>
            <p:cNvSpPr/>
            <p:nvPr/>
          </p:nvSpPr>
          <p:spPr>
            <a:xfrm>
              <a:off x="5163601" y="567814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78E17154-0DE2-887B-B7A3-24EE65C0B8BF}"/>
                </a:ext>
              </a:extLst>
            </p:cNvPr>
            <p:cNvSpPr/>
            <p:nvPr/>
          </p:nvSpPr>
          <p:spPr>
            <a:xfrm>
              <a:off x="5764936" y="567814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BF857930-B9C8-BDC9-2D72-FFE588FA1B21}"/>
                </a:ext>
              </a:extLst>
            </p:cNvPr>
            <p:cNvSpPr/>
            <p:nvPr/>
          </p:nvSpPr>
          <p:spPr>
            <a:xfrm>
              <a:off x="6366271" y="567814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5FF15EBF-6CAD-1A66-C5A9-BF1E28C79EB5}"/>
                </a:ext>
              </a:extLst>
            </p:cNvPr>
            <p:cNvSpPr/>
            <p:nvPr/>
          </p:nvSpPr>
          <p:spPr>
            <a:xfrm>
              <a:off x="6967606" y="567814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1E71D6D0-2CD0-6968-9117-E101EF69B9A9}"/>
                </a:ext>
              </a:extLst>
            </p:cNvPr>
            <p:cNvSpPr/>
            <p:nvPr/>
          </p:nvSpPr>
          <p:spPr>
            <a:xfrm>
              <a:off x="7568941" y="567814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A11BC889-DD54-638F-626C-263D8345939F}"/>
                </a:ext>
              </a:extLst>
            </p:cNvPr>
            <p:cNvSpPr/>
            <p:nvPr/>
          </p:nvSpPr>
          <p:spPr>
            <a:xfrm>
              <a:off x="3359596" y="5775294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B3876E90-BA46-489F-26B8-AB9221A7F180}"/>
                </a:ext>
              </a:extLst>
            </p:cNvPr>
            <p:cNvSpPr/>
            <p:nvPr/>
          </p:nvSpPr>
          <p:spPr>
            <a:xfrm>
              <a:off x="3960931" y="577529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43FAC7AA-2743-8CA7-32AC-34BFC5C3CAC0}"/>
                </a:ext>
              </a:extLst>
            </p:cNvPr>
            <p:cNvSpPr/>
            <p:nvPr/>
          </p:nvSpPr>
          <p:spPr>
            <a:xfrm>
              <a:off x="4562266" y="577529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E81A6774-DB74-8178-4562-D0DAB6885E27}"/>
                </a:ext>
              </a:extLst>
            </p:cNvPr>
            <p:cNvSpPr/>
            <p:nvPr/>
          </p:nvSpPr>
          <p:spPr>
            <a:xfrm>
              <a:off x="5163601" y="577529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B5DA3067-8D3D-67AA-548C-65D12B74F519}"/>
                </a:ext>
              </a:extLst>
            </p:cNvPr>
            <p:cNvSpPr/>
            <p:nvPr/>
          </p:nvSpPr>
          <p:spPr>
            <a:xfrm>
              <a:off x="5764936" y="577529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DAA51789-C5A1-0252-ECE5-08E2828F0E73}"/>
                </a:ext>
              </a:extLst>
            </p:cNvPr>
            <p:cNvSpPr/>
            <p:nvPr/>
          </p:nvSpPr>
          <p:spPr>
            <a:xfrm>
              <a:off x="6366271" y="577529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207A8B07-6710-08AC-AF64-595BE0DAA535}"/>
                </a:ext>
              </a:extLst>
            </p:cNvPr>
            <p:cNvSpPr/>
            <p:nvPr/>
          </p:nvSpPr>
          <p:spPr>
            <a:xfrm>
              <a:off x="6967606" y="577529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12703F48-C36C-5B2B-7974-AD616A76BB41}"/>
                </a:ext>
              </a:extLst>
            </p:cNvPr>
            <p:cNvSpPr/>
            <p:nvPr/>
          </p:nvSpPr>
          <p:spPr>
            <a:xfrm>
              <a:off x="7568941" y="577529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C8EF989E-9CA1-10AA-1373-E717AD19D366}"/>
                </a:ext>
              </a:extLst>
            </p:cNvPr>
            <p:cNvSpPr/>
            <p:nvPr/>
          </p:nvSpPr>
          <p:spPr>
            <a:xfrm>
              <a:off x="3359596" y="5872439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A1E6805A-40AE-2000-442C-25AC27D00DB3}"/>
                </a:ext>
              </a:extLst>
            </p:cNvPr>
            <p:cNvSpPr/>
            <p:nvPr/>
          </p:nvSpPr>
          <p:spPr>
            <a:xfrm>
              <a:off x="3960931" y="587243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0470344B-2753-8E68-99A1-854C645F549C}"/>
                </a:ext>
              </a:extLst>
            </p:cNvPr>
            <p:cNvSpPr/>
            <p:nvPr/>
          </p:nvSpPr>
          <p:spPr>
            <a:xfrm>
              <a:off x="4562266" y="587243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6FFEC8A2-BCD6-E42B-7E1D-001829165B48}"/>
                </a:ext>
              </a:extLst>
            </p:cNvPr>
            <p:cNvSpPr/>
            <p:nvPr/>
          </p:nvSpPr>
          <p:spPr>
            <a:xfrm>
              <a:off x="5163601" y="587243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09703B07-AB0D-A980-5A9A-027FBBF2C1A5}"/>
                </a:ext>
              </a:extLst>
            </p:cNvPr>
            <p:cNvSpPr/>
            <p:nvPr/>
          </p:nvSpPr>
          <p:spPr>
            <a:xfrm>
              <a:off x="5764936" y="587243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A4CCBDC1-5A4C-7638-A011-96E43CA758CF}"/>
                </a:ext>
              </a:extLst>
            </p:cNvPr>
            <p:cNvSpPr/>
            <p:nvPr/>
          </p:nvSpPr>
          <p:spPr>
            <a:xfrm>
              <a:off x="6366271" y="587243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ABA5B67A-48DE-01A0-D638-A30B67EE73D3}"/>
                </a:ext>
              </a:extLst>
            </p:cNvPr>
            <p:cNvSpPr/>
            <p:nvPr/>
          </p:nvSpPr>
          <p:spPr>
            <a:xfrm>
              <a:off x="6967606" y="587243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7291A1B5-4377-E073-D26F-A89F4BCDA0EB}"/>
                </a:ext>
              </a:extLst>
            </p:cNvPr>
            <p:cNvSpPr/>
            <p:nvPr/>
          </p:nvSpPr>
          <p:spPr>
            <a:xfrm>
              <a:off x="7568941" y="587243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F44B6660-1646-7AB2-5445-752008ADAA56}"/>
                </a:ext>
              </a:extLst>
            </p:cNvPr>
            <p:cNvSpPr/>
            <p:nvPr/>
          </p:nvSpPr>
          <p:spPr>
            <a:xfrm>
              <a:off x="3359596" y="5969584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0181CDF3-B9FD-07EB-FDED-A2F0A6A11C35}"/>
                </a:ext>
              </a:extLst>
            </p:cNvPr>
            <p:cNvSpPr/>
            <p:nvPr/>
          </p:nvSpPr>
          <p:spPr>
            <a:xfrm>
              <a:off x="3960931" y="596958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E3F980DC-E54E-A9FC-E159-6E8C8CF33D99}"/>
                </a:ext>
              </a:extLst>
            </p:cNvPr>
            <p:cNvSpPr/>
            <p:nvPr/>
          </p:nvSpPr>
          <p:spPr>
            <a:xfrm>
              <a:off x="4562266" y="596958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1145525E-295A-4316-748C-EACCBF26DCAE}"/>
                </a:ext>
              </a:extLst>
            </p:cNvPr>
            <p:cNvSpPr/>
            <p:nvPr/>
          </p:nvSpPr>
          <p:spPr>
            <a:xfrm>
              <a:off x="5163601" y="596958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1D1A19BC-4D89-B604-CEB3-E2E873876C84}"/>
                </a:ext>
              </a:extLst>
            </p:cNvPr>
            <p:cNvSpPr/>
            <p:nvPr/>
          </p:nvSpPr>
          <p:spPr>
            <a:xfrm>
              <a:off x="5764936" y="596958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45B3C22A-FF2D-B5CE-E1EE-BAC449AEB68C}"/>
                </a:ext>
              </a:extLst>
            </p:cNvPr>
            <p:cNvSpPr/>
            <p:nvPr/>
          </p:nvSpPr>
          <p:spPr>
            <a:xfrm>
              <a:off x="6366271" y="596958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E6D8DAD4-45D5-D7F9-01F4-5446272ADB8E}"/>
                </a:ext>
              </a:extLst>
            </p:cNvPr>
            <p:cNvSpPr/>
            <p:nvPr/>
          </p:nvSpPr>
          <p:spPr>
            <a:xfrm>
              <a:off x="6967606" y="596958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715CC075-15B1-71F1-546F-4814662AC3CD}"/>
                </a:ext>
              </a:extLst>
            </p:cNvPr>
            <p:cNvSpPr/>
            <p:nvPr/>
          </p:nvSpPr>
          <p:spPr>
            <a:xfrm>
              <a:off x="7568941" y="596958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E9755CAB-B35A-2376-BEE7-94A9B918CE4F}"/>
                </a:ext>
              </a:extLst>
            </p:cNvPr>
            <p:cNvSpPr/>
            <p:nvPr/>
          </p:nvSpPr>
          <p:spPr>
            <a:xfrm>
              <a:off x="3359596" y="6066729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EB5C838D-6F66-BB12-443D-306D4F342ECF}"/>
                </a:ext>
              </a:extLst>
            </p:cNvPr>
            <p:cNvSpPr/>
            <p:nvPr/>
          </p:nvSpPr>
          <p:spPr>
            <a:xfrm>
              <a:off x="3960931" y="606672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3579B535-0A9D-F606-1EF5-0DAF7361221C}"/>
                </a:ext>
              </a:extLst>
            </p:cNvPr>
            <p:cNvSpPr/>
            <p:nvPr/>
          </p:nvSpPr>
          <p:spPr>
            <a:xfrm>
              <a:off x="4562266" y="606672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6DA278C9-D1E6-599E-8231-887488FFE519}"/>
                </a:ext>
              </a:extLst>
            </p:cNvPr>
            <p:cNvSpPr/>
            <p:nvPr/>
          </p:nvSpPr>
          <p:spPr>
            <a:xfrm>
              <a:off x="5163601" y="606672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A67BEEFB-EAEF-9B5B-6D5F-E8828B7106E0}"/>
                </a:ext>
              </a:extLst>
            </p:cNvPr>
            <p:cNvSpPr/>
            <p:nvPr/>
          </p:nvSpPr>
          <p:spPr>
            <a:xfrm>
              <a:off x="5764936" y="606672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3E44A62C-2C4F-0E48-67C5-76E7ECF380E1}"/>
                </a:ext>
              </a:extLst>
            </p:cNvPr>
            <p:cNvSpPr/>
            <p:nvPr/>
          </p:nvSpPr>
          <p:spPr>
            <a:xfrm>
              <a:off x="6366271" y="606672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F8DF2E60-EF89-ECF4-AACD-9BBB82B9AD64}"/>
                </a:ext>
              </a:extLst>
            </p:cNvPr>
            <p:cNvSpPr/>
            <p:nvPr/>
          </p:nvSpPr>
          <p:spPr>
            <a:xfrm>
              <a:off x="6967606" y="606672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B7E29764-92E1-48F0-C8B9-B356CAF1DFB6}"/>
                </a:ext>
              </a:extLst>
            </p:cNvPr>
            <p:cNvSpPr/>
            <p:nvPr/>
          </p:nvSpPr>
          <p:spPr>
            <a:xfrm>
              <a:off x="7568941" y="6066729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E11B0A7E-71DF-920C-823A-2E93A3BA84A8}"/>
                </a:ext>
              </a:extLst>
            </p:cNvPr>
            <p:cNvSpPr/>
            <p:nvPr/>
          </p:nvSpPr>
          <p:spPr>
            <a:xfrm>
              <a:off x="3359596" y="6163874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B7FA00CA-86C3-7806-F5DE-BD424248BC80}"/>
                </a:ext>
              </a:extLst>
            </p:cNvPr>
            <p:cNvSpPr/>
            <p:nvPr/>
          </p:nvSpPr>
          <p:spPr>
            <a:xfrm>
              <a:off x="3960931" y="616387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F1530839-F6A4-9935-46A5-E8C3DC9C8DAC}"/>
                </a:ext>
              </a:extLst>
            </p:cNvPr>
            <p:cNvSpPr/>
            <p:nvPr/>
          </p:nvSpPr>
          <p:spPr>
            <a:xfrm>
              <a:off x="4562266" y="616387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54F574B7-C88C-E8FA-704D-CDEA1518F949}"/>
                </a:ext>
              </a:extLst>
            </p:cNvPr>
            <p:cNvSpPr/>
            <p:nvPr/>
          </p:nvSpPr>
          <p:spPr>
            <a:xfrm>
              <a:off x="5163601" y="616387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D032CDA-749C-4C9C-DEB4-CD4CA3A063FB}"/>
                </a:ext>
              </a:extLst>
            </p:cNvPr>
            <p:cNvSpPr/>
            <p:nvPr/>
          </p:nvSpPr>
          <p:spPr>
            <a:xfrm>
              <a:off x="5764936" y="616387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8D3F2EE-2AE7-9C3D-7C64-A54706DF1E32}"/>
                </a:ext>
              </a:extLst>
            </p:cNvPr>
            <p:cNvSpPr/>
            <p:nvPr/>
          </p:nvSpPr>
          <p:spPr>
            <a:xfrm>
              <a:off x="6366271" y="616387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E446A433-A61A-4672-AE33-09BBC51ABB11}"/>
                </a:ext>
              </a:extLst>
            </p:cNvPr>
            <p:cNvSpPr/>
            <p:nvPr/>
          </p:nvSpPr>
          <p:spPr>
            <a:xfrm>
              <a:off x="6967606" y="616387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351B8813-8E97-C07E-1BC3-2F82D48BE734}"/>
                </a:ext>
              </a:extLst>
            </p:cNvPr>
            <p:cNvSpPr/>
            <p:nvPr/>
          </p:nvSpPr>
          <p:spPr>
            <a:xfrm>
              <a:off x="7568941" y="6163874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97BE2A7B-23CE-CAB4-1455-5C710D68516F}"/>
                </a:ext>
              </a:extLst>
            </p:cNvPr>
            <p:cNvSpPr/>
            <p:nvPr/>
          </p:nvSpPr>
          <p:spPr>
            <a:xfrm>
              <a:off x="3359596" y="6261005"/>
              <a:ext cx="503991" cy="740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4990C4A4-E7B0-352F-BEAB-02D7BE984CAA}"/>
                </a:ext>
              </a:extLst>
            </p:cNvPr>
            <p:cNvSpPr/>
            <p:nvPr/>
          </p:nvSpPr>
          <p:spPr>
            <a:xfrm>
              <a:off x="3960931" y="6261005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ADFE81D7-7A40-A40F-5546-5B379ECD8F7B}"/>
                </a:ext>
              </a:extLst>
            </p:cNvPr>
            <p:cNvSpPr/>
            <p:nvPr/>
          </p:nvSpPr>
          <p:spPr>
            <a:xfrm>
              <a:off x="4562266" y="6261005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C6833957-174A-8DD5-2705-C925F56DC4CF}"/>
                </a:ext>
              </a:extLst>
            </p:cNvPr>
            <p:cNvSpPr/>
            <p:nvPr/>
          </p:nvSpPr>
          <p:spPr>
            <a:xfrm>
              <a:off x="5163601" y="6261005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3CD22C25-3370-29D0-AEF2-C13987CC481F}"/>
                </a:ext>
              </a:extLst>
            </p:cNvPr>
            <p:cNvSpPr/>
            <p:nvPr/>
          </p:nvSpPr>
          <p:spPr>
            <a:xfrm>
              <a:off x="5764936" y="6261005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89C47D42-19D9-497D-3F90-AFBDC126822E}"/>
                </a:ext>
              </a:extLst>
            </p:cNvPr>
            <p:cNvSpPr/>
            <p:nvPr/>
          </p:nvSpPr>
          <p:spPr>
            <a:xfrm>
              <a:off x="6366271" y="6261005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D49AE419-FD9D-D63D-ED7D-D75DD52F1C32}"/>
                </a:ext>
              </a:extLst>
            </p:cNvPr>
            <p:cNvSpPr/>
            <p:nvPr/>
          </p:nvSpPr>
          <p:spPr>
            <a:xfrm>
              <a:off x="6967606" y="6261005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353B282F-3BE4-1D2C-59FE-4F2131FBAD19}"/>
                </a:ext>
              </a:extLst>
            </p:cNvPr>
            <p:cNvSpPr/>
            <p:nvPr/>
          </p:nvSpPr>
          <p:spPr>
            <a:xfrm>
              <a:off x="7568941" y="6261005"/>
              <a:ext cx="503991" cy="740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29E3C0CC-8251-CA6A-EEE5-FE1CC79DE32A}"/>
                </a:ext>
              </a:extLst>
            </p:cNvPr>
            <p:cNvSpPr/>
            <p:nvPr/>
          </p:nvSpPr>
          <p:spPr>
            <a:xfrm>
              <a:off x="9134164" y="1793018"/>
              <a:ext cx="1317457" cy="364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USB Input Buffer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9CA64B9C-BF35-B2D3-2D60-59FDB4355E1C}"/>
                </a:ext>
              </a:extLst>
            </p:cNvPr>
            <p:cNvSpPr/>
            <p:nvPr/>
          </p:nvSpPr>
          <p:spPr>
            <a:xfrm>
              <a:off x="974267" y="5387368"/>
              <a:ext cx="1317457" cy="3641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I2S Output Buffer</a:t>
              </a: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3812A8F1-AB8C-3F7C-A8F3-9D38C1A5F753}"/>
                </a:ext>
              </a:extLst>
            </p:cNvPr>
            <p:cNvSpPr/>
            <p:nvPr/>
          </p:nvSpPr>
          <p:spPr>
            <a:xfrm>
              <a:off x="974266" y="4318773"/>
              <a:ext cx="1317457" cy="3641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USB Output Buffer</a:t>
              </a:r>
            </a:p>
          </p:txBody>
        </p:sp>
        <p:sp>
          <p:nvSpPr>
            <p:cNvPr id="735" name="Right Brace 734">
              <a:extLst>
                <a:ext uri="{FF2B5EF4-FFF2-40B4-BE49-F238E27FC236}">
                  <a16:creationId xmlns:a16="http://schemas.microsoft.com/office/drawing/2014/main" id="{B706E5C5-3EB1-0FF8-7DD4-F3CD43BC9217}"/>
                </a:ext>
              </a:extLst>
            </p:cNvPr>
            <p:cNvSpPr/>
            <p:nvPr/>
          </p:nvSpPr>
          <p:spPr>
            <a:xfrm>
              <a:off x="8114963" y="140885"/>
              <a:ext cx="369194" cy="1531215"/>
            </a:xfrm>
            <a:prstGeom prst="rightBrace">
              <a:avLst>
                <a:gd name="adj1" fmla="val 254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ight Brace 735">
              <a:extLst>
                <a:ext uri="{FF2B5EF4-FFF2-40B4-BE49-F238E27FC236}">
                  <a16:creationId xmlns:a16="http://schemas.microsoft.com/office/drawing/2014/main" id="{FB3242E3-19DB-F4E5-8375-7ABDC44EA5C6}"/>
                </a:ext>
              </a:extLst>
            </p:cNvPr>
            <p:cNvSpPr/>
            <p:nvPr/>
          </p:nvSpPr>
          <p:spPr>
            <a:xfrm>
              <a:off x="8114963" y="1695205"/>
              <a:ext cx="369194" cy="559766"/>
            </a:xfrm>
            <a:prstGeom prst="rightBrace">
              <a:avLst>
                <a:gd name="adj1" fmla="val 254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Right Brace 736">
              <a:extLst>
                <a:ext uri="{FF2B5EF4-FFF2-40B4-BE49-F238E27FC236}">
                  <a16:creationId xmlns:a16="http://schemas.microsoft.com/office/drawing/2014/main" id="{78D1E095-97CA-1678-F80D-9FD49AB05456}"/>
                </a:ext>
              </a:extLst>
            </p:cNvPr>
            <p:cNvSpPr/>
            <p:nvPr/>
          </p:nvSpPr>
          <p:spPr>
            <a:xfrm flipH="1" flipV="1">
              <a:off x="2941730" y="4803831"/>
              <a:ext cx="369194" cy="1531215"/>
            </a:xfrm>
            <a:prstGeom prst="rightBrace">
              <a:avLst>
                <a:gd name="adj1" fmla="val 254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Right Brace 737">
              <a:extLst>
                <a:ext uri="{FF2B5EF4-FFF2-40B4-BE49-F238E27FC236}">
                  <a16:creationId xmlns:a16="http://schemas.microsoft.com/office/drawing/2014/main" id="{E71B7057-54C6-14B3-3D48-D79F6F48EC5D}"/>
                </a:ext>
              </a:extLst>
            </p:cNvPr>
            <p:cNvSpPr/>
            <p:nvPr/>
          </p:nvSpPr>
          <p:spPr>
            <a:xfrm flipH="1" flipV="1">
              <a:off x="2941730" y="4220960"/>
              <a:ext cx="369194" cy="559766"/>
            </a:xfrm>
            <a:prstGeom prst="rightBrace">
              <a:avLst>
                <a:gd name="adj1" fmla="val 254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F8842BA4-EED7-645A-3529-B33CCF190584}"/>
                </a:ext>
              </a:extLst>
            </p:cNvPr>
            <p:cNvCxnSpPr>
              <a:cxnSpLocks/>
              <a:stCxn id="738" idx="1"/>
              <a:endCxn id="734" idx="3"/>
            </p:cNvCxnSpPr>
            <p:nvPr/>
          </p:nvCxnSpPr>
          <p:spPr>
            <a:xfrm flipH="1">
              <a:off x="2291723" y="4500843"/>
              <a:ext cx="6500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710EDD99-14B7-CFD5-68DA-9BCDD5E71BAE}"/>
                </a:ext>
              </a:extLst>
            </p:cNvPr>
            <p:cNvCxnSpPr>
              <a:cxnSpLocks/>
              <a:stCxn id="737" idx="1"/>
              <a:endCxn id="733" idx="3"/>
            </p:cNvCxnSpPr>
            <p:nvPr/>
          </p:nvCxnSpPr>
          <p:spPr>
            <a:xfrm flipH="1">
              <a:off x="2291724" y="5569438"/>
              <a:ext cx="6500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E51CBED4-E596-9538-6EF1-C417D23F61EA}"/>
                </a:ext>
              </a:extLst>
            </p:cNvPr>
            <p:cNvCxnSpPr>
              <a:cxnSpLocks/>
              <a:stCxn id="4" idx="1"/>
              <a:endCxn id="735" idx="1"/>
            </p:cNvCxnSpPr>
            <p:nvPr/>
          </p:nvCxnSpPr>
          <p:spPr>
            <a:xfrm flipH="1">
              <a:off x="8484157" y="906493"/>
              <a:ext cx="6500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DA646A89-04D8-0BA3-ECE7-42B85FDE8168}"/>
                </a:ext>
              </a:extLst>
            </p:cNvPr>
            <p:cNvCxnSpPr>
              <a:cxnSpLocks/>
              <a:stCxn id="732" idx="1"/>
              <a:endCxn id="736" idx="1"/>
            </p:cNvCxnSpPr>
            <p:nvPr/>
          </p:nvCxnSpPr>
          <p:spPr>
            <a:xfrm flipH="1" flipV="1">
              <a:off x="8484157" y="1975088"/>
              <a:ext cx="6500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2C2ACCC5-12E0-D986-3AA1-735627D8D6B9}"/>
                </a:ext>
              </a:extLst>
            </p:cNvPr>
            <p:cNvSpPr/>
            <p:nvPr/>
          </p:nvSpPr>
          <p:spPr>
            <a:xfrm>
              <a:off x="8250246" y="2515494"/>
              <a:ext cx="1317457" cy="3641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DSP working area</a:t>
              </a:r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85155FF6-31DC-D10F-0200-4DF97F26FFFA}"/>
                </a:ext>
              </a:extLst>
            </p:cNvPr>
            <p:cNvSpPr/>
            <p:nvPr/>
          </p:nvSpPr>
          <p:spPr>
            <a:xfrm>
              <a:off x="3281187" y="92977"/>
              <a:ext cx="4871715" cy="6287566"/>
            </a:xfrm>
            <a:custGeom>
              <a:avLst/>
              <a:gdLst>
                <a:gd name="connsiteX0" fmla="*/ 0 w 4871715"/>
                <a:gd name="connsiteY0" fmla="*/ 0 h 6287566"/>
                <a:gd name="connsiteX1" fmla="*/ 4245723 w 4871715"/>
                <a:gd name="connsiteY1" fmla="*/ 0 h 6287566"/>
                <a:gd name="connsiteX2" fmla="*/ 4245723 w 4871715"/>
                <a:gd name="connsiteY2" fmla="*/ 2172875 h 6287566"/>
                <a:gd name="connsiteX3" fmla="*/ 4871715 w 4871715"/>
                <a:gd name="connsiteY3" fmla="*/ 2172875 h 6287566"/>
                <a:gd name="connsiteX4" fmla="*/ 4871715 w 4871715"/>
                <a:gd name="connsiteY4" fmla="*/ 6287566 h 6287566"/>
                <a:gd name="connsiteX5" fmla="*/ 625992 w 4871715"/>
                <a:gd name="connsiteY5" fmla="*/ 6287566 h 6287566"/>
                <a:gd name="connsiteX6" fmla="*/ 625992 w 4871715"/>
                <a:gd name="connsiteY6" fmla="*/ 4114691 h 6287566"/>
                <a:gd name="connsiteX7" fmla="*/ 0 w 4871715"/>
                <a:gd name="connsiteY7" fmla="*/ 4114691 h 628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1715" h="6287566">
                  <a:moveTo>
                    <a:pt x="0" y="0"/>
                  </a:moveTo>
                  <a:lnTo>
                    <a:pt x="4245723" y="0"/>
                  </a:lnTo>
                  <a:lnTo>
                    <a:pt x="4245723" y="2172875"/>
                  </a:lnTo>
                  <a:lnTo>
                    <a:pt x="4871715" y="2172875"/>
                  </a:lnTo>
                  <a:lnTo>
                    <a:pt x="4871715" y="6287566"/>
                  </a:lnTo>
                  <a:lnTo>
                    <a:pt x="625992" y="6287566"/>
                  </a:lnTo>
                  <a:lnTo>
                    <a:pt x="625992" y="4114691"/>
                  </a:lnTo>
                  <a:lnTo>
                    <a:pt x="0" y="411469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4" name="Rectangle 763">
            <a:extLst>
              <a:ext uri="{FF2B5EF4-FFF2-40B4-BE49-F238E27FC236}">
                <a16:creationId xmlns:a16="http://schemas.microsoft.com/office/drawing/2014/main" id="{A6F263EC-EBD8-FD0B-4776-1EE089BF98D8}"/>
              </a:ext>
            </a:extLst>
          </p:cNvPr>
          <p:cNvSpPr/>
          <p:nvPr/>
        </p:nvSpPr>
        <p:spPr>
          <a:xfrm>
            <a:off x="7805454" y="3176270"/>
            <a:ext cx="3927367" cy="2439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DSP operations: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A - combine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-- params: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input buffer numbers, offset, length, scaling factors,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output buffer number, offset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    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B – Convolution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-- params: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input buffer number, offset, length, kernel values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output buffer number, offset</a:t>
            </a:r>
          </a:p>
          <a:p>
            <a:endParaRPr lang="en-US" sz="1000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C - Compressor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D - Overdrive</a:t>
            </a:r>
          </a:p>
        </p:txBody>
      </p:sp>
    </p:spTree>
    <p:extLst>
      <p:ext uri="{BB962C8B-B14F-4D97-AF65-F5344CB8AC3E}">
        <p14:creationId xmlns:p14="http://schemas.microsoft.com/office/powerpoint/2010/main" val="97585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F7397F-8C15-784B-F81E-8B1CED0B6BAB}"/>
              </a:ext>
            </a:extLst>
          </p:cNvPr>
          <p:cNvSpPr/>
          <p:nvPr/>
        </p:nvSpPr>
        <p:spPr>
          <a:xfrm>
            <a:off x="8505866" y="336509"/>
            <a:ext cx="1317457" cy="364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I2S Input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53019-574B-D78E-0539-50CEFB139C3D}"/>
              </a:ext>
            </a:extLst>
          </p:cNvPr>
          <p:cNvSpPr/>
          <p:nvPr/>
        </p:nvSpPr>
        <p:spPr>
          <a:xfrm>
            <a:off x="2731297" y="14088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FFE10-C182-E4D4-FC41-D5645D79F265}"/>
              </a:ext>
            </a:extLst>
          </p:cNvPr>
          <p:cNvSpPr/>
          <p:nvPr/>
        </p:nvSpPr>
        <p:spPr>
          <a:xfrm>
            <a:off x="3332632" y="14088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8A9D5-28A3-D0F9-7F60-8AF127867E19}"/>
              </a:ext>
            </a:extLst>
          </p:cNvPr>
          <p:cNvSpPr/>
          <p:nvPr/>
        </p:nvSpPr>
        <p:spPr>
          <a:xfrm>
            <a:off x="3933967" y="14088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EDFAF-E457-681E-C9DD-DAC69B2FAC03}"/>
              </a:ext>
            </a:extLst>
          </p:cNvPr>
          <p:cNvSpPr/>
          <p:nvPr/>
        </p:nvSpPr>
        <p:spPr>
          <a:xfrm>
            <a:off x="4535302" y="14088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EEB39-417E-2FC3-358B-295C938E0977}"/>
              </a:ext>
            </a:extLst>
          </p:cNvPr>
          <p:cNvSpPr/>
          <p:nvPr/>
        </p:nvSpPr>
        <p:spPr>
          <a:xfrm>
            <a:off x="5136637" y="14088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D9E7A-D614-19D2-573A-12FCEF459778}"/>
              </a:ext>
            </a:extLst>
          </p:cNvPr>
          <p:cNvSpPr/>
          <p:nvPr/>
        </p:nvSpPr>
        <p:spPr>
          <a:xfrm>
            <a:off x="5737972" y="14088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42CE9-CF6A-4871-4BE0-463E531E4B6A}"/>
              </a:ext>
            </a:extLst>
          </p:cNvPr>
          <p:cNvSpPr/>
          <p:nvPr/>
        </p:nvSpPr>
        <p:spPr>
          <a:xfrm>
            <a:off x="6339307" y="14088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AB3168-2A53-182B-4FD0-186CA681EEAC}"/>
              </a:ext>
            </a:extLst>
          </p:cNvPr>
          <p:cNvSpPr/>
          <p:nvPr/>
        </p:nvSpPr>
        <p:spPr>
          <a:xfrm>
            <a:off x="6942647" y="140884"/>
            <a:ext cx="503991" cy="740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00D900-E897-CBD6-EBD4-AA42D704CAFD}"/>
              </a:ext>
            </a:extLst>
          </p:cNvPr>
          <p:cNvSpPr/>
          <p:nvPr/>
        </p:nvSpPr>
        <p:spPr>
          <a:xfrm>
            <a:off x="2731297" y="23802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45CB5B-195C-6391-3811-5D740297DE70}"/>
              </a:ext>
            </a:extLst>
          </p:cNvPr>
          <p:cNvSpPr/>
          <p:nvPr/>
        </p:nvSpPr>
        <p:spPr>
          <a:xfrm>
            <a:off x="3332632" y="23802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98CDA-6758-BECD-4968-041E3F7F6DA1}"/>
              </a:ext>
            </a:extLst>
          </p:cNvPr>
          <p:cNvSpPr/>
          <p:nvPr/>
        </p:nvSpPr>
        <p:spPr>
          <a:xfrm>
            <a:off x="3933967" y="23802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9A68DF-4636-C87F-AD52-9659AEFB7269}"/>
              </a:ext>
            </a:extLst>
          </p:cNvPr>
          <p:cNvSpPr/>
          <p:nvPr/>
        </p:nvSpPr>
        <p:spPr>
          <a:xfrm>
            <a:off x="4535302" y="23802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4527AD-ACA6-1929-1F35-3C739BDDAFC8}"/>
              </a:ext>
            </a:extLst>
          </p:cNvPr>
          <p:cNvSpPr/>
          <p:nvPr/>
        </p:nvSpPr>
        <p:spPr>
          <a:xfrm>
            <a:off x="5136637" y="23802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42DE29-A751-77EC-17E6-B2DB186852FC}"/>
              </a:ext>
            </a:extLst>
          </p:cNvPr>
          <p:cNvSpPr/>
          <p:nvPr/>
        </p:nvSpPr>
        <p:spPr>
          <a:xfrm>
            <a:off x="5737972" y="23802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66E6C9-A8B0-0F71-BB1C-E300C775C369}"/>
              </a:ext>
            </a:extLst>
          </p:cNvPr>
          <p:cNvSpPr/>
          <p:nvPr/>
        </p:nvSpPr>
        <p:spPr>
          <a:xfrm>
            <a:off x="6339307" y="23802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B7EBA-41D9-FD29-070D-D3737DC8F5C4}"/>
              </a:ext>
            </a:extLst>
          </p:cNvPr>
          <p:cNvSpPr/>
          <p:nvPr/>
        </p:nvSpPr>
        <p:spPr>
          <a:xfrm>
            <a:off x="6940642" y="238029"/>
            <a:ext cx="503991" cy="740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99D63C-E41A-A337-A50E-A885D54B72A6}"/>
              </a:ext>
            </a:extLst>
          </p:cNvPr>
          <p:cNvSpPr/>
          <p:nvPr/>
        </p:nvSpPr>
        <p:spPr>
          <a:xfrm>
            <a:off x="2731297" y="33517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70E2C-B029-CCE4-DAC1-D54C87CCCF56}"/>
              </a:ext>
            </a:extLst>
          </p:cNvPr>
          <p:cNvSpPr/>
          <p:nvPr/>
        </p:nvSpPr>
        <p:spPr>
          <a:xfrm>
            <a:off x="3332632" y="33517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00E33A-DC4F-C42D-ECEB-32F5460FDAE2}"/>
              </a:ext>
            </a:extLst>
          </p:cNvPr>
          <p:cNvSpPr/>
          <p:nvPr/>
        </p:nvSpPr>
        <p:spPr>
          <a:xfrm>
            <a:off x="3933967" y="33517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7D525-62D3-399D-60B5-26BC0D272214}"/>
              </a:ext>
            </a:extLst>
          </p:cNvPr>
          <p:cNvSpPr/>
          <p:nvPr/>
        </p:nvSpPr>
        <p:spPr>
          <a:xfrm>
            <a:off x="4535302" y="33517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D35733-AC11-A30F-EBA6-A46C201B5977}"/>
              </a:ext>
            </a:extLst>
          </p:cNvPr>
          <p:cNvSpPr/>
          <p:nvPr/>
        </p:nvSpPr>
        <p:spPr>
          <a:xfrm>
            <a:off x="5136637" y="33517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2D09BE-C86B-AF47-BFAD-DEEA12C6B1A8}"/>
              </a:ext>
            </a:extLst>
          </p:cNvPr>
          <p:cNvSpPr/>
          <p:nvPr/>
        </p:nvSpPr>
        <p:spPr>
          <a:xfrm>
            <a:off x="5737972" y="33517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BCA2C0-2604-D29A-4E1B-08CC4B330B5C}"/>
              </a:ext>
            </a:extLst>
          </p:cNvPr>
          <p:cNvSpPr/>
          <p:nvPr/>
        </p:nvSpPr>
        <p:spPr>
          <a:xfrm>
            <a:off x="6339307" y="33517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374C9A-EBB9-A9D0-E2CF-F64A2C8CDAC3}"/>
              </a:ext>
            </a:extLst>
          </p:cNvPr>
          <p:cNvSpPr/>
          <p:nvPr/>
        </p:nvSpPr>
        <p:spPr>
          <a:xfrm>
            <a:off x="6940642" y="335174"/>
            <a:ext cx="503991" cy="740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852A19-FCA6-70D1-480F-8A037CAAE7E5}"/>
              </a:ext>
            </a:extLst>
          </p:cNvPr>
          <p:cNvSpPr/>
          <p:nvPr/>
        </p:nvSpPr>
        <p:spPr>
          <a:xfrm>
            <a:off x="2731297" y="43231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2840DB-9074-262A-DE52-FACCFE47C908}"/>
              </a:ext>
            </a:extLst>
          </p:cNvPr>
          <p:cNvSpPr/>
          <p:nvPr/>
        </p:nvSpPr>
        <p:spPr>
          <a:xfrm>
            <a:off x="3332632" y="43231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9DCAC2-12A4-20B9-0447-0F1F05B2075A}"/>
              </a:ext>
            </a:extLst>
          </p:cNvPr>
          <p:cNvSpPr/>
          <p:nvPr/>
        </p:nvSpPr>
        <p:spPr>
          <a:xfrm>
            <a:off x="3933967" y="43231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3E0C41-F4D5-6357-FD1D-B42863D1E503}"/>
              </a:ext>
            </a:extLst>
          </p:cNvPr>
          <p:cNvSpPr/>
          <p:nvPr/>
        </p:nvSpPr>
        <p:spPr>
          <a:xfrm>
            <a:off x="4535302" y="43231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24774C-4AFB-BA3F-8E14-7C4C7C5E408D}"/>
              </a:ext>
            </a:extLst>
          </p:cNvPr>
          <p:cNvSpPr/>
          <p:nvPr/>
        </p:nvSpPr>
        <p:spPr>
          <a:xfrm>
            <a:off x="5136637" y="43231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80303C-0391-A015-9245-F4341A8703BF}"/>
              </a:ext>
            </a:extLst>
          </p:cNvPr>
          <p:cNvSpPr/>
          <p:nvPr/>
        </p:nvSpPr>
        <p:spPr>
          <a:xfrm>
            <a:off x="5737972" y="43231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21E3AA-8555-012E-FBCE-0D8852102623}"/>
              </a:ext>
            </a:extLst>
          </p:cNvPr>
          <p:cNvSpPr/>
          <p:nvPr/>
        </p:nvSpPr>
        <p:spPr>
          <a:xfrm>
            <a:off x="6339307" y="43231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705A41-0F94-0E24-3744-34610978B69F}"/>
              </a:ext>
            </a:extLst>
          </p:cNvPr>
          <p:cNvSpPr/>
          <p:nvPr/>
        </p:nvSpPr>
        <p:spPr>
          <a:xfrm>
            <a:off x="6940642" y="432319"/>
            <a:ext cx="503991" cy="740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3A1C2E-5650-7A0E-4B67-40BC92BC4A45}"/>
              </a:ext>
            </a:extLst>
          </p:cNvPr>
          <p:cNvSpPr/>
          <p:nvPr/>
        </p:nvSpPr>
        <p:spPr>
          <a:xfrm>
            <a:off x="2731297" y="52946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22FC0C-79DB-D400-DAB4-6281898DC8C8}"/>
              </a:ext>
            </a:extLst>
          </p:cNvPr>
          <p:cNvSpPr/>
          <p:nvPr/>
        </p:nvSpPr>
        <p:spPr>
          <a:xfrm>
            <a:off x="3332632" y="52946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FF8008-0BC0-FAC4-B44E-F54A451CD22B}"/>
              </a:ext>
            </a:extLst>
          </p:cNvPr>
          <p:cNvSpPr/>
          <p:nvPr/>
        </p:nvSpPr>
        <p:spPr>
          <a:xfrm>
            <a:off x="3933967" y="52946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D2167-6E33-B95F-DD76-417A14E058B6}"/>
              </a:ext>
            </a:extLst>
          </p:cNvPr>
          <p:cNvSpPr/>
          <p:nvPr/>
        </p:nvSpPr>
        <p:spPr>
          <a:xfrm>
            <a:off x="4535302" y="52946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F66752-5412-3E77-97A7-F7F16F32E7C6}"/>
              </a:ext>
            </a:extLst>
          </p:cNvPr>
          <p:cNvSpPr/>
          <p:nvPr/>
        </p:nvSpPr>
        <p:spPr>
          <a:xfrm>
            <a:off x="5136637" y="52946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34EB85-A7CC-CECE-B786-984DF8577B5A}"/>
              </a:ext>
            </a:extLst>
          </p:cNvPr>
          <p:cNvSpPr/>
          <p:nvPr/>
        </p:nvSpPr>
        <p:spPr>
          <a:xfrm>
            <a:off x="5737972" y="52946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B45905-1D5C-09F0-2B06-06B390543736}"/>
              </a:ext>
            </a:extLst>
          </p:cNvPr>
          <p:cNvSpPr/>
          <p:nvPr/>
        </p:nvSpPr>
        <p:spPr>
          <a:xfrm>
            <a:off x="6339307" y="52946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8611E6-EC40-FAA5-7512-56D9195B8AD6}"/>
              </a:ext>
            </a:extLst>
          </p:cNvPr>
          <p:cNvSpPr/>
          <p:nvPr/>
        </p:nvSpPr>
        <p:spPr>
          <a:xfrm>
            <a:off x="6940642" y="529464"/>
            <a:ext cx="503991" cy="740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872DE-F7F0-DEDB-8770-7EDE37C5E646}"/>
              </a:ext>
            </a:extLst>
          </p:cNvPr>
          <p:cNvSpPr/>
          <p:nvPr/>
        </p:nvSpPr>
        <p:spPr>
          <a:xfrm>
            <a:off x="2731297" y="62660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BCCEBB-434E-C29D-05C0-F02F8291592C}"/>
              </a:ext>
            </a:extLst>
          </p:cNvPr>
          <p:cNvSpPr/>
          <p:nvPr/>
        </p:nvSpPr>
        <p:spPr>
          <a:xfrm>
            <a:off x="3332632" y="62660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821B44-BE32-6B26-0225-C8521B852F4B}"/>
              </a:ext>
            </a:extLst>
          </p:cNvPr>
          <p:cNvSpPr/>
          <p:nvPr/>
        </p:nvSpPr>
        <p:spPr>
          <a:xfrm>
            <a:off x="3933967" y="62660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0D8FEA-D883-1C94-D746-E1B514B310D6}"/>
              </a:ext>
            </a:extLst>
          </p:cNvPr>
          <p:cNvSpPr/>
          <p:nvPr/>
        </p:nvSpPr>
        <p:spPr>
          <a:xfrm>
            <a:off x="4535302" y="62660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27ED61-B30E-ADF6-A7A8-4E26169D4488}"/>
              </a:ext>
            </a:extLst>
          </p:cNvPr>
          <p:cNvSpPr/>
          <p:nvPr/>
        </p:nvSpPr>
        <p:spPr>
          <a:xfrm>
            <a:off x="5136637" y="62660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C7714C-C8EA-2EFA-A131-F83AF92F8670}"/>
              </a:ext>
            </a:extLst>
          </p:cNvPr>
          <p:cNvSpPr/>
          <p:nvPr/>
        </p:nvSpPr>
        <p:spPr>
          <a:xfrm>
            <a:off x="5737972" y="62660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B47DAB-057F-D50A-1F5C-C145CB88B503}"/>
              </a:ext>
            </a:extLst>
          </p:cNvPr>
          <p:cNvSpPr/>
          <p:nvPr/>
        </p:nvSpPr>
        <p:spPr>
          <a:xfrm>
            <a:off x="6339307" y="62660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591196-F114-867F-11EB-002585FB070C}"/>
              </a:ext>
            </a:extLst>
          </p:cNvPr>
          <p:cNvSpPr/>
          <p:nvPr/>
        </p:nvSpPr>
        <p:spPr>
          <a:xfrm>
            <a:off x="6940642" y="626609"/>
            <a:ext cx="503991" cy="740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C12B47-C058-B6F0-15FD-6CA94EE9B804}"/>
              </a:ext>
            </a:extLst>
          </p:cNvPr>
          <p:cNvSpPr/>
          <p:nvPr/>
        </p:nvSpPr>
        <p:spPr>
          <a:xfrm>
            <a:off x="2731297" y="72375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E4FA50-BEC6-2E07-B6C9-AE5EB6349373}"/>
              </a:ext>
            </a:extLst>
          </p:cNvPr>
          <p:cNvSpPr/>
          <p:nvPr/>
        </p:nvSpPr>
        <p:spPr>
          <a:xfrm>
            <a:off x="3332632" y="72375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156B5C-BEED-53C5-6F1F-954A9F9A9243}"/>
              </a:ext>
            </a:extLst>
          </p:cNvPr>
          <p:cNvSpPr/>
          <p:nvPr/>
        </p:nvSpPr>
        <p:spPr>
          <a:xfrm>
            <a:off x="3933967" y="72375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93D081-2923-D791-1017-020EB1EE16FC}"/>
              </a:ext>
            </a:extLst>
          </p:cNvPr>
          <p:cNvSpPr/>
          <p:nvPr/>
        </p:nvSpPr>
        <p:spPr>
          <a:xfrm>
            <a:off x="4535302" y="72375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223228-18E3-F602-108E-2CD496B0F8B2}"/>
              </a:ext>
            </a:extLst>
          </p:cNvPr>
          <p:cNvSpPr/>
          <p:nvPr/>
        </p:nvSpPr>
        <p:spPr>
          <a:xfrm>
            <a:off x="5136637" y="72375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CA1F6D-15DD-61E0-9E0E-6CBBAFEF0C77}"/>
              </a:ext>
            </a:extLst>
          </p:cNvPr>
          <p:cNvSpPr/>
          <p:nvPr/>
        </p:nvSpPr>
        <p:spPr>
          <a:xfrm>
            <a:off x="5737972" y="72375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6A97385-D91F-B4C7-F08F-ABEC79F870E2}"/>
              </a:ext>
            </a:extLst>
          </p:cNvPr>
          <p:cNvSpPr/>
          <p:nvPr/>
        </p:nvSpPr>
        <p:spPr>
          <a:xfrm>
            <a:off x="6339307" y="723754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6A894B-5EA3-C0CA-52C0-59E81751685F}"/>
              </a:ext>
            </a:extLst>
          </p:cNvPr>
          <p:cNvSpPr/>
          <p:nvPr/>
        </p:nvSpPr>
        <p:spPr>
          <a:xfrm>
            <a:off x="6940642" y="723754"/>
            <a:ext cx="503991" cy="740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EBFBEC-B315-896E-47BE-847ADE1599BB}"/>
              </a:ext>
            </a:extLst>
          </p:cNvPr>
          <p:cNvSpPr/>
          <p:nvPr/>
        </p:nvSpPr>
        <p:spPr>
          <a:xfrm>
            <a:off x="2731297" y="82089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9A8437-8F88-F330-A95E-3CC042242782}"/>
              </a:ext>
            </a:extLst>
          </p:cNvPr>
          <p:cNvSpPr/>
          <p:nvPr/>
        </p:nvSpPr>
        <p:spPr>
          <a:xfrm>
            <a:off x="3332632" y="82089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EFDFCC-1B31-A06C-F0E5-B2493BFCDA49}"/>
              </a:ext>
            </a:extLst>
          </p:cNvPr>
          <p:cNvSpPr/>
          <p:nvPr/>
        </p:nvSpPr>
        <p:spPr>
          <a:xfrm>
            <a:off x="3933967" y="82089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99F989-E80A-E673-D546-5E2D34FC62C8}"/>
              </a:ext>
            </a:extLst>
          </p:cNvPr>
          <p:cNvSpPr/>
          <p:nvPr/>
        </p:nvSpPr>
        <p:spPr>
          <a:xfrm>
            <a:off x="4535302" y="82089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C738BE-03A0-1FC7-CD93-77E9C6CABA34}"/>
              </a:ext>
            </a:extLst>
          </p:cNvPr>
          <p:cNvSpPr/>
          <p:nvPr/>
        </p:nvSpPr>
        <p:spPr>
          <a:xfrm>
            <a:off x="5136637" y="82089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1CFFA9-D9AE-0E16-EA8E-91AE9F19BCEC}"/>
              </a:ext>
            </a:extLst>
          </p:cNvPr>
          <p:cNvSpPr/>
          <p:nvPr/>
        </p:nvSpPr>
        <p:spPr>
          <a:xfrm>
            <a:off x="5737972" y="82089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36E435-B518-4FE7-E2C2-B01B6E596485}"/>
              </a:ext>
            </a:extLst>
          </p:cNvPr>
          <p:cNvSpPr/>
          <p:nvPr/>
        </p:nvSpPr>
        <p:spPr>
          <a:xfrm>
            <a:off x="6339307" y="820899"/>
            <a:ext cx="503991" cy="74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B19BA4-B560-CA9D-1A05-9E9619C35DBB}"/>
              </a:ext>
            </a:extLst>
          </p:cNvPr>
          <p:cNvSpPr/>
          <p:nvPr/>
        </p:nvSpPr>
        <p:spPr>
          <a:xfrm>
            <a:off x="6940642" y="820899"/>
            <a:ext cx="503991" cy="740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866376-BBA0-3E4D-1921-1AB0CF06D5A5}"/>
              </a:ext>
            </a:extLst>
          </p:cNvPr>
          <p:cNvSpPr/>
          <p:nvPr/>
        </p:nvSpPr>
        <p:spPr>
          <a:xfrm>
            <a:off x="2731297" y="91804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795E1C-55BE-01D9-4F4B-6CD27AC95CC4}"/>
              </a:ext>
            </a:extLst>
          </p:cNvPr>
          <p:cNvSpPr/>
          <p:nvPr/>
        </p:nvSpPr>
        <p:spPr>
          <a:xfrm>
            <a:off x="3332632" y="91804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429B20-61A9-2186-8A46-C378332D2B2B}"/>
              </a:ext>
            </a:extLst>
          </p:cNvPr>
          <p:cNvSpPr/>
          <p:nvPr/>
        </p:nvSpPr>
        <p:spPr>
          <a:xfrm>
            <a:off x="3933967" y="91804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FF264-0E69-F672-E147-FF70DCDB9A08}"/>
              </a:ext>
            </a:extLst>
          </p:cNvPr>
          <p:cNvSpPr/>
          <p:nvPr/>
        </p:nvSpPr>
        <p:spPr>
          <a:xfrm>
            <a:off x="4535302" y="91804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C5B8D8-79CE-0EDC-8AD2-D77916B5B898}"/>
              </a:ext>
            </a:extLst>
          </p:cNvPr>
          <p:cNvSpPr/>
          <p:nvPr/>
        </p:nvSpPr>
        <p:spPr>
          <a:xfrm>
            <a:off x="5136637" y="91804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CA1D2C-8FD5-9E1C-41CA-7E7BDDED333F}"/>
              </a:ext>
            </a:extLst>
          </p:cNvPr>
          <p:cNvSpPr/>
          <p:nvPr/>
        </p:nvSpPr>
        <p:spPr>
          <a:xfrm>
            <a:off x="5737972" y="91804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89567F7-8F44-9447-DC3D-B539F0744254}"/>
              </a:ext>
            </a:extLst>
          </p:cNvPr>
          <p:cNvSpPr/>
          <p:nvPr/>
        </p:nvSpPr>
        <p:spPr>
          <a:xfrm>
            <a:off x="6339307" y="91804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277A4DE-8A58-2CF0-1D60-7CEEA8A17694}"/>
              </a:ext>
            </a:extLst>
          </p:cNvPr>
          <p:cNvSpPr/>
          <p:nvPr/>
        </p:nvSpPr>
        <p:spPr>
          <a:xfrm>
            <a:off x="6940642" y="91804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FEB679-3AAC-6F8F-D958-9BF7A143C75F}"/>
              </a:ext>
            </a:extLst>
          </p:cNvPr>
          <p:cNvSpPr/>
          <p:nvPr/>
        </p:nvSpPr>
        <p:spPr>
          <a:xfrm>
            <a:off x="2731297" y="101518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8A3458C-F410-A107-FA26-38DA42DE1015}"/>
              </a:ext>
            </a:extLst>
          </p:cNvPr>
          <p:cNvSpPr/>
          <p:nvPr/>
        </p:nvSpPr>
        <p:spPr>
          <a:xfrm>
            <a:off x="3332632" y="101518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0E00CF-258E-5E55-C19C-F9E79F2EE6A8}"/>
              </a:ext>
            </a:extLst>
          </p:cNvPr>
          <p:cNvSpPr/>
          <p:nvPr/>
        </p:nvSpPr>
        <p:spPr>
          <a:xfrm>
            <a:off x="3933967" y="101518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CF8432-F631-5308-6955-BDDF4F5CF5CB}"/>
              </a:ext>
            </a:extLst>
          </p:cNvPr>
          <p:cNvSpPr/>
          <p:nvPr/>
        </p:nvSpPr>
        <p:spPr>
          <a:xfrm>
            <a:off x="4535302" y="101518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ED1D906-2A61-DDE6-C596-1B2ABA31654D}"/>
              </a:ext>
            </a:extLst>
          </p:cNvPr>
          <p:cNvSpPr/>
          <p:nvPr/>
        </p:nvSpPr>
        <p:spPr>
          <a:xfrm>
            <a:off x="5136637" y="101518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D4641B-6D01-604D-810E-346D3E218FD0}"/>
              </a:ext>
            </a:extLst>
          </p:cNvPr>
          <p:cNvSpPr/>
          <p:nvPr/>
        </p:nvSpPr>
        <p:spPr>
          <a:xfrm>
            <a:off x="5737972" y="101518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0FED72-FE7F-7B9A-D9D3-911CAF3D4ADD}"/>
              </a:ext>
            </a:extLst>
          </p:cNvPr>
          <p:cNvSpPr/>
          <p:nvPr/>
        </p:nvSpPr>
        <p:spPr>
          <a:xfrm>
            <a:off x="6339307" y="101518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6395328-ED68-5582-9BF6-665458CDF2C2}"/>
              </a:ext>
            </a:extLst>
          </p:cNvPr>
          <p:cNvSpPr/>
          <p:nvPr/>
        </p:nvSpPr>
        <p:spPr>
          <a:xfrm>
            <a:off x="6940642" y="101518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EC6EAD1-304B-9809-01CC-CAD26CC1137A}"/>
              </a:ext>
            </a:extLst>
          </p:cNvPr>
          <p:cNvSpPr/>
          <p:nvPr/>
        </p:nvSpPr>
        <p:spPr>
          <a:xfrm>
            <a:off x="2731297" y="11123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0A4006-B491-3777-817A-E236854D9532}"/>
              </a:ext>
            </a:extLst>
          </p:cNvPr>
          <p:cNvSpPr/>
          <p:nvPr/>
        </p:nvSpPr>
        <p:spPr>
          <a:xfrm>
            <a:off x="3332632" y="11123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DF4C44-9843-496E-586D-E670F4B8FAC9}"/>
              </a:ext>
            </a:extLst>
          </p:cNvPr>
          <p:cNvSpPr/>
          <p:nvPr/>
        </p:nvSpPr>
        <p:spPr>
          <a:xfrm>
            <a:off x="3933967" y="11123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462F0A7-2A1C-F3DD-3FB9-CEF23A5AD275}"/>
              </a:ext>
            </a:extLst>
          </p:cNvPr>
          <p:cNvSpPr/>
          <p:nvPr/>
        </p:nvSpPr>
        <p:spPr>
          <a:xfrm>
            <a:off x="4535302" y="11123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3ED57B-D352-491B-6DA3-9366B047995E}"/>
              </a:ext>
            </a:extLst>
          </p:cNvPr>
          <p:cNvSpPr/>
          <p:nvPr/>
        </p:nvSpPr>
        <p:spPr>
          <a:xfrm>
            <a:off x="5136637" y="11123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415F5E-55C4-8849-12BB-D7961398E23B}"/>
              </a:ext>
            </a:extLst>
          </p:cNvPr>
          <p:cNvSpPr/>
          <p:nvPr/>
        </p:nvSpPr>
        <p:spPr>
          <a:xfrm>
            <a:off x="5737972" y="11123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A9EF3A4-0390-6F96-6B9F-8AA3F85661D2}"/>
              </a:ext>
            </a:extLst>
          </p:cNvPr>
          <p:cNvSpPr/>
          <p:nvPr/>
        </p:nvSpPr>
        <p:spPr>
          <a:xfrm>
            <a:off x="6339307" y="11123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8761FD-6D88-A27B-AB02-A899CEB98B60}"/>
              </a:ext>
            </a:extLst>
          </p:cNvPr>
          <p:cNvSpPr/>
          <p:nvPr/>
        </p:nvSpPr>
        <p:spPr>
          <a:xfrm>
            <a:off x="6940642" y="11123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BB8E53-B0C2-8F2C-44F0-42A82EB36B17}"/>
              </a:ext>
            </a:extLst>
          </p:cNvPr>
          <p:cNvSpPr/>
          <p:nvPr/>
        </p:nvSpPr>
        <p:spPr>
          <a:xfrm>
            <a:off x="2731297" y="12094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F2B20-0DF5-893D-FBCC-43BC28D53FF0}"/>
              </a:ext>
            </a:extLst>
          </p:cNvPr>
          <p:cNvSpPr/>
          <p:nvPr/>
        </p:nvSpPr>
        <p:spPr>
          <a:xfrm>
            <a:off x="3332632" y="12094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062A7B-80AC-149A-E1BC-4DDA061A55A6}"/>
              </a:ext>
            </a:extLst>
          </p:cNvPr>
          <p:cNvSpPr/>
          <p:nvPr/>
        </p:nvSpPr>
        <p:spPr>
          <a:xfrm>
            <a:off x="3933967" y="12094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B2DA1E-6845-B590-FFF2-C8213476FCE6}"/>
              </a:ext>
            </a:extLst>
          </p:cNvPr>
          <p:cNvSpPr/>
          <p:nvPr/>
        </p:nvSpPr>
        <p:spPr>
          <a:xfrm>
            <a:off x="4535302" y="12094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2933A6A-92D3-F83E-789A-CC6B0833613C}"/>
              </a:ext>
            </a:extLst>
          </p:cNvPr>
          <p:cNvSpPr/>
          <p:nvPr/>
        </p:nvSpPr>
        <p:spPr>
          <a:xfrm>
            <a:off x="5136637" y="12094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D40E1A3-D9B6-8D46-70DC-E06DBCE673CD}"/>
              </a:ext>
            </a:extLst>
          </p:cNvPr>
          <p:cNvSpPr/>
          <p:nvPr/>
        </p:nvSpPr>
        <p:spPr>
          <a:xfrm>
            <a:off x="5737972" y="12094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2B66B-7B70-E862-A2C4-54DBD1B85644}"/>
              </a:ext>
            </a:extLst>
          </p:cNvPr>
          <p:cNvSpPr/>
          <p:nvPr/>
        </p:nvSpPr>
        <p:spPr>
          <a:xfrm>
            <a:off x="6339307" y="12094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D89C3E8-A027-C3C3-04E1-BB65A930A918}"/>
              </a:ext>
            </a:extLst>
          </p:cNvPr>
          <p:cNvSpPr/>
          <p:nvPr/>
        </p:nvSpPr>
        <p:spPr>
          <a:xfrm>
            <a:off x="6940642" y="12094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C8975CF-02BE-ABCB-5432-75613ADE04B1}"/>
              </a:ext>
            </a:extLst>
          </p:cNvPr>
          <p:cNvSpPr/>
          <p:nvPr/>
        </p:nvSpPr>
        <p:spPr>
          <a:xfrm>
            <a:off x="2731297" y="13066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1B67EEB-888F-6DDE-6843-F34EF1B0DEC5}"/>
              </a:ext>
            </a:extLst>
          </p:cNvPr>
          <p:cNvSpPr/>
          <p:nvPr/>
        </p:nvSpPr>
        <p:spPr>
          <a:xfrm>
            <a:off x="3332632" y="13066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6C026C-E3C4-6800-EFD6-A34ADD43F536}"/>
              </a:ext>
            </a:extLst>
          </p:cNvPr>
          <p:cNvSpPr/>
          <p:nvPr/>
        </p:nvSpPr>
        <p:spPr>
          <a:xfrm>
            <a:off x="3933967" y="13066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E7DC7F7-36B2-8C52-D332-2F41A8C9905C}"/>
              </a:ext>
            </a:extLst>
          </p:cNvPr>
          <p:cNvSpPr/>
          <p:nvPr/>
        </p:nvSpPr>
        <p:spPr>
          <a:xfrm>
            <a:off x="4535302" y="13066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D310E4-7FB9-25B1-2A6C-FC6C499753D1}"/>
              </a:ext>
            </a:extLst>
          </p:cNvPr>
          <p:cNvSpPr/>
          <p:nvPr/>
        </p:nvSpPr>
        <p:spPr>
          <a:xfrm>
            <a:off x="5136637" y="13066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3685B4D-C2B5-4B01-40E7-67BF8C2F3979}"/>
              </a:ext>
            </a:extLst>
          </p:cNvPr>
          <p:cNvSpPr/>
          <p:nvPr/>
        </p:nvSpPr>
        <p:spPr>
          <a:xfrm>
            <a:off x="5737972" y="13066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721B795-89BA-F6ED-14B5-110B02BC9759}"/>
              </a:ext>
            </a:extLst>
          </p:cNvPr>
          <p:cNvSpPr/>
          <p:nvPr/>
        </p:nvSpPr>
        <p:spPr>
          <a:xfrm>
            <a:off x="6339307" y="13066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436F98E-1343-D837-4AE3-ACABA895C1C6}"/>
              </a:ext>
            </a:extLst>
          </p:cNvPr>
          <p:cNvSpPr/>
          <p:nvPr/>
        </p:nvSpPr>
        <p:spPr>
          <a:xfrm>
            <a:off x="6940642" y="13066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7F870B-FB91-12ED-887A-E2C419DDBA7A}"/>
              </a:ext>
            </a:extLst>
          </p:cNvPr>
          <p:cNvSpPr/>
          <p:nvPr/>
        </p:nvSpPr>
        <p:spPr>
          <a:xfrm>
            <a:off x="2731297" y="14037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7776E49-3924-C46A-934D-3A1E6233ACB1}"/>
              </a:ext>
            </a:extLst>
          </p:cNvPr>
          <p:cNvSpPr/>
          <p:nvPr/>
        </p:nvSpPr>
        <p:spPr>
          <a:xfrm>
            <a:off x="3332632" y="14037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B8E8A64-9BD6-25A8-1E1C-E30CF5C387E4}"/>
              </a:ext>
            </a:extLst>
          </p:cNvPr>
          <p:cNvSpPr/>
          <p:nvPr/>
        </p:nvSpPr>
        <p:spPr>
          <a:xfrm>
            <a:off x="3933967" y="14037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2A5A34-768F-8028-182C-3E28C341A447}"/>
              </a:ext>
            </a:extLst>
          </p:cNvPr>
          <p:cNvSpPr/>
          <p:nvPr/>
        </p:nvSpPr>
        <p:spPr>
          <a:xfrm>
            <a:off x="4535302" y="14037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5C19DA5-CB74-099C-D5B2-82B2193D0AC5}"/>
              </a:ext>
            </a:extLst>
          </p:cNvPr>
          <p:cNvSpPr/>
          <p:nvPr/>
        </p:nvSpPr>
        <p:spPr>
          <a:xfrm>
            <a:off x="5136637" y="14037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5837F4-0456-D906-FE85-F86CF1E5C0CE}"/>
              </a:ext>
            </a:extLst>
          </p:cNvPr>
          <p:cNvSpPr/>
          <p:nvPr/>
        </p:nvSpPr>
        <p:spPr>
          <a:xfrm>
            <a:off x="5737972" y="14037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4A5C5C6-67F1-6037-FCDD-62960847D6FF}"/>
              </a:ext>
            </a:extLst>
          </p:cNvPr>
          <p:cNvSpPr/>
          <p:nvPr/>
        </p:nvSpPr>
        <p:spPr>
          <a:xfrm>
            <a:off x="6339307" y="14037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788A507-E500-C6C2-D419-A2D9D0AAAB0C}"/>
              </a:ext>
            </a:extLst>
          </p:cNvPr>
          <p:cNvSpPr/>
          <p:nvPr/>
        </p:nvSpPr>
        <p:spPr>
          <a:xfrm>
            <a:off x="6940642" y="14037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A4D25FF-9C03-72F6-CCFD-891FA3DD00B8}"/>
              </a:ext>
            </a:extLst>
          </p:cNvPr>
          <p:cNvSpPr/>
          <p:nvPr/>
        </p:nvSpPr>
        <p:spPr>
          <a:xfrm>
            <a:off x="2731297" y="150091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16AE443-EE21-3F37-C0C4-002972E5E255}"/>
              </a:ext>
            </a:extLst>
          </p:cNvPr>
          <p:cNvSpPr/>
          <p:nvPr/>
        </p:nvSpPr>
        <p:spPr>
          <a:xfrm>
            <a:off x="3332632" y="150091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12DA271-87BD-BDF4-BCEF-F25C6661EED2}"/>
              </a:ext>
            </a:extLst>
          </p:cNvPr>
          <p:cNvSpPr/>
          <p:nvPr/>
        </p:nvSpPr>
        <p:spPr>
          <a:xfrm>
            <a:off x="3933967" y="150091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C54B86-0937-E394-82DC-2C70AA3EE16D}"/>
              </a:ext>
            </a:extLst>
          </p:cNvPr>
          <p:cNvSpPr/>
          <p:nvPr/>
        </p:nvSpPr>
        <p:spPr>
          <a:xfrm>
            <a:off x="4535302" y="150091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45D5EE5-9B0F-F13E-C8AE-8CDB9A53AA6F}"/>
              </a:ext>
            </a:extLst>
          </p:cNvPr>
          <p:cNvSpPr/>
          <p:nvPr/>
        </p:nvSpPr>
        <p:spPr>
          <a:xfrm>
            <a:off x="5136637" y="150091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7F41A5-3E4B-F5BF-59BC-4CE179001639}"/>
              </a:ext>
            </a:extLst>
          </p:cNvPr>
          <p:cNvSpPr/>
          <p:nvPr/>
        </p:nvSpPr>
        <p:spPr>
          <a:xfrm>
            <a:off x="5737972" y="150091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36094C-C44E-C9FD-1A24-F0BCD1D78CC4}"/>
              </a:ext>
            </a:extLst>
          </p:cNvPr>
          <p:cNvSpPr/>
          <p:nvPr/>
        </p:nvSpPr>
        <p:spPr>
          <a:xfrm>
            <a:off x="6339307" y="150091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FF3E234-215C-60B4-E30B-B6F61986475D}"/>
              </a:ext>
            </a:extLst>
          </p:cNvPr>
          <p:cNvSpPr/>
          <p:nvPr/>
        </p:nvSpPr>
        <p:spPr>
          <a:xfrm>
            <a:off x="6940642" y="1500914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8AFB1A0-3866-EA5E-5C85-FB1DF78F2341}"/>
              </a:ext>
            </a:extLst>
          </p:cNvPr>
          <p:cNvSpPr/>
          <p:nvPr/>
        </p:nvSpPr>
        <p:spPr>
          <a:xfrm>
            <a:off x="2731297" y="159805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E7246CD-B37D-15A9-1CDB-DE013D5FABF6}"/>
              </a:ext>
            </a:extLst>
          </p:cNvPr>
          <p:cNvSpPr/>
          <p:nvPr/>
        </p:nvSpPr>
        <p:spPr>
          <a:xfrm>
            <a:off x="3332632" y="159805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1004AD5-AEFB-48E3-2331-EF10526B9518}"/>
              </a:ext>
            </a:extLst>
          </p:cNvPr>
          <p:cNvSpPr/>
          <p:nvPr/>
        </p:nvSpPr>
        <p:spPr>
          <a:xfrm>
            <a:off x="3933967" y="159805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B695B16-2C2E-4F82-5497-39283113E41D}"/>
              </a:ext>
            </a:extLst>
          </p:cNvPr>
          <p:cNvSpPr/>
          <p:nvPr/>
        </p:nvSpPr>
        <p:spPr>
          <a:xfrm>
            <a:off x="4535302" y="159805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75FDFD2-789D-2935-EDC4-364D565A9036}"/>
              </a:ext>
            </a:extLst>
          </p:cNvPr>
          <p:cNvSpPr/>
          <p:nvPr/>
        </p:nvSpPr>
        <p:spPr>
          <a:xfrm>
            <a:off x="5136637" y="159805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53DC4D-ED1B-F0DB-1DC4-37ED09D0E50A}"/>
              </a:ext>
            </a:extLst>
          </p:cNvPr>
          <p:cNvSpPr/>
          <p:nvPr/>
        </p:nvSpPr>
        <p:spPr>
          <a:xfrm>
            <a:off x="5737972" y="159805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11382F4-75E4-F49F-940F-C58209B66497}"/>
              </a:ext>
            </a:extLst>
          </p:cNvPr>
          <p:cNvSpPr/>
          <p:nvPr/>
        </p:nvSpPr>
        <p:spPr>
          <a:xfrm>
            <a:off x="6339307" y="159805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51C1F4E-680E-3C94-D078-3D3B6C28F4D6}"/>
              </a:ext>
            </a:extLst>
          </p:cNvPr>
          <p:cNvSpPr/>
          <p:nvPr/>
        </p:nvSpPr>
        <p:spPr>
          <a:xfrm>
            <a:off x="6940642" y="1598059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F4B10DF0-091D-4F84-1D46-F2F7FBC7A13C}"/>
              </a:ext>
            </a:extLst>
          </p:cNvPr>
          <p:cNvSpPr/>
          <p:nvPr/>
        </p:nvSpPr>
        <p:spPr>
          <a:xfrm>
            <a:off x="2731297" y="169520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34C0CE89-B7F0-D4BE-C79F-59A17A9020D0}"/>
              </a:ext>
            </a:extLst>
          </p:cNvPr>
          <p:cNvSpPr/>
          <p:nvPr/>
        </p:nvSpPr>
        <p:spPr>
          <a:xfrm>
            <a:off x="3332632" y="169520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63CB2B21-C52E-CDBB-9DFC-D27C30B6F9CF}"/>
              </a:ext>
            </a:extLst>
          </p:cNvPr>
          <p:cNvSpPr/>
          <p:nvPr/>
        </p:nvSpPr>
        <p:spPr>
          <a:xfrm>
            <a:off x="3933967" y="169520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5D1E52F-1BE8-B83B-957F-9EB2C7B3CD57}"/>
              </a:ext>
            </a:extLst>
          </p:cNvPr>
          <p:cNvSpPr/>
          <p:nvPr/>
        </p:nvSpPr>
        <p:spPr>
          <a:xfrm>
            <a:off x="4535302" y="169520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6BCAF1F2-B171-5890-9350-76CDF71AF7A3}"/>
              </a:ext>
            </a:extLst>
          </p:cNvPr>
          <p:cNvSpPr/>
          <p:nvPr/>
        </p:nvSpPr>
        <p:spPr>
          <a:xfrm>
            <a:off x="5136637" y="169520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92D7A935-4DFA-7789-22BA-971BE1712D1D}"/>
              </a:ext>
            </a:extLst>
          </p:cNvPr>
          <p:cNvSpPr/>
          <p:nvPr/>
        </p:nvSpPr>
        <p:spPr>
          <a:xfrm>
            <a:off x="5737972" y="169520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CE9B09F-86FA-BFDB-5651-CAA685820B0A}"/>
              </a:ext>
            </a:extLst>
          </p:cNvPr>
          <p:cNvSpPr/>
          <p:nvPr/>
        </p:nvSpPr>
        <p:spPr>
          <a:xfrm>
            <a:off x="6339307" y="169520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FE46CC0E-5205-051B-2469-279C5A285567}"/>
              </a:ext>
            </a:extLst>
          </p:cNvPr>
          <p:cNvSpPr/>
          <p:nvPr/>
        </p:nvSpPr>
        <p:spPr>
          <a:xfrm>
            <a:off x="6940642" y="1695204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555F849B-6A48-7EA8-A62A-6A49E0529029}"/>
              </a:ext>
            </a:extLst>
          </p:cNvPr>
          <p:cNvSpPr/>
          <p:nvPr/>
        </p:nvSpPr>
        <p:spPr>
          <a:xfrm>
            <a:off x="2731297" y="179234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52BD029E-2327-1FA0-2889-E3B97F82EEDC}"/>
              </a:ext>
            </a:extLst>
          </p:cNvPr>
          <p:cNvSpPr/>
          <p:nvPr/>
        </p:nvSpPr>
        <p:spPr>
          <a:xfrm>
            <a:off x="3332632" y="179234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BCB766C-33C7-2766-A240-48130EAAD34D}"/>
              </a:ext>
            </a:extLst>
          </p:cNvPr>
          <p:cNvSpPr/>
          <p:nvPr/>
        </p:nvSpPr>
        <p:spPr>
          <a:xfrm>
            <a:off x="3933967" y="179234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5FDB6843-AB53-0778-2288-8BA2DC6939F4}"/>
              </a:ext>
            </a:extLst>
          </p:cNvPr>
          <p:cNvSpPr/>
          <p:nvPr/>
        </p:nvSpPr>
        <p:spPr>
          <a:xfrm>
            <a:off x="4535302" y="179234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7BACA675-14B7-711D-8659-5B1BDD677515}"/>
              </a:ext>
            </a:extLst>
          </p:cNvPr>
          <p:cNvSpPr/>
          <p:nvPr/>
        </p:nvSpPr>
        <p:spPr>
          <a:xfrm>
            <a:off x="5136637" y="179234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F999BF8F-32C7-F5B1-EFD9-102BCA26A67B}"/>
              </a:ext>
            </a:extLst>
          </p:cNvPr>
          <p:cNvSpPr/>
          <p:nvPr/>
        </p:nvSpPr>
        <p:spPr>
          <a:xfrm>
            <a:off x="5737972" y="179234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AA547E39-C8A7-02D5-23DE-BC1853EF1108}"/>
              </a:ext>
            </a:extLst>
          </p:cNvPr>
          <p:cNvSpPr/>
          <p:nvPr/>
        </p:nvSpPr>
        <p:spPr>
          <a:xfrm>
            <a:off x="6339307" y="179234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5B650C85-91F1-A16A-A9E2-1EE66390CF43}"/>
              </a:ext>
            </a:extLst>
          </p:cNvPr>
          <p:cNvSpPr/>
          <p:nvPr/>
        </p:nvSpPr>
        <p:spPr>
          <a:xfrm>
            <a:off x="6940642" y="1792349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F9AB70C5-816C-D2E7-C8DA-9E11FD89F89E}"/>
              </a:ext>
            </a:extLst>
          </p:cNvPr>
          <p:cNvSpPr/>
          <p:nvPr/>
        </p:nvSpPr>
        <p:spPr>
          <a:xfrm>
            <a:off x="2731297" y="188949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4AF09CD-499F-1EFF-E042-ABC369918DB9}"/>
              </a:ext>
            </a:extLst>
          </p:cNvPr>
          <p:cNvSpPr/>
          <p:nvPr/>
        </p:nvSpPr>
        <p:spPr>
          <a:xfrm>
            <a:off x="3332632" y="188949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F9DDD13C-B76A-1B2D-6454-5F6E54DD4826}"/>
              </a:ext>
            </a:extLst>
          </p:cNvPr>
          <p:cNvSpPr/>
          <p:nvPr/>
        </p:nvSpPr>
        <p:spPr>
          <a:xfrm>
            <a:off x="3933967" y="188949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C82DEE28-CCBA-3C21-2E4A-5550198367E7}"/>
              </a:ext>
            </a:extLst>
          </p:cNvPr>
          <p:cNvSpPr/>
          <p:nvPr/>
        </p:nvSpPr>
        <p:spPr>
          <a:xfrm>
            <a:off x="4535302" y="188949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DADF7B5-BC04-213D-1D2C-A0E3BCA2C115}"/>
              </a:ext>
            </a:extLst>
          </p:cNvPr>
          <p:cNvSpPr/>
          <p:nvPr/>
        </p:nvSpPr>
        <p:spPr>
          <a:xfrm>
            <a:off x="5136637" y="188949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B852D1F9-D38F-C9F8-88B9-B26D610F91CB}"/>
              </a:ext>
            </a:extLst>
          </p:cNvPr>
          <p:cNvSpPr/>
          <p:nvPr/>
        </p:nvSpPr>
        <p:spPr>
          <a:xfrm>
            <a:off x="5737972" y="188949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FF48B79-1167-6679-D4CF-DDF76FA87EB5}"/>
              </a:ext>
            </a:extLst>
          </p:cNvPr>
          <p:cNvSpPr/>
          <p:nvPr/>
        </p:nvSpPr>
        <p:spPr>
          <a:xfrm>
            <a:off x="6339307" y="188949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B68E0F1-F44E-8822-C881-12686F5388D0}"/>
              </a:ext>
            </a:extLst>
          </p:cNvPr>
          <p:cNvSpPr/>
          <p:nvPr/>
        </p:nvSpPr>
        <p:spPr>
          <a:xfrm>
            <a:off x="6940642" y="1889494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FFBB3368-7AD3-167D-EB7B-89F356E3EAD6}"/>
              </a:ext>
            </a:extLst>
          </p:cNvPr>
          <p:cNvSpPr/>
          <p:nvPr/>
        </p:nvSpPr>
        <p:spPr>
          <a:xfrm>
            <a:off x="2731297" y="198663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E9174104-DA0F-2E50-A08E-03CB6EA97CA9}"/>
              </a:ext>
            </a:extLst>
          </p:cNvPr>
          <p:cNvSpPr/>
          <p:nvPr/>
        </p:nvSpPr>
        <p:spPr>
          <a:xfrm>
            <a:off x="3332632" y="198663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F97165E-CA0E-2D41-8DAC-8991ABB6D52C}"/>
              </a:ext>
            </a:extLst>
          </p:cNvPr>
          <p:cNvSpPr/>
          <p:nvPr/>
        </p:nvSpPr>
        <p:spPr>
          <a:xfrm>
            <a:off x="3933967" y="198663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1975E1BE-C1AC-2700-9137-D951B03ED154}"/>
              </a:ext>
            </a:extLst>
          </p:cNvPr>
          <p:cNvSpPr/>
          <p:nvPr/>
        </p:nvSpPr>
        <p:spPr>
          <a:xfrm>
            <a:off x="4535302" y="198663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74C170EB-2787-442E-26C0-77A5E37F7331}"/>
              </a:ext>
            </a:extLst>
          </p:cNvPr>
          <p:cNvSpPr/>
          <p:nvPr/>
        </p:nvSpPr>
        <p:spPr>
          <a:xfrm>
            <a:off x="5136637" y="198663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5AB9C1CA-9873-67EF-A131-264D58289CA2}"/>
              </a:ext>
            </a:extLst>
          </p:cNvPr>
          <p:cNvSpPr/>
          <p:nvPr/>
        </p:nvSpPr>
        <p:spPr>
          <a:xfrm>
            <a:off x="5737972" y="198663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1EE4661E-01D1-E28B-6C16-B1ED38BDA75C}"/>
              </a:ext>
            </a:extLst>
          </p:cNvPr>
          <p:cNvSpPr/>
          <p:nvPr/>
        </p:nvSpPr>
        <p:spPr>
          <a:xfrm>
            <a:off x="6339307" y="198663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1EEBE88A-B631-789C-F5F1-BADB5D37D366}"/>
              </a:ext>
            </a:extLst>
          </p:cNvPr>
          <p:cNvSpPr/>
          <p:nvPr/>
        </p:nvSpPr>
        <p:spPr>
          <a:xfrm>
            <a:off x="6940642" y="1986639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E65430D-9035-08C0-6435-06616FC7F208}"/>
              </a:ext>
            </a:extLst>
          </p:cNvPr>
          <p:cNvSpPr/>
          <p:nvPr/>
        </p:nvSpPr>
        <p:spPr>
          <a:xfrm>
            <a:off x="2731297" y="208378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46DFCF5-5BA3-12B1-2858-AEEB47142CA6}"/>
              </a:ext>
            </a:extLst>
          </p:cNvPr>
          <p:cNvSpPr/>
          <p:nvPr/>
        </p:nvSpPr>
        <p:spPr>
          <a:xfrm>
            <a:off x="3332632" y="208378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D824288C-9C09-1BB0-7D65-4C96FDC083EE}"/>
              </a:ext>
            </a:extLst>
          </p:cNvPr>
          <p:cNvSpPr/>
          <p:nvPr/>
        </p:nvSpPr>
        <p:spPr>
          <a:xfrm>
            <a:off x="3933967" y="208378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0F00FC30-F279-2A50-948A-5E74A2CB64ED}"/>
              </a:ext>
            </a:extLst>
          </p:cNvPr>
          <p:cNvSpPr/>
          <p:nvPr/>
        </p:nvSpPr>
        <p:spPr>
          <a:xfrm>
            <a:off x="4535302" y="208378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6341B0FF-4458-C596-9D01-D76E6572CFC2}"/>
              </a:ext>
            </a:extLst>
          </p:cNvPr>
          <p:cNvSpPr/>
          <p:nvPr/>
        </p:nvSpPr>
        <p:spPr>
          <a:xfrm>
            <a:off x="5136637" y="208378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B2F823E8-240B-16F9-2B97-BBB6BC08F1F0}"/>
              </a:ext>
            </a:extLst>
          </p:cNvPr>
          <p:cNvSpPr/>
          <p:nvPr/>
        </p:nvSpPr>
        <p:spPr>
          <a:xfrm>
            <a:off x="5737972" y="208378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5FE2F145-06F4-8A53-B429-8FAEEA9771D3}"/>
              </a:ext>
            </a:extLst>
          </p:cNvPr>
          <p:cNvSpPr/>
          <p:nvPr/>
        </p:nvSpPr>
        <p:spPr>
          <a:xfrm>
            <a:off x="6339307" y="208378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52AF2B45-A6CD-7518-B7B0-61BB4B22FAED}"/>
              </a:ext>
            </a:extLst>
          </p:cNvPr>
          <p:cNvSpPr/>
          <p:nvPr/>
        </p:nvSpPr>
        <p:spPr>
          <a:xfrm>
            <a:off x="6940642" y="2083784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4AB5F80-9FD6-D37C-76B5-E4C5E2C0341D}"/>
              </a:ext>
            </a:extLst>
          </p:cNvPr>
          <p:cNvSpPr/>
          <p:nvPr/>
        </p:nvSpPr>
        <p:spPr>
          <a:xfrm>
            <a:off x="2731297" y="218092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81E8116-CCD6-A45C-E1E2-FBF8F06D786C}"/>
              </a:ext>
            </a:extLst>
          </p:cNvPr>
          <p:cNvSpPr/>
          <p:nvPr/>
        </p:nvSpPr>
        <p:spPr>
          <a:xfrm>
            <a:off x="3332632" y="218092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6FA2F41-A9F2-0979-9E8A-FD705854CE83}"/>
              </a:ext>
            </a:extLst>
          </p:cNvPr>
          <p:cNvSpPr/>
          <p:nvPr/>
        </p:nvSpPr>
        <p:spPr>
          <a:xfrm>
            <a:off x="3933967" y="218092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C95B406B-AC4E-6E7B-73A0-8B7E203E68EF}"/>
              </a:ext>
            </a:extLst>
          </p:cNvPr>
          <p:cNvSpPr/>
          <p:nvPr/>
        </p:nvSpPr>
        <p:spPr>
          <a:xfrm>
            <a:off x="4535302" y="218092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992EF7E-BFFA-7B41-915D-262A8875CAA6}"/>
              </a:ext>
            </a:extLst>
          </p:cNvPr>
          <p:cNvSpPr/>
          <p:nvPr/>
        </p:nvSpPr>
        <p:spPr>
          <a:xfrm>
            <a:off x="5136637" y="218092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2D892A57-8ACB-FBBB-FBB3-169A5DCC7110}"/>
              </a:ext>
            </a:extLst>
          </p:cNvPr>
          <p:cNvSpPr/>
          <p:nvPr/>
        </p:nvSpPr>
        <p:spPr>
          <a:xfrm>
            <a:off x="5737972" y="218092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9DBAC6B-BBBB-E1C5-EF2C-00F443CE3CAC}"/>
              </a:ext>
            </a:extLst>
          </p:cNvPr>
          <p:cNvSpPr/>
          <p:nvPr/>
        </p:nvSpPr>
        <p:spPr>
          <a:xfrm>
            <a:off x="6339307" y="218092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E181C37-A9DE-2B44-350E-5174D797F60B}"/>
              </a:ext>
            </a:extLst>
          </p:cNvPr>
          <p:cNvSpPr/>
          <p:nvPr/>
        </p:nvSpPr>
        <p:spPr>
          <a:xfrm>
            <a:off x="6940642" y="2180929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C92A43ED-3C1F-749D-C38C-366B61706EA0}"/>
              </a:ext>
            </a:extLst>
          </p:cNvPr>
          <p:cNvSpPr/>
          <p:nvPr/>
        </p:nvSpPr>
        <p:spPr>
          <a:xfrm>
            <a:off x="2731297" y="227807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B6D512F6-2AC6-D940-8008-CF63C28305B6}"/>
              </a:ext>
            </a:extLst>
          </p:cNvPr>
          <p:cNvSpPr/>
          <p:nvPr/>
        </p:nvSpPr>
        <p:spPr>
          <a:xfrm>
            <a:off x="3332632" y="227807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C76A2DDF-930C-8997-8FD1-3D23AA691C2D}"/>
              </a:ext>
            </a:extLst>
          </p:cNvPr>
          <p:cNvSpPr/>
          <p:nvPr/>
        </p:nvSpPr>
        <p:spPr>
          <a:xfrm>
            <a:off x="3933967" y="227807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EFFC710B-78BD-8F7C-6ECE-0190D4AA0B9E}"/>
              </a:ext>
            </a:extLst>
          </p:cNvPr>
          <p:cNvSpPr/>
          <p:nvPr/>
        </p:nvSpPr>
        <p:spPr>
          <a:xfrm>
            <a:off x="4535302" y="227807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9EAB7C4-7B84-C257-F5AC-7CDE4079AC02}"/>
              </a:ext>
            </a:extLst>
          </p:cNvPr>
          <p:cNvSpPr/>
          <p:nvPr/>
        </p:nvSpPr>
        <p:spPr>
          <a:xfrm>
            <a:off x="5136637" y="227807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9B2B5F1-B65F-563F-D89B-E2F9D030A0C0}"/>
              </a:ext>
            </a:extLst>
          </p:cNvPr>
          <p:cNvSpPr/>
          <p:nvPr/>
        </p:nvSpPr>
        <p:spPr>
          <a:xfrm>
            <a:off x="5737972" y="227807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4C1E3C6B-F625-2CD7-26BF-74AD2CAC93B8}"/>
              </a:ext>
            </a:extLst>
          </p:cNvPr>
          <p:cNvSpPr/>
          <p:nvPr/>
        </p:nvSpPr>
        <p:spPr>
          <a:xfrm>
            <a:off x="6339307" y="227807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AD81701-0731-C9E1-3684-111C5292685B}"/>
              </a:ext>
            </a:extLst>
          </p:cNvPr>
          <p:cNvSpPr/>
          <p:nvPr/>
        </p:nvSpPr>
        <p:spPr>
          <a:xfrm>
            <a:off x="6940642" y="227807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92C411F-4803-D82B-5F01-A393C5DE97BC}"/>
              </a:ext>
            </a:extLst>
          </p:cNvPr>
          <p:cNvSpPr/>
          <p:nvPr/>
        </p:nvSpPr>
        <p:spPr>
          <a:xfrm>
            <a:off x="2731297" y="237521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AEB604B-6217-66B5-F81A-3FEA729697B7}"/>
              </a:ext>
            </a:extLst>
          </p:cNvPr>
          <p:cNvSpPr/>
          <p:nvPr/>
        </p:nvSpPr>
        <p:spPr>
          <a:xfrm>
            <a:off x="3332632" y="237521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10858ED-E6AC-75C2-9CED-3A755D779E88}"/>
              </a:ext>
            </a:extLst>
          </p:cNvPr>
          <p:cNvSpPr/>
          <p:nvPr/>
        </p:nvSpPr>
        <p:spPr>
          <a:xfrm>
            <a:off x="3933967" y="237521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D1C34A65-935E-2340-310B-9E7400A16EC4}"/>
              </a:ext>
            </a:extLst>
          </p:cNvPr>
          <p:cNvSpPr/>
          <p:nvPr/>
        </p:nvSpPr>
        <p:spPr>
          <a:xfrm>
            <a:off x="4535302" y="237521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112A21F-528F-C81F-129D-C38C2DEFD898}"/>
              </a:ext>
            </a:extLst>
          </p:cNvPr>
          <p:cNvSpPr/>
          <p:nvPr/>
        </p:nvSpPr>
        <p:spPr>
          <a:xfrm>
            <a:off x="5136637" y="237521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DBC9AB13-7371-4D7C-09F1-6A63617A9E80}"/>
              </a:ext>
            </a:extLst>
          </p:cNvPr>
          <p:cNvSpPr/>
          <p:nvPr/>
        </p:nvSpPr>
        <p:spPr>
          <a:xfrm>
            <a:off x="5737972" y="237521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0879B973-B150-83D7-8027-AF3D3765E099}"/>
              </a:ext>
            </a:extLst>
          </p:cNvPr>
          <p:cNvSpPr/>
          <p:nvPr/>
        </p:nvSpPr>
        <p:spPr>
          <a:xfrm>
            <a:off x="6339307" y="237521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3C721F3-C178-ED74-939D-99EFEBF12D00}"/>
              </a:ext>
            </a:extLst>
          </p:cNvPr>
          <p:cNvSpPr/>
          <p:nvPr/>
        </p:nvSpPr>
        <p:spPr>
          <a:xfrm>
            <a:off x="6940642" y="237521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C8D8574-FAE7-AA4B-AB5D-7A8E66781107}"/>
              </a:ext>
            </a:extLst>
          </p:cNvPr>
          <p:cNvSpPr/>
          <p:nvPr/>
        </p:nvSpPr>
        <p:spPr>
          <a:xfrm>
            <a:off x="2731297" y="247236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25F07006-7E12-D522-1A81-7DE93816F53E}"/>
              </a:ext>
            </a:extLst>
          </p:cNvPr>
          <p:cNvSpPr/>
          <p:nvPr/>
        </p:nvSpPr>
        <p:spPr>
          <a:xfrm>
            <a:off x="3332632" y="247236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BE253764-A124-0C17-EA90-DF5B83C7CBA7}"/>
              </a:ext>
            </a:extLst>
          </p:cNvPr>
          <p:cNvSpPr/>
          <p:nvPr/>
        </p:nvSpPr>
        <p:spPr>
          <a:xfrm>
            <a:off x="3933967" y="247236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F5DEBE0C-66E6-97D8-80BF-C3CA1FD5BCA0}"/>
              </a:ext>
            </a:extLst>
          </p:cNvPr>
          <p:cNvSpPr/>
          <p:nvPr/>
        </p:nvSpPr>
        <p:spPr>
          <a:xfrm>
            <a:off x="4535302" y="247236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4E46734-46F8-7E83-5581-8133BA5D5042}"/>
              </a:ext>
            </a:extLst>
          </p:cNvPr>
          <p:cNvSpPr/>
          <p:nvPr/>
        </p:nvSpPr>
        <p:spPr>
          <a:xfrm>
            <a:off x="5136637" y="247236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F325BDDA-3849-BD40-E415-4BAA9C39B166}"/>
              </a:ext>
            </a:extLst>
          </p:cNvPr>
          <p:cNvSpPr/>
          <p:nvPr/>
        </p:nvSpPr>
        <p:spPr>
          <a:xfrm>
            <a:off x="5737972" y="247236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A0EF0E23-6258-0656-26C2-8EA65584CEF3}"/>
              </a:ext>
            </a:extLst>
          </p:cNvPr>
          <p:cNvSpPr/>
          <p:nvPr/>
        </p:nvSpPr>
        <p:spPr>
          <a:xfrm>
            <a:off x="6339307" y="247236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A2FBF3A6-BC86-8560-7E42-52174A42A304}"/>
              </a:ext>
            </a:extLst>
          </p:cNvPr>
          <p:cNvSpPr/>
          <p:nvPr/>
        </p:nvSpPr>
        <p:spPr>
          <a:xfrm>
            <a:off x="6940642" y="247236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6C7651C9-28ED-9474-DF73-72FDFC59AED6}"/>
              </a:ext>
            </a:extLst>
          </p:cNvPr>
          <p:cNvSpPr/>
          <p:nvPr/>
        </p:nvSpPr>
        <p:spPr>
          <a:xfrm>
            <a:off x="2731297" y="256950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E357A2FA-C7BE-FF40-B208-B30EE8E7A579}"/>
              </a:ext>
            </a:extLst>
          </p:cNvPr>
          <p:cNvSpPr/>
          <p:nvPr/>
        </p:nvSpPr>
        <p:spPr>
          <a:xfrm>
            <a:off x="3332632" y="256950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61862136-8085-6591-E9AC-BFAC8EBBB5A8}"/>
              </a:ext>
            </a:extLst>
          </p:cNvPr>
          <p:cNvSpPr/>
          <p:nvPr/>
        </p:nvSpPr>
        <p:spPr>
          <a:xfrm>
            <a:off x="3933967" y="256950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F1CEF76-308F-C52A-C5D5-E8086E337D6D}"/>
              </a:ext>
            </a:extLst>
          </p:cNvPr>
          <p:cNvSpPr/>
          <p:nvPr/>
        </p:nvSpPr>
        <p:spPr>
          <a:xfrm>
            <a:off x="4535302" y="256950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187B2B8A-7D54-F8C9-67ED-739283EA9A10}"/>
              </a:ext>
            </a:extLst>
          </p:cNvPr>
          <p:cNvSpPr/>
          <p:nvPr/>
        </p:nvSpPr>
        <p:spPr>
          <a:xfrm>
            <a:off x="5136637" y="256950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7E4997B3-D0BA-A933-9B8C-D43A6C226224}"/>
              </a:ext>
            </a:extLst>
          </p:cNvPr>
          <p:cNvSpPr/>
          <p:nvPr/>
        </p:nvSpPr>
        <p:spPr>
          <a:xfrm>
            <a:off x="5737972" y="256950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83FC5A76-5D97-EAC4-E98D-F6651EEF8BB6}"/>
              </a:ext>
            </a:extLst>
          </p:cNvPr>
          <p:cNvSpPr/>
          <p:nvPr/>
        </p:nvSpPr>
        <p:spPr>
          <a:xfrm>
            <a:off x="6339307" y="256950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806FB134-00E8-F2D8-A227-322F58BDA4AD}"/>
              </a:ext>
            </a:extLst>
          </p:cNvPr>
          <p:cNvSpPr/>
          <p:nvPr/>
        </p:nvSpPr>
        <p:spPr>
          <a:xfrm>
            <a:off x="6940642" y="256950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9E08038-156B-A416-3431-F5E65E961AAE}"/>
              </a:ext>
            </a:extLst>
          </p:cNvPr>
          <p:cNvSpPr/>
          <p:nvPr/>
        </p:nvSpPr>
        <p:spPr>
          <a:xfrm>
            <a:off x="2731297" y="266665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6C81EF18-91E2-7C4B-0AFA-13F4DBFAD5DA}"/>
              </a:ext>
            </a:extLst>
          </p:cNvPr>
          <p:cNvSpPr/>
          <p:nvPr/>
        </p:nvSpPr>
        <p:spPr>
          <a:xfrm>
            <a:off x="3332632" y="266665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9D44E5D-1245-B93A-0D8E-EDF668CCC94E}"/>
              </a:ext>
            </a:extLst>
          </p:cNvPr>
          <p:cNvSpPr/>
          <p:nvPr/>
        </p:nvSpPr>
        <p:spPr>
          <a:xfrm>
            <a:off x="3933967" y="266665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4D381F96-EDB9-0D48-2FE3-38460FC3FF71}"/>
              </a:ext>
            </a:extLst>
          </p:cNvPr>
          <p:cNvSpPr/>
          <p:nvPr/>
        </p:nvSpPr>
        <p:spPr>
          <a:xfrm>
            <a:off x="4535302" y="266665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EC093F6B-B52F-4BDF-4499-0E39BFE9AC81}"/>
              </a:ext>
            </a:extLst>
          </p:cNvPr>
          <p:cNvSpPr/>
          <p:nvPr/>
        </p:nvSpPr>
        <p:spPr>
          <a:xfrm>
            <a:off x="5136637" y="266665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6C5DDD0-4FBE-ADC9-0201-2ED689D62992}"/>
              </a:ext>
            </a:extLst>
          </p:cNvPr>
          <p:cNvSpPr/>
          <p:nvPr/>
        </p:nvSpPr>
        <p:spPr>
          <a:xfrm>
            <a:off x="5737972" y="266665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0762FC3E-F0E4-06C7-12DE-91FDEA97C965}"/>
              </a:ext>
            </a:extLst>
          </p:cNvPr>
          <p:cNvSpPr/>
          <p:nvPr/>
        </p:nvSpPr>
        <p:spPr>
          <a:xfrm>
            <a:off x="6339307" y="266665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13B33AEE-1C1F-F079-101D-DA6BB65B93C3}"/>
              </a:ext>
            </a:extLst>
          </p:cNvPr>
          <p:cNvSpPr/>
          <p:nvPr/>
        </p:nvSpPr>
        <p:spPr>
          <a:xfrm>
            <a:off x="6940642" y="266665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39274745-F838-62A7-9E48-3AFE8C6C2858}"/>
              </a:ext>
            </a:extLst>
          </p:cNvPr>
          <p:cNvSpPr/>
          <p:nvPr/>
        </p:nvSpPr>
        <p:spPr>
          <a:xfrm>
            <a:off x="2731297" y="276379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9CAC79E8-DE05-CFE7-3FC5-E19313795903}"/>
              </a:ext>
            </a:extLst>
          </p:cNvPr>
          <p:cNvSpPr/>
          <p:nvPr/>
        </p:nvSpPr>
        <p:spPr>
          <a:xfrm>
            <a:off x="3332632" y="276379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180D610-4DE3-F443-E393-5427E1F47A93}"/>
              </a:ext>
            </a:extLst>
          </p:cNvPr>
          <p:cNvSpPr/>
          <p:nvPr/>
        </p:nvSpPr>
        <p:spPr>
          <a:xfrm>
            <a:off x="3933967" y="276379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5140FFD-2018-34EC-7EF9-B9BB4F80CAD7}"/>
              </a:ext>
            </a:extLst>
          </p:cNvPr>
          <p:cNvSpPr/>
          <p:nvPr/>
        </p:nvSpPr>
        <p:spPr>
          <a:xfrm>
            <a:off x="4535302" y="276379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E9B496C8-DD88-156D-BD88-8E9C5A7069E4}"/>
              </a:ext>
            </a:extLst>
          </p:cNvPr>
          <p:cNvSpPr/>
          <p:nvPr/>
        </p:nvSpPr>
        <p:spPr>
          <a:xfrm>
            <a:off x="5136637" y="276379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1EEF7D7-7154-1822-543B-3B02AE85044C}"/>
              </a:ext>
            </a:extLst>
          </p:cNvPr>
          <p:cNvSpPr/>
          <p:nvPr/>
        </p:nvSpPr>
        <p:spPr>
          <a:xfrm>
            <a:off x="5737972" y="276379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8FC2B05A-6C31-49A9-6C38-1D786F5A2366}"/>
              </a:ext>
            </a:extLst>
          </p:cNvPr>
          <p:cNvSpPr/>
          <p:nvPr/>
        </p:nvSpPr>
        <p:spPr>
          <a:xfrm>
            <a:off x="6339307" y="276379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3C7AA0CF-FD55-D54B-E3A6-6A04DC08533B}"/>
              </a:ext>
            </a:extLst>
          </p:cNvPr>
          <p:cNvSpPr/>
          <p:nvPr/>
        </p:nvSpPr>
        <p:spPr>
          <a:xfrm>
            <a:off x="6940642" y="276379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8EAA71A3-0441-8760-B1A6-BBB0CB6E9230}"/>
              </a:ext>
            </a:extLst>
          </p:cNvPr>
          <p:cNvSpPr/>
          <p:nvPr/>
        </p:nvSpPr>
        <p:spPr>
          <a:xfrm>
            <a:off x="2731297" y="286094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9297C3F-BBFE-4F22-CB48-20B81D6DC291}"/>
              </a:ext>
            </a:extLst>
          </p:cNvPr>
          <p:cNvSpPr/>
          <p:nvPr/>
        </p:nvSpPr>
        <p:spPr>
          <a:xfrm>
            <a:off x="3332632" y="286094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6ABB358-72C2-9A0B-5C3A-11D6C16C467F}"/>
              </a:ext>
            </a:extLst>
          </p:cNvPr>
          <p:cNvSpPr/>
          <p:nvPr/>
        </p:nvSpPr>
        <p:spPr>
          <a:xfrm>
            <a:off x="3933967" y="286094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107580FD-6703-8E64-0EB9-5EA727898B7B}"/>
              </a:ext>
            </a:extLst>
          </p:cNvPr>
          <p:cNvSpPr/>
          <p:nvPr/>
        </p:nvSpPr>
        <p:spPr>
          <a:xfrm>
            <a:off x="4535302" y="286094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87129B41-B995-2D32-62E6-E5BD8E39D971}"/>
              </a:ext>
            </a:extLst>
          </p:cNvPr>
          <p:cNvSpPr/>
          <p:nvPr/>
        </p:nvSpPr>
        <p:spPr>
          <a:xfrm>
            <a:off x="5136637" y="286094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64A85893-0E74-0850-26E3-4B0294AE9B66}"/>
              </a:ext>
            </a:extLst>
          </p:cNvPr>
          <p:cNvSpPr/>
          <p:nvPr/>
        </p:nvSpPr>
        <p:spPr>
          <a:xfrm>
            <a:off x="5737972" y="286094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26BABB3-7FFC-8C26-D419-5D1640D20CA4}"/>
              </a:ext>
            </a:extLst>
          </p:cNvPr>
          <p:cNvSpPr/>
          <p:nvPr/>
        </p:nvSpPr>
        <p:spPr>
          <a:xfrm>
            <a:off x="6339307" y="286094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8B804F32-2E8E-A76B-B6C1-E0AAEE954336}"/>
              </a:ext>
            </a:extLst>
          </p:cNvPr>
          <p:cNvSpPr/>
          <p:nvPr/>
        </p:nvSpPr>
        <p:spPr>
          <a:xfrm>
            <a:off x="6940642" y="286094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B70ED4C-DC99-CEBE-8528-692620001A2E}"/>
              </a:ext>
            </a:extLst>
          </p:cNvPr>
          <p:cNvSpPr/>
          <p:nvPr/>
        </p:nvSpPr>
        <p:spPr>
          <a:xfrm>
            <a:off x="2731297" y="295808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A7939A4-88A1-7D5F-390E-AC08BE694BD9}"/>
              </a:ext>
            </a:extLst>
          </p:cNvPr>
          <p:cNvSpPr/>
          <p:nvPr/>
        </p:nvSpPr>
        <p:spPr>
          <a:xfrm>
            <a:off x="3332632" y="295808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971E505-FEAF-2570-417C-54E4EEDD92E0}"/>
              </a:ext>
            </a:extLst>
          </p:cNvPr>
          <p:cNvSpPr/>
          <p:nvPr/>
        </p:nvSpPr>
        <p:spPr>
          <a:xfrm>
            <a:off x="3933967" y="295808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0E68A5B-6FFB-9E38-6BEE-ECD367B30202}"/>
              </a:ext>
            </a:extLst>
          </p:cNvPr>
          <p:cNvSpPr/>
          <p:nvPr/>
        </p:nvSpPr>
        <p:spPr>
          <a:xfrm>
            <a:off x="4535302" y="295808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1A2CECD-4C82-EF26-6664-F2ED0CC57AA3}"/>
              </a:ext>
            </a:extLst>
          </p:cNvPr>
          <p:cNvSpPr/>
          <p:nvPr/>
        </p:nvSpPr>
        <p:spPr>
          <a:xfrm>
            <a:off x="5136637" y="295808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52983E5-1731-1AF6-DEA3-83D27601DF3E}"/>
              </a:ext>
            </a:extLst>
          </p:cNvPr>
          <p:cNvSpPr/>
          <p:nvPr/>
        </p:nvSpPr>
        <p:spPr>
          <a:xfrm>
            <a:off x="5737972" y="295808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9E906F2-E619-2485-2D87-7AC292535C26}"/>
              </a:ext>
            </a:extLst>
          </p:cNvPr>
          <p:cNvSpPr/>
          <p:nvPr/>
        </p:nvSpPr>
        <p:spPr>
          <a:xfrm>
            <a:off x="6339307" y="295808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5424CE-D075-A838-74B3-1A7F3CAEFBA4}"/>
              </a:ext>
            </a:extLst>
          </p:cNvPr>
          <p:cNvSpPr/>
          <p:nvPr/>
        </p:nvSpPr>
        <p:spPr>
          <a:xfrm>
            <a:off x="6940642" y="295808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16EA8D28-9E86-B710-54B2-858BF394E1E1}"/>
              </a:ext>
            </a:extLst>
          </p:cNvPr>
          <p:cNvSpPr/>
          <p:nvPr/>
        </p:nvSpPr>
        <p:spPr>
          <a:xfrm>
            <a:off x="2731297" y="305523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E4DB04D5-837E-C3C7-B452-C247A62BF373}"/>
              </a:ext>
            </a:extLst>
          </p:cNvPr>
          <p:cNvSpPr/>
          <p:nvPr/>
        </p:nvSpPr>
        <p:spPr>
          <a:xfrm>
            <a:off x="3332632" y="305523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B1D8D16A-68E8-F11E-BB5C-8F752080616F}"/>
              </a:ext>
            </a:extLst>
          </p:cNvPr>
          <p:cNvSpPr/>
          <p:nvPr/>
        </p:nvSpPr>
        <p:spPr>
          <a:xfrm>
            <a:off x="3933967" y="305523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62AA6A1A-3B38-2C88-F8DB-8682800DFD67}"/>
              </a:ext>
            </a:extLst>
          </p:cNvPr>
          <p:cNvSpPr/>
          <p:nvPr/>
        </p:nvSpPr>
        <p:spPr>
          <a:xfrm>
            <a:off x="4535302" y="305523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1225DED7-CE00-F9C8-6926-2FF00EFBE3BE}"/>
              </a:ext>
            </a:extLst>
          </p:cNvPr>
          <p:cNvSpPr/>
          <p:nvPr/>
        </p:nvSpPr>
        <p:spPr>
          <a:xfrm>
            <a:off x="5136637" y="305523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8677DBC-DB20-3274-0BFD-396B1B6D2371}"/>
              </a:ext>
            </a:extLst>
          </p:cNvPr>
          <p:cNvSpPr/>
          <p:nvPr/>
        </p:nvSpPr>
        <p:spPr>
          <a:xfrm>
            <a:off x="5737972" y="305523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BCADDE3-137D-F5FC-24B5-ECEEB90B5E99}"/>
              </a:ext>
            </a:extLst>
          </p:cNvPr>
          <p:cNvSpPr/>
          <p:nvPr/>
        </p:nvSpPr>
        <p:spPr>
          <a:xfrm>
            <a:off x="6339307" y="305523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84D6D02-FF9B-F49D-CC07-85A20A0E1763}"/>
              </a:ext>
            </a:extLst>
          </p:cNvPr>
          <p:cNvSpPr/>
          <p:nvPr/>
        </p:nvSpPr>
        <p:spPr>
          <a:xfrm>
            <a:off x="6940642" y="305523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7096BAEC-6B25-8E67-1CE3-3257685E1059}"/>
              </a:ext>
            </a:extLst>
          </p:cNvPr>
          <p:cNvSpPr/>
          <p:nvPr/>
        </p:nvSpPr>
        <p:spPr>
          <a:xfrm>
            <a:off x="2731297" y="315237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E859107C-C158-D195-FAC3-0AAA6FA507E9}"/>
              </a:ext>
            </a:extLst>
          </p:cNvPr>
          <p:cNvSpPr/>
          <p:nvPr/>
        </p:nvSpPr>
        <p:spPr>
          <a:xfrm>
            <a:off x="3332632" y="315237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4D0E0AF-FF14-50AC-F1A4-369ABF7E8F76}"/>
              </a:ext>
            </a:extLst>
          </p:cNvPr>
          <p:cNvSpPr/>
          <p:nvPr/>
        </p:nvSpPr>
        <p:spPr>
          <a:xfrm>
            <a:off x="3933967" y="315237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EC86E30-3D91-E0F7-7E56-66F40D69AA57}"/>
              </a:ext>
            </a:extLst>
          </p:cNvPr>
          <p:cNvSpPr/>
          <p:nvPr/>
        </p:nvSpPr>
        <p:spPr>
          <a:xfrm>
            <a:off x="4535302" y="315237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74034926-A0DA-5965-801E-CFCBB87AD1A3}"/>
              </a:ext>
            </a:extLst>
          </p:cNvPr>
          <p:cNvSpPr/>
          <p:nvPr/>
        </p:nvSpPr>
        <p:spPr>
          <a:xfrm>
            <a:off x="5136637" y="315237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906DE24B-2E72-0BDE-BC09-F13393987E85}"/>
              </a:ext>
            </a:extLst>
          </p:cNvPr>
          <p:cNvSpPr/>
          <p:nvPr/>
        </p:nvSpPr>
        <p:spPr>
          <a:xfrm>
            <a:off x="5737972" y="315237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7BE6DCD-44A0-61ED-5B04-32D6123DAF11}"/>
              </a:ext>
            </a:extLst>
          </p:cNvPr>
          <p:cNvSpPr/>
          <p:nvPr/>
        </p:nvSpPr>
        <p:spPr>
          <a:xfrm>
            <a:off x="6339307" y="315237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23833B4-E859-1952-9C51-EAC1634C02B3}"/>
              </a:ext>
            </a:extLst>
          </p:cNvPr>
          <p:cNvSpPr/>
          <p:nvPr/>
        </p:nvSpPr>
        <p:spPr>
          <a:xfrm>
            <a:off x="6940642" y="315237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B8E8A086-49D1-BB32-0C8E-482E74859D59}"/>
              </a:ext>
            </a:extLst>
          </p:cNvPr>
          <p:cNvSpPr/>
          <p:nvPr/>
        </p:nvSpPr>
        <p:spPr>
          <a:xfrm>
            <a:off x="2731297" y="324952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FB400526-568C-BCE0-FCD3-B729F330E034}"/>
              </a:ext>
            </a:extLst>
          </p:cNvPr>
          <p:cNvSpPr/>
          <p:nvPr/>
        </p:nvSpPr>
        <p:spPr>
          <a:xfrm>
            <a:off x="3332632" y="324952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4250E661-F5CA-640E-BC3D-462041EBA176}"/>
              </a:ext>
            </a:extLst>
          </p:cNvPr>
          <p:cNvSpPr/>
          <p:nvPr/>
        </p:nvSpPr>
        <p:spPr>
          <a:xfrm>
            <a:off x="3933967" y="324952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B071C504-08C8-B98E-419D-DD4C3D346FCA}"/>
              </a:ext>
            </a:extLst>
          </p:cNvPr>
          <p:cNvSpPr/>
          <p:nvPr/>
        </p:nvSpPr>
        <p:spPr>
          <a:xfrm>
            <a:off x="4535302" y="324952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752C3C6D-6F94-2B97-9C0B-0E3FA002488E}"/>
              </a:ext>
            </a:extLst>
          </p:cNvPr>
          <p:cNvSpPr/>
          <p:nvPr/>
        </p:nvSpPr>
        <p:spPr>
          <a:xfrm>
            <a:off x="5136637" y="324952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E839465-C981-2ECF-A013-B9312CA06724}"/>
              </a:ext>
            </a:extLst>
          </p:cNvPr>
          <p:cNvSpPr/>
          <p:nvPr/>
        </p:nvSpPr>
        <p:spPr>
          <a:xfrm>
            <a:off x="5737972" y="324952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FEDE84F-7ED7-1FE4-B7F3-D96C6A59F4FD}"/>
              </a:ext>
            </a:extLst>
          </p:cNvPr>
          <p:cNvSpPr/>
          <p:nvPr/>
        </p:nvSpPr>
        <p:spPr>
          <a:xfrm>
            <a:off x="6339307" y="324952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F0E797D6-EB84-AFC3-4423-34CC63FA075F}"/>
              </a:ext>
            </a:extLst>
          </p:cNvPr>
          <p:cNvSpPr/>
          <p:nvPr/>
        </p:nvSpPr>
        <p:spPr>
          <a:xfrm>
            <a:off x="6940642" y="324952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C244C533-B4B7-CD3D-1945-2AB025DAAB66}"/>
              </a:ext>
            </a:extLst>
          </p:cNvPr>
          <p:cNvSpPr/>
          <p:nvPr/>
        </p:nvSpPr>
        <p:spPr>
          <a:xfrm>
            <a:off x="2731297" y="334666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BDF3C326-6CC8-6E9B-8A32-F15A1EE64A8C}"/>
              </a:ext>
            </a:extLst>
          </p:cNvPr>
          <p:cNvSpPr/>
          <p:nvPr/>
        </p:nvSpPr>
        <p:spPr>
          <a:xfrm>
            <a:off x="3332632" y="334666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2BDC1B52-F240-858D-FA48-39972CFC6687}"/>
              </a:ext>
            </a:extLst>
          </p:cNvPr>
          <p:cNvSpPr/>
          <p:nvPr/>
        </p:nvSpPr>
        <p:spPr>
          <a:xfrm>
            <a:off x="3933967" y="334666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7F7F53AE-5661-B920-E819-2D284F640BAB}"/>
              </a:ext>
            </a:extLst>
          </p:cNvPr>
          <p:cNvSpPr/>
          <p:nvPr/>
        </p:nvSpPr>
        <p:spPr>
          <a:xfrm>
            <a:off x="4535302" y="334666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E7D88CA1-D48D-7A68-0B7D-B91B4A19EF2A}"/>
              </a:ext>
            </a:extLst>
          </p:cNvPr>
          <p:cNvSpPr/>
          <p:nvPr/>
        </p:nvSpPr>
        <p:spPr>
          <a:xfrm>
            <a:off x="5136637" y="334666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6A655AFB-BB51-69EA-DD65-F6867444D111}"/>
              </a:ext>
            </a:extLst>
          </p:cNvPr>
          <p:cNvSpPr/>
          <p:nvPr/>
        </p:nvSpPr>
        <p:spPr>
          <a:xfrm>
            <a:off x="5737972" y="334666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F5FDF0F3-F717-8D8A-AB68-E1FEAF263119}"/>
              </a:ext>
            </a:extLst>
          </p:cNvPr>
          <p:cNvSpPr/>
          <p:nvPr/>
        </p:nvSpPr>
        <p:spPr>
          <a:xfrm>
            <a:off x="6339307" y="334666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858AB85C-B64E-8534-70D8-262184A48F73}"/>
              </a:ext>
            </a:extLst>
          </p:cNvPr>
          <p:cNvSpPr/>
          <p:nvPr/>
        </p:nvSpPr>
        <p:spPr>
          <a:xfrm>
            <a:off x="6940642" y="334666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57863107-9F4E-7F49-34C0-E0CFF6160DE2}"/>
              </a:ext>
            </a:extLst>
          </p:cNvPr>
          <p:cNvSpPr/>
          <p:nvPr/>
        </p:nvSpPr>
        <p:spPr>
          <a:xfrm>
            <a:off x="2731297" y="344381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51F1991B-BADF-E9FF-9D1E-440FBC5F1679}"/>
              </a:ext>
            </a:extLst>
          </p:cNvPr>
          <p:cNvSpPr/>
          <p:nvPr/>
        </p:nvSpPr>
        <p:spPr>
          <a:xfrm>
            <a:off x="3332632" y="344381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8F08CE2F-F20A-3F08-C020-DCF43DB3E3BB}"/>
              </a:ext>
            </a:extLst>
          </p:cNvPr>
          <p:cNvSpPr/>
          <p:nvPr/>
        </p:nvSpPr>
        <p:spPr>
          <a:xfrm>
            <a:off x="3933967" y="344381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B42659B7-C72A-255A-0E4C-104D02C3662F}"/>
              </a:ext>
            </a:extLst>
          </p:cNvPr>
          <p:cNvSpPr/>
          <p:nvPr/>
        </p:nvSpPr>
        <p:spPr>
          <a:xfrm>
            <a:off x="4535302" y="344381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AF317B1C-0A40-B46A-A08A-3314D9010E3C}"/>
              </a:ext>
            </a:extLst>
          </p:cNvPr>
          <p:cNvSpPr/>
          <p:nvPr/>
        </p:nvSpPr>
        <p:spPr>
          <a:xfrm>
            <a:off x="5136637" y="344381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1B946380-ADF0-4B92-FA07-169FC5ED7ADD}"/>
              </a:ext>
            </a:extLst>
          </p:cNvPr>
          <p:cNvSpPr/>
          <p:nvPr/>
        </p:nvSpPr>
        <p:spPr>
          <a:xfrm>
            <a:off x="5737972" y="344381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3916876B-3F5E-A644-EF2D-6E04431BF18C}"/>
              </a:ext>
            </a:extLst>
          </p:cNvPr>
          <p:cNvSpPr/>
          <p:nvPr/>
        </p:nvSpPr>
        <p:spPr>
          <a:xfrm>
            <a:off x="6339307" y="344381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E27139B4-F0EE-99BD-E975-6AA91E4003D7}"/>
              </a:ext>
            </a:extLst>
          </p:cNvPr>
          <p:cNvSpPr/>
          <p:nvPr/>
        </p:nvSpPr>
        <p:spPr>
          <a:xfrm>
            <a:off x="6940642" y="344381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DBA72AD7-8FB6-A5F7-5142-3B1E438A5D4B}"/>
              </a:ext>
            </a:extLst>
          </p:cNvPr>
          <p:cNvSpPr/>
          <p:nvPr/>
        </p:nvSpPr>
        <p:spPr>
          <a:xfrm>
            <a:off x="2731297" y="354095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3B3AAC94-51FD-5CAD-910D-72FCA158D1BA}"/>
              </a:ext>
            </a:extLst>
          </p:cNvPr>
          <p:cNvSpPr/>
          <p:nvPr/>
        </p:nvSpPr>
        <p:spPr>
          <a:xfrm>
            <a:off x="3332632" y="354095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33273360-162E-ECC3-04C4-451B5AD76509}"/>
              </a:ext>
            </a:extLst>
          </p:cNvPr>
          <p:cNvSpPr/>
          <p:nvPr/>
        </p:nvSpPr>
        <p:spPr>
          <a:xfrm>
            <a:off x="3933967" y="354095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6E6BAAB6-A676-8075-86B4-72F2AD5045A7}"/>
              </a:ext>
            </a:extLst>
          </p:cNvPr>
          <p:cNvSpPr/>
          <p:nvPr/>
        </p:nvSpPr>
        <p:spPr>
          <a:xfrm>
            <a:off x="4535302" y="354095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AE1EFE45-6049-8C25-3AA6-5983838C412F}"/>
              </a:ext>
            </a:extLst>
          </p:cNvPr>
          <p:cNvSpPr/>
          <p:nvPr/>
        </p:nvSpPr>
        <p:spPr>
          <a:xfrm>
            <a:off x="5136637" y="354095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E30746B0-1A21-A4C6-F688-07A4CF28E282}"/>
              </a:ext>
            </a:extLst>
          </p:cNvPr>
          <p:cNvSpPr/>
          <p:nvPr/>
        </p:nvSpPr>
        <p:spPr>
          <a:xfrm>
            <a:off x="5737972" y="354095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25349D86-F7D5-2042-C14C-C85B88328F64}"/>
              </a:ext>
            </a:extLst>
          </p:cNvPr>
          <p:cNvSpPr/>
          <p:nvPr/>
        </p:nvSpPr>
        <p:spPr>
          <a:xfrm>
            <a:off x="6339307" y="354095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0D1EC23-7AF5-FF5F-36AF-9459D8003230}"/>
              </a:ext>
            </a:extLst>
          </p:cNvPr>
          <p:cNvSpPr/>
          <p:nvPr/>
        </p:nvSpPr>
        <p:spPr>
          <a:xfrm>
            <a:off x="6940642" y="354095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B7BB498E-88FE-3158-FE3A-6419D9213D1A}"/>
              </a:ext>
            </a:extLst>
          </p:cNvPr>
          <p:cNvSpPr/>
          <p:nvPr/>
        </p:nvSpPr>
        <p:spPr>
          <a:xfrm>
            <a:off x="2731297" y="363810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42465BC-24F5-355F-2BC5-97BF7AFE100E}"/>
              </a:ext>
            </a:extLst>
          </p:cNvPr>
          <p:cNvSpPr/>
          <p:nvPr/>
        </p:nvSpPr>
        <p:spPr>
          <a:xfrm>
            <a:off x="3332632" y="363810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5971776B-87EE-E091-B2F4-A380B10294A5}"/>
              </a:ext>
            </a:extLst>
          </p:cNvPr>
          <p:cNvSpPr/>
          <p:nvPr/>
        </p:nvSpPr>
        <p:spPr>
          <a:xfrm>
            <a:off x="3933967" y="363810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0EF4D8F-DC06-9119-029A-0C23E8DEEC19}"/>
              </a:ext>
            </a:extLst>
          </p:cNvPr>
          <p:cNvSpPr/>
          <p:nvPr/>
        </p:nvSpPr>
        <p:spPr>
          <a:xfrm>
            <a:off x="4535302" y="363810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E064849-9B81-3043-C68B-D8A9438A3793}"/>
              </a:ext>
            </a:extLst>
          </p:cNvPr>
          <p:cNvSpPr/>
          <p:nvPr/>
        </p:nvSpPr>
        <p:spPr>
          <a:xfrm>
            <a:off x="5136637" y="363810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6DE0A816-3EB5-4138-6AD4-818D9C3E1D49}"/>
              </a:ext>
            </a:extLst>
          </p:cNvPr>
          <p:cNvSpPr/>
          <p:nvPr/>
        </p:nvSpPr>
        <p:spPr>
          <a:xfrm>
            <a:off x="5737972" y="363810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8ED3DFCB-8F2C-789E-677D-2E835A83E931}"/>
              </a:ext>
            </a:extLst>
          </p:cNvPr>
          <p:cNvSpPr/>
          <p:nvPr/>
        </p:nvSpPr>
        <p:spPr>
          <a:xfrm>
            <a:off x="6339307" y="363810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8E7BBEC0-6D3A-14D4-9292-EEE8CA181D53}"/>
              </a:ext>
            </a:extLst>
          </p:cNvPr>
          <p:cNvSpPr/>
          <p:nvPr/>
        </p:nvSpPr>
        <p:spPr>
          <a:xfrm>
            <a:off x="6940642" y="363810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366426E3-8776-6ACD-4BB7-DBE5D943DBAB}"/>
              </a:ext>
            </a:extLst>
          </p:cNvPr>
          <p:cNvSpPr/>
          <p:nvPr/>
        </p:nvSpPr>
        <p:spPr>
          <a:xfrm>
            <a:off x="2731297" y="373524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50EFA425-57FA-8A22-C9B8-CBEFE298E298}"/>
              </a:ext>
            </a:extLst>
          </p:cNvPr>
          <p:cNvSpPr/>
          <p:nvPr/>
        </p:nvSpPr>
        <p:spPr>
          <a:xfrm>
            <a:off x="3332632" y="373524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7CD4E3CB-F088-9D9D-CE3E-DA2CD773E762}"/>
              </a:ext>
            </a:extLst>
          </p:cNvPr>
          <p:cNvSpPr/>
          <p:nvPr/>
        </p:nvSpPr>
        <p:spPr>
          <a:xfrm>
            <a:off x="3933967" y="373524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D77AD84D-95FD-1FBF-9596-E5F7DF2C3D28}"/>
              </a:ext>
            </a:extLst>
          </p:cNvPr>
          <p:cNvSpPr/>
          <p:nvPr/>
        </p:nvSpPr>
        <p:spPr>
          <a:xfrm>
            <a:off x="4535302" y="373524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1327481D-431D-E61E-5716-96FE03972758}"/>
              </a:ext>
            </a:extLst>
          </p:cNvPr>
          <p:cNvSpPr/>
          <p:nvPr/>
        </p:nvSpPr>
        <p:spPr>
          <a:xfrm>
            <a:off x="5136637" y="373524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74A7D1FE-50B7-E01E-49C1-84015923E97B}"/>
              </a:ext>
            </a:extLst>
          </p:cNvPr>
          <p:cNvSpPr/>
          <p:nvPr/>
        </p:nvSpPr>
        <p:spPr>
          <a:xfrm>
            <a:off x="5737972" y="373524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59023700-5446-E5AF-3A49-3552E5D67240}"/>
              </a:ext>
            </a:extLst>
          </p:cNvPr>
          <p:cNvSpPr/>
          <p:nvPr/>
        </p:nvSpPr>
        <p:spPr>
          <a:xfrm>
            <a:off x="6339307" y="373524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EC5B8E6B-01B2-8939-BCF6-DCCBB4C7248B}"/>
              </a:ext>
            </a:extLst>
          </p:cNvPr>
          <p:cNvSpPr/>
          <p:nvPr/>
        </p:nvSpPr>
        <p:spPr>
          <a:xfrm>
            <a:off x="6940642" y="373524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D32CAA5E-F130-C138-661B-67E9952BBD6F}"/>
              </a:ext>
            </a:extLst>
          </p:cNvPr>
          <p:cNvSpPr/>
          <p:nvPr/>
        </p:nvSpPr>
        <p:spPr>
          <a:xfrm>
            <a:off x="2731297" y="383239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F1F5A81-6F72-875F-4566-71667872026A}"/>
              </a:ext>
            </a:extLst>
          </p:cNvPr>
          <p:cNvSpPr/>
          <p:nvPr/>
        </p:nvSpPr>
        <p:spPr>
          <a:xfrm>
            <a:off x="3332632" y="383239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5FB75B55-7AE7-8E5D-C8E8-9F65D0005DD5}"/>
              </a:ext>
            </a:extLst>
          </p:cNvPr>
          <p:cNvSpPr/>
          <p:nvPr/>
        </p:nvSpPr>
        <p:spPr>
          <a:xfrm>
            <a:off x="3933967" y="383239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C22C826E-A711-BC44-7413-7798C89D55A1}"/>
              </a:ext>
            </a:extLst>
          </p:cNvPr>
          <p:cNvSpPr/>
          <p:nvPr/>
        </p:nvSpPr>
        <p:spPr>
          <a:xfrm>
            <a:off x="4535302" y="383239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5C36F15F-7620-39F1-DEB3-055A3AC7E904}"/>
              </a:ext>
            </a:extLst>
          </p:cNvPr>
          <p:cNvSpPr/>
          <p:nvPr/>
        </p:nvSpPr>
        <p:spPr>
          <a:xfrm>
            <a:off x="5136637" y="383239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E4CC44FD-E7D8-689C-DE36-5297F8847DD7}"/>
              </a:ext>
            </a:extLst>
          </p:cNvPr>
          <p:cNvSpPr/>
          <p:nvPr/>
        </p:nvSpPr>
        <p:spPr>
          <a:xfrm>
            <a:off x="5737972" y="383239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B0F7D2EA-E433-6E7B-FDE1-0608F1C3DD60}"/>
              </a:ext>
            </a:extLst>
          </p:cNvPr>
          <p:cNvSpPr/>
          <p:nvPr/>
        </p:nvSpPr>
        <p:spPr>
          <a:xfrm>
            <a:off x="6339307" y="383239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BB4EA98B-88D3-DFE2-5768-CCD2AF27D3D2}"/>
              </a:ext>
            </a:extLst>
          </p:cNvPr>
          <p:cNvSpPr/>
          <p:nvPr/>
        </p:nvSpPr>
        <p:spPr>
          <a:xfrm>
            <a:off x="6940642" y="383239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3985BE8C-7793-086C-0B5E-5025A257CD1F}"/>
              </a:ext>
            </a:extLst>
          </p:cNvPr>
          <p:cNvSpPr/>
          <p:nvPr/>
        </p:nvSpPr>
        <p:spPr>
          <a:xfrm>
            <a:off x="2731297" y="392953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F4F56F9F-D97C-D18F-D061-E7D4D08ABAFD}"/>
              </a:ext>
            </a:extLst>
          </p:cNvPr>
          <p:cNvSpPr/>
          <p:nvPr/>
        </p:nvSpPr>
        <p:spPr>
          <a:xfrm>
            <a:off x="3332632" y="392953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AA2F3C9-89FD-1759-748D-39EAC54FA983}"/>
              </a:ext>
            </a:extLst>
          </p:cNvPr>
          <p:cNvSpPr/>
          <p:nvPr/>
        </p:nvSpPr>
        <p:spPr>
          <a:xfrm>
            <a:off x="3933967" y="392953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467F2FF9-EE4E-2EA7-F604-E56299A9A702}"/>
              </a:ext>
            </a:extLst>
          </p:cNvPr>
          <p:cNvSpPr/>
          <p:nvPr/>
        </p:nvSpPr>
        <p:spPr>
          <a:xfrm>
            <a:off x="4535302" y="392953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07C531AE-C3A5-9B99-BAB1-BAC3F18E9BC0}"/>
              </a:ext>
            </a:extLst>
          </p:cNvPr>
          <p:cNvSpPr/>
          <p:nvPr/>
        </p:nvSpPr>
        <p:spPr>
          <a:xfrm>
            <a:off x="5136637" y="392953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58F784E3-85A4-8CEF-8678-71666E9DC971}"/>
              </a:ext>
            </a:extLst>
          </p:cNvPr>
          <p:cNvSpPr/>
          <p:nvPr/>
        </p:nvSpPr>
        <p:spPr>
          <a:xfrm>
            <a:off x="5737972" y="392953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35FD7327-A596-2F40-EB4B-A6B9012194D2}"/>
              </a:ext>
            </a:extLst>
          </p:cNvPr>
          <p:cNvSpPr/>
          <p:nvPr/>
        </p:nvSpPr>
        <p:spPr>
          <a:xfrm>
            <a:off x="6339307" y="392953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C7F0A63E-51B2-D0D8-505C-43CE7BA73656}"/>
              </a:ext>
            </a:extLst>
          </p:cNvPr>
          <p:cNvSpPr/>
          <p:nvPr/>
        </p:nvSpPr>
        <p:spPr>
          <a:xfrm>
            <a:off x="6940642" y="392953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34CEF2B-864C-C283-C938-C1E167138A0D}"/>
              </a:ext>
            </a:extLst>
          </p:cNvPr>
          <p:cNvSpPr/>
          <p:nvPr/>
        </p:nvSpPr>
        <p:spPr>
          <a:xfrm>
            <a:off x="2731297" y="402668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999BA4F9-29DB-5EF5-7068-203957616AF8}"/>
              </a:ext>
            </a:extLst>
          </p:cNvPr>
          <p:cNvSpPr/>
          <p:nvPr/>
        </p:nvSpPr>
        <p:spPr>
          <a:xfrm>
            <a:off x="3332632" y="402668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FA319D84-4194-379A-BEFD-2486FEB853F6}"/>
              </a:ext>
            </a:extLst>
          </p:cNvPr>
          <p:cNvSpPr/>
          <p:nvPr/>
        </p:nvSpPr>
        <p:spPr>
          <a:xfrm>
            <a:off x="3933967" y="402668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2BBF9A9D-58BF-DB9A-0BC8-576C0F140A16}"/>
              </a:ext>
            </a:extLst>
          </p:cNvPr>
          <p:cNvSpPr/>
          <p:nvPr/>
        </p:nvSpPr>
        <p:spPr>
          <a:xfrm>
            <a:off x="4535302" y="402668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279D2B8-E7FD-B240-C799-F55ABA65899D}"/>
              </a:ext>
            </a:extLst>
          </p:cNvPr>
          <p:cNvSpPr/>
          <p:nvPr/>
        </p:nvSpPr>
        <p:spPr>
          <a:xfrm>
            <a:off x="5136637" y="402668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A9A826D6-B221-4EBA-4426-39A4997CAA36}"/>
              </a:ext>
            </a:extLst>
          </p:cNvPr>
          <p:cNvSpPr/>
          <p:nvPr/>
        </p:nvSpPr>
        <p:spPr>
          <a:xfrm>
            <a:off x="5737972" y="402668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EBF78DA5-EE60-7E7C-0642-8250D23CC4BA}"/>
              </a:ext>
            </a:extLst>
          </p:cNvPr>
          <p:cNvSpPr/>
          <p:nvPr/>
        </p:nvSpPr>
        <p:spPr>
          <a:xfrm>
            <a:off x="6339307" y="402668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36B7FF0D-6E12-655F-C5FC-0E6960D567DD}"/>
              </a:ext>
            </a:extLst>
          </p:cNvPr>
          <p:cNvSpPr/>
          <p:nvPr/>
        </p:nvSpPr>
        <p:spPr>
          <a:xfrm>
            <a:off x="6940642" y="4026684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2AE6903-D729-A99C-C9C2-E79985B607BC}"/>
              </a:ext>
            </a:extLst>
          </p:cNvPr>
          <p:cNvSpPr/>
          <p:nvPr/>
        </p:nvSpPr>
        <p:spPr>
          <a:xfrm>
            <a:off x="2731297" y="412382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33F578EC-8632-B395-320B-925140E87646}"/>
              </a:ext>
            </a:extLst>
          </p:cNvPr>
          <p:cNvSpPr/>
          <p:nvPr/>
        </p:nvSpPr>
        <p:spPr>
          <a:xfrm>
            <a:off x="3332632" y="412382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4917FA4-68A4-EE31-300A-765FBEF35630}"/>
              </a:ext>
            </a:extLst>
          </p:cNvPr>
          <p:cNvSpPr/>
          <p:nvPr/>
        </p:nvSpPr>
        <p:spPr>
          <a:xfrm>
            <a:off x="3933967" y="412382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26853EDD-9D72-29E5-0034-1388C5B223F3}"/>
              </a:ext>
            </a:extLst>
          </p:cNvPr>
          <p:cNvSpPr/>
          <p:nvPr/>
        </p:nvSpPr>
        <p:spPr>
          <a:xfrm>
            <a:off x="4535302" y="412382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A60A0312-75AE-FDBE-3358-20DB82A99D75}"/>
              </a:ext>
            </a:extLst>
          </p:cNvPr>
          <p:cNvSpPr/>
          <p:nvPr/>
        </p:nvSpPr>
        <p:spPr>
          <a:xfrm>
            <a:off x="5136637" y="412382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F5588E62-9CA3-7E14-73AA-7B4F78112067}"/>
              </a:ext>
            </a:extLst>
          </p:cNvPr>
          <p:cNvSpPr/>
          <p:nvPr/>
        </p:nvSpPr>
        <p:spPr>
          <a:xfrm>
            <a:off x="5737972" y="412382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2B14D64C-A8B5-8488-BFFA-3014E1EDB896}"/>
              </a:ext>
            </a:extLst>
          </p:cNvPr>
          <p:cNvSpPr/>
          <p:nvPr/>
        </p:nvSpPr>
        <p:spPr>
          <a:xfrm>
            <a:off x="6339307" y="412382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8FB87E55-5418-4E69-5A62-DA7653E3D826}"/>
              </a:ext>
            </a:extLst>
          </p:cNvPr>
          <p:cNvSpPr/>
          <p:nvPr/>
        </p:nvSpPr>
        <p:spPr>
          <a:xfrm>
            <a:off x="6940642" y="4123829"/>
            <a:ext cx="503991" cy="74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A1AB7578-45D6-D371-E406-250ADB06B21C}"/>
              </a:ext>
            </a:extLst>
          </p:cNvPr>
          <p:cNvSpPr/>
          <p:nvPr/>
        </p:nvSpPr>
        <p:spPr>
          <a:xfrm>
            <a:off x="2731297" y="4220974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58C0DA9C-56BF-283C-D055-4C4E4833E123}"/>
              </a:ext>
            </a:extLst>
          </p:cNvPr>
          <p:cNvSpPr/>
          <p:nvPr/>
        </p:nvSpPr>
        <p:spPr>
          <a:xfrm>
            <a:off x="3332632" y="422097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E3F5E14A-DE13-3885-ADA0-0851E9718572}"/>
              </a:ext>
            </a:extLst>
          </p:cNvPr>
          <p:cNvSpPr/>
          <p:nvPr/>
        </p:nvSpPr>
        <p:spPr>
          <a:xfrm>
            <a:off x="3933967" y="422097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CE835C5F-FC48-3AF3-9D2E-9E7772668434}"/>
              </a:ext>
            </a:extLst>
          </p:cNvPr>
          <p:cNvSpPr/>
          <p:nvPr/>
        </p:nvSpPr>
        <p:spPr>
          <a:xfrm>
            <a:off x="4535302" y="422097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86CC3D01-8670-1190-43DB-310936CB662A}"/>
              </a:ext>
            </a:extLst>
          </p:cNvPr>
          <p:cNvSpPr/>
          <p:nvPr/>
        </p:nvSpPr>
        <p:spPr>
          <a:xfrm>
            <a:off x="5136637" y="422097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41F78859-E9F0-1013-CCAC-11945D5FF38B}"/>
              </a:ext>
            </a:extLst>
          </p:cNvPr>
          <p:cNvSpPr/>
          <p:nvPr/>
        </p:nvSpPr>
        <p:spPr>
          <a:xfrm>
            <a:off x="5737972" y="422097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64F6A50F-348C-2D33-E312-F41F5B675C24}"/>
              </a:ext>
            </a:extLst>
          </p:cNvPr>
          <p:cNvSpPr/>
          <p:nvPr/>
        </p:nvSpPr>
        <p:spPr>
          <a:xfrm>
            <a:off x="6339307" y="422097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1894BEF0-2551-CF5D-73B1-0A447B613E9D}"/>
              </a:ext>
            </a:extLst>
          </p:cNvPr>
          <p:cNvSpPr/>
          <p:nvPr/>
        </p:nvSpPr>
        <p:spPr>
          <a:xfrm>
            <a:off x="6940642" y="422097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C1F5C76C-6485-D0E6-8891-4F3F996990EC}"/>
              </a:ext>
            </a:extLst>
          </p:cNvPr>
          <p:cNvSpPr/>
          <p:nvPr/>
        </p:nvSpPr>
        <p:spPr>
          <a:xfrm>
            <a:off x="2731297" y="4318119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59C8FC87-5101-143A-D612-859BE17C08C6}"/>
              </a:ext>
            </a:extLst>
          </p:cNvPr>
          <p:cNvSpPr/>
          <p:nvPr/>
        </p:nvSpPr>
        <p:spPr>
          <a:xfrm>
            <a:off x="3332632" y="431811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5EF2FC8-D112-6CD1-D1EA-A88AA538CB1E}"/>
              </a:ext>
            </a:extLst>
          </p:cNvPr>
          <p:cNvSpPr/>
          <p:nvPr/>
        </p:nvSpPr>
        <p:spPr>
          <a:xfrm>
            <a:off x="3933967" y="431811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928D079-5F81-0123-B156-F7A7F525E638}"/>
              </a:ext>
            </a:extLst>
          </p:cNvPr>
          <p:cNvSpPr/>
          <p:nvPr/>
        </p:nvSpPr>
        <p:spPr>
          <a:xfrm>
            <a:off x="4535302" y="431811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B59F206-3121-B930-4652-C262937CFB15}"/>
              </a:ext>
            </a:extLst>
          </p:cNvPr>
          <p:cNvSpPr/>
          <p:nvPr/>
        </p:nvSpPr>
        <p:spPr>
          <a:xfrm>
            <a:off x="5136637" y="431811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73749679-C286-FF75-F97F-26FF195C1891}"/>
              </a:ext>
            </a:extLst>
          </p:cNvPr>
          <p:cNvSpPr/>
          <p:nvPr/>
        </p:nvSpPr>
        <p:spPr>
          <a:xfrm>
            <a:off x="5737972" y="431811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F901EE58-60FD-7D19-6EFB-EA5254FA2DB0}"/>
              </a:ext>
            </a:extLst>
          </p:cNvPr>
          <p:cNvSpPr/>
          <p:nvPr/>
        </p:nvSpPr>
        <p:spPr>
          <a:xfrm>
            <a:off x="6339307" y="431811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3D6C984-722B-BA3F-7024-1B81630960A8}"/>
              </a:ext>
            </a:extLst>
          </p:cNvPr>
          <p:cNvSpPr/>
          <p:nvPr/>
        </p:nvSpPr>
        <p:spPr>
          <a:xfrm>
            <a:off x="6940642" y="431811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42051530-50CC-3DBE-BC70-E6412412CE47}"/>
              </a:ext>
            </a:extLst>
          </p:cNvPr>
          <p:cNvSpPr/>
          <p:nvPr/>
        </p:nvSpPr>
        <p:spPr>
          <a:xfrm>
            <a:off x="2731297" y="4415264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A35499D0-BD88-04A1-1A5D-B513E8B58C09}"/>
              </a:ext>
            </a:extLst>
          </p:cNvPr>
          <p:cNvSpPr/>
          <p:nvPr/>
        </p:nvSpPr>
        <p:spPr>
          <a:xfrm>
            <a:off x="3332632" y="441526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E3A3AF1A-155E-191D-6ACF-CF696C700036}"/>
              </a:ext>
            </a:extLst>
          </p:cNvPr>
          <p:cNvSpPr/>
          <p:nvPr/>
        </p:nvSpPr>
        <p:spPr>
          <a:xfrm>
            <a:off x="3933967" y="441526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1FA0F93-F658-D62A-F1B8-A5B313840C70}"/>
              </a:ext>
            </a:extLst>
          </p:cNvPr>
          <p:cNvSpPr/>
          <p:nvPr/>
        </p:nvSpPr>
        <p:spPr>
          <a:xfrm>
            <a:off x="4535302" y="441526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846D652A-A9E1-4094-8D44-99B67C7D82D9}"/>
              </a:ext>
            </a:extLst>
          </p:cNvPr>
          <p:cNvSpPr/>
          <p:nvPr/>
        </p:nvSpPr>
        <p:spPr>
          <a:xfrm>
            <a:off x="5136637" y="441526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0539F69E-8931-B5B5-1C39-6AB711C6B1FA}"/>
              </a:ext>
            </a:extLst>
          </p:cNvPr>
          <p:cNvSpPr/>
          <p:nvPr/>
        </p:nvSpPr>
        <p:spPr>
          <a:xfrm>
            <a:off x="5737972" y="441526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1F99E590-A94C-4661-0770-D4CBBB6F5F54}"/>
              </a:ext>
            </a:extLst>
          </p:cNvPr>
          <p:cNvSpPr/>
          <p:nvPr/>
        </p:nvSpPr>
        <p:spPr>
          <a:xfrm>
            <a:off x="6339307" y="441526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E76FE567-96F0-418E-6766-207F7E8D65BA}"/>
              </a:ext>
            </a:extLst>
          </p:cNvPr>
          <p:cNvSpPr/>
          <p:nvPr/>
        </p:nvSpPr>
        <p:spPr>
          <a:xfrm>
            <a:off x="6940642" y="441526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D885CEE2-9EE7-435C-A35F-F05E3223742C}"/>
              </a:ext>
            </a:extLst>
          </p:cNvPr>
          <p:cNvSpPr/>
          <p:nvPr/>
        </p:nvSpPr>
        <p:spPr>
          <a:xfrm>
            <a:off x="2731297" y="4512409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1E6216A0-4445-D9F2-019C-B1577DA9F82B}"/>
              </a:ext>
            </a:extLst>
          </p:cNvPr>
          <p:cNvSpPr/>
          <p:nvPr/>
        </p:nvSpPr>
        <p:spPr>
          <a:xfrm>
            <a:off x="3332632" y="451240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3CF6FB0B-12D4-D9DA-AA30-8372B4539509}"/>
              </a:ext>
            </a:extLst>
          </p:cNvPr>
          <p:cNvSpPr/>
          <p:nvPr/>
        </p:nvSpPr>
        <p:spPr>
          <a:xfrm>
            <a:off x="3933967" y="451240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B23488C-1C1B-A137-9EA4-18EFFBE6DA0D}"/>
              </a:ext>
            </a:extLst>
          </p:cNvPr>
          <p:cNvSpPr/>
          <p:nvPr/>
        </p:nvSpPr>
        <p:spPr>
          <a:xfrm>
            <a:off x="4535302" y="451240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4E9E2BC9-16CF-3847-2A53-450970761AED}"/>
              </a:ext>
            </a:extLst>
          </p:cNvPr>
          <p:cNvSpPr/>
          <p:nvPr/>
        </p:nvSpPr>
        <p:spPr>
          <a:xfrm>
            <a:off x="5136637" y="451240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CB015DF-A624-8D51-BA5A-627C4C51C1FF}"/>
              </a:ext>
            </a:extLst>
          </p:cNvPr>
          <p:cNvSpPr/>
          <p:nvPr/>
        </p:nvSpPr>
        <p:spPr>
          <a:xfrm>
            <a:off x="5737972" y="451240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63674AD3-6422-2906-EAE9-A0887897031B}"/>
              </a:ext>
            </a:extLst>
          </p:cNvPr>
          <p:cNvSpPr/>
          <p:nvPr/>
        </p:nvSpPr>
        <p:spPr>
          <a:xfrm>
            <a:off x="6339307" y="451240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9E59C9D6-B040-6A73-EC33-217140B34D52}"/>
              </a:ext>
            </a:extLst>
          </p:cNvPr>
          <p:cNvSpPr/>
          <p:nvPr/>
        </p:nvSpPr>
        <p:spPr>
          <a:xfrm>
            <a:off x="6940642" y="451240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58C34335-451D-AC95-C982-286940B2165F}"/>
              </a:ext>
            </a:extLst>
          </p:cNvPr>
          <p:cNvSpPr/>
          <p:nvPr/>
        </p:nvSpPr>
        <p:spPr>
          <a:xfrm>
            <a:off x="2731297" y="4609554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38DDF92F-2976-4475-A566-1D8026C2396E}"/>
              </a:ext>
            </a:extLst>
          </p:cNvPr>
          <p:cNvSpPr/>
          <p:nvPr/>
        </p:nvSpPr>
        <p:spPr>
          <a:xfrm>
            <a:off x="3332632" y="460955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2693D91B-2B18-040D-2A78-1ADF1D43E970}"/>
              </a:ext>
            </a:extLst>
          </p:cNvPr>
          <p:cNvSpPr/>
          <p:nvPr/>
        </p:nvSpPr>
        <p:spPr>
          <a:xfrm>
            <a:off x="3933967" y="460955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7D8E6EEC-3510-D8A5-BD50-F1A3EA66B81D}"/>
              </a:ext>
            </a:extLst>
          </p:cNvPr>
          <p:cNvSpPr/>
          <p:nvPr/>
        </p:nvSpPr>
        <p:spPr>
          <a:xfrm>
            <a:off x="4535302" y="460955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259829B5-6A7F-C20F-7097-215D639A4778}"/>
              </a:ext>
            </a:extLst>
          </p:cNvPr>
          <p:cNvSpPr/>
          <p:nvPr/>
        </p:nvSpPr>
        <p:spPr>
          <a:xfrm>
            <a:off x="5136637" y="460955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B044988-2D70-DA2A-D820-6D16B119FE5C}"/>
              </a:ext>
            </a:extLst>
          </p:cNvPr>
          <p:cNvSpPr/>
          <p:nvPr/>
        </p:nvSpPr>
        <p:spPr>
          <a:xfrm>
            <a:off x="5737972" y="460955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E3B8492B-40A4-C072-C842-D4FA059C731B}"/>
              </a:ext>
            </a:extLst>
          </p:cNvPr>
          <p:cNvSpPr/>
          <p:nvPr/>
        </p:nvSpPr>
        <p:spPr>
          <a:xfrm>
            <a:off x="6339307" y="460955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AB32659E-8927-116A-4697-E5BB38B4B570}"/>
              </a:ext>
            </a:extLst>
          </p:cNvPr>
          <p:cNvSpPr/>
          <p:nvPr/>
        </p:nvSpPr>
        <p:spPr>
          <a:xfrm>
            <a:off x="6940642" y="460955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371FEF27-2FBD-00AE-75CB-F4AE1CBEEC5E}"/>
              </a:ext>
            </a:extLst>
          </p:cNvPr>
          <p:cNvSpPr/>
          <p:nvPr/>
        </p:nvSpPr>
        <p:spPr>
          <a:xfrm>
            <a:off x="2731297" y="4706699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D4633C5B-AE5C-1896-7B52-BA5C1681F167}"/>
              </a:ext>
            </a:extLst>
          </p:cNvPr>
          <p:cNvSpPr/>
          <p:nvPr/>
        </p:nvSpPr>
        <p:spPr>
          <a:xfrm>
            <a:off x="3332632" y="470669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B625E15-6F66-F665-8921-0ACC27EDEFD7}"/>
              </a:ext>
            </a:extLst>
          </p:cNvPr>
          <p:cNvSpPr/>
          <p:nvPr/>
        </p:nvSpPr>
        <p:spPr>
          <a:xfrm>
            <a:off x="3933967" y="470669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AFD7E6F-55C2-8F31-ED70-E5AE3027D5B4}"/>
              </a:ext>
            </a:extLst>
          </p:cNvPr>
          <p:cNvSpPr/>
          <p:nvPr/>
        </p:nvSpPr>
        <p:spPr>
          <a:xfrm>
            <a:off x="4535302" y="470669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DE50145D-0ED4-1C24-D70E-3AB89F805F30}"/>
              </a:ext>
            </a:extLst>
          </p:cNvPr>
          <p:cNvSpPr/>
          <p:nvPr/>
        </p:nvSpPr>
        <p:spPr>
          <a:xfrm>
            <a:off x="5136637" y="470669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E1CC8A39-419B-FFF4-A767-9E9C8C2B9DBC}"/>
              </a:ext>
            </a:extLst>
          </p:cNvPr>
          <p:cNvSpPr/>
          <p:nvPr/>
        </p:nvSpPr>
        <p:spPr>
          <a:xfrm>
            <a:off x="5737972" y="470669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182A2AC-80E7-57C4-8285-AF93A267B458}"/>
              </a:ext>
            </a:extLst>
          </p:cNvPr>
          <p:cNvSpPr/>
          <p:nvPr/>
        </p:nvSpPr>
        <p:spPr>
          <a:xfrm>
            <a:off x="6339307" y="470669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6A65E78-32E9-A845-AA97-F882681DB7B3}"/>
              </a:ext>
            </a:extLst>
          </p:cNvPr>
          <p:cNvSpPr/>
          <p:nvPr/>
        </p:nvSpPr>
        <p:spPr>
          <a:xfrm>
            <a:off x="6940642" y="470669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55F01D77-74DA-9DB9-A503-1C1C2B9DA4E2}"/>
              </a:ext>
            </a:extLst>
          </p:cNvPr>
          <p:cNvSpPr/>
          <p:nvPr/>
        </p:nvSpPr>
        <p:spPr>
          <a:xfrm>
            <a:off x="2731297" y="4803844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F63BB378-01FD-3DD0-32E3-6A11FA96EC42}"/>
              </a:ext>
            </a:extLst>
          </p:cNvPr>
          <p:cNvSpPr/>
          <p:nvPr/>
        </p:nvSpPr>
        <p:spPr>
          <a:xfrm>
            <a:off x="3332632" y="480384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70A1DFA4-5AC7-9AB2-CA1A-EA1E2A3C0078}"/>
              </a:ext>
            </a:extLst>
          </p:cNvPr>
          <p:cNvSpPr/>
          <p:nvPr/>
        </p:nvSpPr>
        <p:spPr>
          <a:xfrm>
            <a:off x="3933967" y="480384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1FCCD738-9F96-461B-3F74-F157D6CC1B6A}"/>
              </a:ext>
            </a:extLst>
          </p:cNvPr>
          <p:cNvSpPr/>
          <p:nvPr/>
        </p:nvSpPr>
        <p:spPr>
          <a:xfrm>
            <a:off x="4535302" y="480384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69CAED6F-8AA4-9806-6AA3-6A963EF725A4}"/>
              </a:ext>
            </a:extLst>
          </p:cNvPr>
          <p:cNvSpPr/>
          <p:nvPr/>
        </p:nvSpPr>
        <p:spPr>
          <a:xfrm>
            <a:off x="5136637" y="480384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F6FA12B9-D1E6-7B2E-8CBF-A47715F475B9}"/>
              </a:ext>
            </a:extLst>
          </p:cNvPr>
          <p:cNvSpPr/>
          <p:nvPr/>
        </p:nvSpPr>
        <p:spPr>
          <a:xfrm>
            <a:off x="5737972" y="480384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A836AA28-114B-4D07-134D-ED9757C9DE10}"/>
              </a:ext>
            </a:extLst>
          </p:cNvPr>
          <p:cNvSpPr/>
          <p:nvPr/>
        </p:nvSpPr>
        <p:spPr>
          <a:xfrm>
            <a:off x="6339307" y="480384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755F26B9-6FC4-756C-6408-DDA229D3CC66}"/>
              </a:ext>
            </a:extLst>
          </p:cNvPr>
          <p:cNvSpPr/>
          <p:nvPr/>
        </p:nvSpPr>
        <p:spPr>
          <a:xfrm>
            <a:off x="6940642" y="4803844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EDEDF73F-D1BF-D710-4806-82524E097500}"/>
              </a:ext>
            </a:extLst>
          </p:cNvPr>
          <p:cNvSpPr/>
          <p:nvPr/>
        </p:nvSpPr>
        <p:spPr>
          <a:xfrm>
            <a:off x="2731297" y="4900989"/>
            <a:ext cx="503991" cy="740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3465F644-9CFF-44B6-3CC6-60792E097A0F}"/>
              </a:ext>
            </a:extLst>
          </p:cNvPr>
          <p:cNvSpPr/>
          <p:nvPr/>
        </p:nvSpPr>
        <p:spPr>
          <a:xfrm>
            <a:off x="3332632" y="490098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DDF81461-E549-B932-C3DA-3643BA89CCBE}"/>
              </a:ext>
            </a:extLst>
          </p:cNvPr>
          <p:cNvSpPr/>
          <p:nvPr/>
        </p:nvSpPr>
        <p:spPr>
          <a:xfrm>
            <a:off x="3933967" y="490098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D82E3FE1-00D0-4CEC-4A49-B98CC4CD0EF2}"/>
              </a:ext>
            </a:extLst>
          </p:cNvPr>
          <p:cNvSpPr/>
          <p:nvPr/>
        </p:nvSpPr>
        <p:spPr>
          <a:xfrm>
            <a:off x="4535302" y="490098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9E004903-73A4-7132-3A33-C39D27D7076C}"/>
              </a:ext>
            </a:extLst>
          </p:cNvPr>
          <p:cNvSpPr/>
          <p:nvPr/>
        </p:nvSpPr>
        <p:spPr>
          <a:xfrm>
            <a:off x="5136637" y="490098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66651514-6EC4-304A-4D85-95440BE630E9}"/>
              </a:ext>
            </a:extLst>
          </p:cNvPr>
          <p:cNvSpPr/>
          <p:nvPr/>
        </p:nvSpPr>
        <p:spPr>
          <a:xfrm>
            <a:off x="5737972" y="490098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AB416956-E3EE-DEDA-FF73-4F92FF1B66CE}"/>
              </a:ext>
            </a:extLst>
          </p:cNvPr>
          <p:cNvSpPr/>
          <p:nvPr/>
        </p:nvSpPr>
        <p:spPr>
          <a:xfrm>
            <a:off x="6339307" y="490098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C24A1DD0-C406-1E23-6721-1B3669BBD9E8}"/>
              </a:ext>
            </a:extLst>
          </p:cNvPr>
          <p:cNvSpPr/>
          <p:nvPr/>
        </p:nvSpPr>
        <p:spPr>
          <a:xfrm>
            <a:off x="6940642" y="4900989"/>
            <a:ext cx="503991" cy="740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297C3195-EC00-8B1F-1305-C4D5D12AADF7}"/>
              </a:ext>
            </a:extLst>
          </p:cNvPr>
          <p:cNvSpPr/>
          <p:nvPr/>
        </p:nvSpPr>
        <p:spPr>
          <a:xfrm>
            <a:off x="2731297" y="49981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0EA56D8-3B63-2D92-1984-A8EBE95890FF}"/>
              </a:ext>
            </a:extLst>
          </p:cNvPr>
          <p:cNvSpPr/>
          <p:nvPr/>
        </p:nvSpPr>
        <p:spPr>
          <a:xfrm>
            <a:off x="3332632" y="49981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7CBA0073-404B-C6B5-2AD6-C34BF7033455}"/>
              </a:ext>
            </a:extLst>
          </p:cNvPr>
          <p:cNvSpPr/>
          <p:nvPr/>
        </p:nvSpPr>
        <p:spPr>
          <a:xfrm>
            <a:off x="3933967" y="49981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93BB6A-B9BB-234F-E589-34D3C49F79BF}"/>
              </a:ext>
            </a:extLst>
          </p:cNvPr>
          <p:cNvSpPr/>
          <p:nvPr/>
        </p:nvSpPr>
        <p:spPr>
          <a:xfrm>
            <a:off x="4535302" y="49981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49936E5E-EC0B-9EE6-EAE8-BD6627D806AE}"/>
              </a:ext>
            </a:extLst>
          </p:cNvPr>
          <p:cNvSpPr/>
          <p:nvPr/>
        </p:nvSpPr>
        <p:spPr>
          <a:xfrm>
            <a:off x="5136637" y="49981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A322E19B-6DDF-5F4C-CB6C-873C97B506D0}"/>
              </a:ext>
            </a:extLst>
          </p:cNvPr>
          <p:cNvSpPr/>
          <p:nvPr/>
        </p:nvSpPr>
        <p:spPr>
          <a:xfrm>
            <a:off x="5737972" y="49981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E4435F-81B2-22AB-99E6-8F984BE85D80}"/>
              </a:ext>
            </a:extLst>
          </p:cNvPr>
          <p:cNvSpPr/>
          <p:nvPr/>
        </p:nvSpPr>
        <p:spPr>
          <a:xfrm>
            <a:off x="6339307" y="49981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71E650F6-5D00-B6E4-0C48-5672C153AA93}"/>
              </a:ext>
            </a:extLst>
          </p:cNvPr>
          <p:cNvSpPr/>
          <p:nvPr/>
        </p:nvSpPr>
        <p:spPr>
          <a:xfrm>
            <a:off x="6940642" y="499813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73826B89-94DC-7F25-32BA-86B49B0775E2}"/>
              </a:ext>
            </a:extLst>
          </p:cNvPr>
          <p:cNvSpPr/>
          <p:nvPr/>
        </p:nvSpPr>
        <p:spPr>
          <a:xfrm>
            <a:off x="2731297" y="50952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A78A5C44-8D80-573D-3EFA-D82A185B79DA}"/>
              </a:ext>
            </a:extLst>
          </p:cNvPr>
          <p:cNvSpPr/>
          <p:nvPr/>
        </p:nvSpPr>
        <p:spPr>
          <a:xfrm>
            <a:off x="3332632" y="50952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DDC1A6B9-CA7C-FFE5-7772-E741D0E4E1E1}"/>
              </a:ext>
            </a:extLst>
          </p:cNvPr>
          <p:cNvSpPr/>
          <p:nvPr/>
        </p:nvSpPr>
        <p:spPr>
          <a:xfrm>
            <a:off x="3933967" y="50952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7355499B-AB8F-29B1-49B6-E859454BC438}"/>
              </a:ext>
            </a:extLst>
          </p:cNvPr>
          <p:cNvSpPr/>
          <p:nvPr/>
        </p:nvSpPr>
        <p:spPr>
          <a:xfrm>
            <a:off x="4535302" y="50952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23A3CBF0-CB19-C6F5-208D-C642DA1FB9F5}"/>
              </a:ext>
            </a:extLst>
          </p:cNvPr>
          <p:cNvSpPr/>
          <p:nvPr/>
        </p:nvSpPr>
        <p:spPr>
          <a:xfrm>
            <a:off x="5136637" y="50952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D3F0D1E5-047C-74F0-7E22-F62EFAF05524}"/>
              </a:ext>
            </a:extLst>
          </p:cNvPr>
          <p:cNvSpPr/>
          <p:nvPr/>
        </p:nvSpPr>
        <p:spPr>
          <a:xfrm>
            <a:off x="5737972" y="50952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D069BCAA-EE08-C873-A8CC-6FC4CCE20DE3}"/>
              </a:ext>
            </a:extLst>
          </p:cNvPr>
          <p:cNvSpPr/>
          <p:nvPr/>
        </p:nvSpPr>
        <p:spPr>
          <a:xfrm>
            <a:off x="6339307" y="50952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458F5820-B6AB-9CED-006A-32DA681CAB3E}"/>
              </a:ext>
            </a:extLst>
          </p:cNvPr>
          <p:cNvSpPr/>
          <p:nvPr/>
        </p:nvSpPr>
        <p:spPr>
          <a:xfrm>
            <a:off x="6940642" y="509527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6DB66C76-122B-817D-30E5-FEA52DBBA1A9}"/>
              </a:ext>
            </a:extLst>
          </p:cNvPr>
          <p:cNvSpPr/>
          <p:nvPr/>
        </p:nvSpPr>
        <p:spPr>
          <a:xfrm>
            <a:off x="2731297" y="51924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48B3F4A0-9284-E42A-18EB-D521E4ED1A2C}"/>
              </a:ext>
            </a:extLst>
          </p:cNvPr>
          <p:cNvSpPr/>
          <p:nvPr/>
        </p:nvSpPr>
        <p:spPr>
          <a:xfrm>
            <a:off x="3332632" y="51924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2638533B-8557-F9DA-34B6-DDCA99D28773}"/>
              </a:ext>
            </a:extLst>
          </p:cNvPr>
          <p:cNvSpPr/>
          <p:nvPr/>
        </p:nvSpPr>
        <p:spPr>
          <a:xfrm>
            <a:off x="3933967" y="51924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4BC741F3-24DF-CFBB-B1D8-60CBE68A90AD}"/>
              </a:ext>
            </a:extLst>
          </p:cNvPr>
          <p:cNvSpPr/>
          <p:nvPr/>
        </p:nvSpPr>
        <p:spPr>
          <a:xfrm>
            <a:off x="4535302" y="51924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22713D7E-064D-2DE4-D3A7-135A5B5FF73B}"/>
              </a:ext>
            </a:extLst>
          </p:cNvPr>
          <p:cNvSpPr/>
          <p:nvPr/>
        </p:nvSpPr>
        <p:spPr>
          <a:xfrm>
            <a:off x="5136637" y="51924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9B16A1ED-2B49-642E-3356-2FBEF516494C}"/>
              </a:ext>
            </a:extLst>
          </p:cNvPr>
          <p:cNvSpPr/>
          <p:nvPr/>
        </p:nvSpPr>
        <p:spPr>
          <a:xfrm>
            <a:off x="5737972" y="51924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611FBC67-9583-62ED-3F19-752256EAE79E}"/>
              </a:ext>
            </a:extLst>
          </p:cNvPr>
          <p:cNvSpPr/>
          <p:nvPr/>
        </p:nvSpPr>
        <p:spPr>
          <a:xfrm>
            <a:off x="6339307" y="51924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EF4BD551-CBFF-9AB4-8C55-EF084DDE41A5}"/>
              </a:ext>
            </a:extLst>
          </p:cNvPr>
          <p:cNvSpPr/>
          <p:nvPr/>
        </p:nvSpPr>
        <p:spPr>
          <a:xfrm>
            <a:off x="6940642" y="519242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075652A0-6042-D4EA-B787-EF6C00775867}"/>
              </a:ext>
            </a:extLst>
          </p:cNvPr>
          <p:cNvSpPr/>
          <p:nvPr/>
        </p:nvSpPr>
        <p:spPr>
          <a:xfrm>
            <a:off x="2731297" y="52895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B7CC994B-148D-DA27-9035-5D6190A27397}"/>
              </a:ext>
            </a:extLst>
          </p:cNvPr>
          <p:cNvSpPr/>
          <p:nvPr/>
        </p:nvSpPr>
        <p:spPr>
          <a:xfrm>
            <a:off x="3332632" y="52895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B882370B-BFC3-2374-3B06-30B0865E4458}"/>
              </a:ext>
            </a:extLst>
          </p:cNvPr>
          <p:cNvSpPr/>
          <p:nvPr/>
        </p:nvSpPr>
        <p:spPr>
          <a:xfrm>
            <a:off x="3933967" y="52895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90715D73-F177-47A3-49B6-44A4A9224202}"/>
              </a:ext>
            </a:extLst>
          </p:cNvPr>
          <p:cNvSpPr/>
          <p:nvPr/>
        </p:nvSpPr>
        <p:spPr>
          <a:xfrm>
            <a:off x="4535302" y="52895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F7785CF1-AD72-A606-C594-45DCE8A52B86}"/>
              </a:ext>
            </a:extLst>
          </p:cNvPr>
          <p:cNvSpPr/>
          <p:nvPr/>
        </p:nvSpPr>
        <p:spPr>
          <a:xfrm>
            <a:off x="5136637" y="52895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59297A52-3B93-5FE8-2A90-13760E9153A7}"/>
              </a:ext>
            </a:extLst>
          </p:cNvPr>
          <p:cNvSpPr/>
          <p:nvPr/>
        </p:nvSpPr>
        <p:spPr>
          <a:xfrm>
            <a:off x="5737972" y="52895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E25CEB3-A8CC-2526-0E10-BCCDCDE5A75E}"/>
              </a:ext>
            </a:extLst>
          </p:cNvPr>
          <p:cNvSpPr/>
          <p:nvPr/>
        </p:nvSpPr>
        <p:spPr>
          <a:xfrm>
            <a:off x="6339307" y="52895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E50B83DF-6F52-205D-0FA8-6954FC5D2CEF}"/>
              </a:ext>
            </a:extLst>
          </p:cNvPr>
          <p:cNvSpPr/>
          <p:nvPr/>
        </p:nvSpPr>
        <p:spPr>
          <a:xfrm>
            <a:off x="6940642" y="528956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CF6AF845-3B41-C797-3D96-24AD8E5192EA}"/>
              </a:ext>
            </a:extLst>
          </p:cNvPr>
          <p:cNvSpPr/>
          <p:nvPr/>
        </p:nvSpPr>
        <p:spPr>
          <a:xfrm>
            <a:off x="2731297" y="538671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54A9A1B5-C783-1A4B-36E5-C9A3F6F47DCA}"/>
              </a:ext>
            </a:extLst>
          </p:cNvPr>
          <p:cNvSpPr/>
          <p:nvPr/>
        </p:nvSpPr>
        <p:spPr>
          <a:xfrm>
            <a:off x="3332632" y="538671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65E65478-CCC4-ED8A-9136-EBF7F484A3B0}"/>
              </a:ext>
            </a:extLst>
          </p:cNvPr>
          <p:cNvSpPr/>
          <p:nvPr/>
        </p:nvSpPr>
        <p:spPr>
          <a:xfrm>
            <a:off x="3933967" y="538671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E91467A2-CDA3-A60E-8FDC-EBDCD43906F4}"/>
              </a:ext>
            </a:extLst>
          </p:cNvPr>
          <p:cNvSpPr/>
          <p:nvPr/>
        </p:nvSpPr>
        <p:spPr>
          <a:xfrm>
            <a:off x="4535302" y="538671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E22702A1-B189-28FF-1641-B23027345EC6}"/>
              </a:ext>
            </a:extLst>
          </p:cNvPr>
          <p:cNvSpPr/>
          <p:nvPr/>
        </p:nvSpPr>
        <p:spPr>
          <a:xfrm>
            <a:off x="5136637" y="538671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C45CD431-EDA7-CE28-CC63-58039CC21A7E}"/>
              </a:ext>
            </a:extLst>
          </p:cNvPr>
          <p:cNvSpPr/>
          <p:nvPr/>
        </p:nvSpPr>
        <p:spPr>
          <a:xfrm>
            <a:off x="5737972" y="538671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8A067487-92D1-28F3-2308-A110397BF02E}"/>
              </a:ext>
            </a:extLst>
          </p:cNvPr>
          <p:cNvSpPr/>
          <p:nvPr/>
        </p:nvSpPr>
        <p:spPr>
          <a:xfrm>
            <a:off x="6339307" y="538671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42049AED-D3FD-7CF7-7E0A-E53AAFCB2D71}"/>
              </a:ext>
            </a:extLst>
          </p:cNvPr>
          <p:cNvSpPr/>
          <p:nvPr/>
        </p:nvSpPr>
        <p:spPr>
          <a:xfrm>
            <a:off x="6940642" y="5386714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3C8E8F45-95BA-EBB5-7C68-7D42FB807D0D}"/>
              </a:ext>
            </a:extLst>
          </p:cNvPr>
          <p:cNvSpPr/>
          <p:nvPr/>
        </p:nvSpPr>
        <p:spPr>
          <a:xfrm>
            <a:off x="2731297" y="548385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F797A014-D68E-FC07-F624-9A78E65FFEA7}"/>
              </a:ext>
            </a:extLst>
          </p:cNvPr>
          <p:cNvSpPr/>
          <p:nvPr/>
        </p:nvSpPr>
        <p:spPr>
          <a:xfrm>
            <a:off x="3332632" y="548385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48DFBD96-2FF5-EE73-2017-7BD36D764DEA}"/>
              </a:ext>
            </a:extLst>
          </p:cNvPr>
          <p:cNvSpPr/>
          <p:nvPr/>
        </p:nvSpPr>
        <p:spPr>
          <a:xfrm>
            <a:off x="3933967" y="548385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FDDC3DBF-72C9-3907-839F-ABF06D75248B}"/>
              </a:ext>
            </a:extLst>
          </p:cNvPr>
          <p:cNvSpPr/>
          <p:nvPr/>
        </p:nvSpPr>
        <p:spPr>
          <a:xfrm>
            <a:off x="4535302" y="548385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BF7994AD-9838-9249-AFB3-4B958377E6B2}"/>
              </a:ext>
            </a:extLst>
          </p:cNvPr>
          <p:cNvSpPr/>
          <p:nvPr/>
        </p:nvSpPr>
        <p:spPr>
          <a:xfrm>
            <a:off x="5136637" y="548385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2397D5C2-D788-8963-6DCC-B556EFDC079E}"/>
              </a:ext>
            </a:extLst>
          </p:cNvPr>
          <p:cNvSpPr/>
          <p:nvPr/>
        </p:nvSpPr>
        <p:spPr>
          <a:xfrm>
            <a:off x="5737972" y="548385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908B1AA6-2C85-352B-C750-17BE2C21F763}"/>
              </a:ext>
            </a:extLst>
          </p:cNvPr>
          <p:cNvSpPr/>
          <p:nvPr/>
        </p:nvSpPr>
        <p:spPr>
          <a:xfrm>
            <a:off x="6339307" y="548385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935124AE-7A7F-DB1D-00F8-23B9F9007E16}"/>
              </a:ext>
            </a:extLst>
          </p:cNvPr>
          <p:cNvSpPr/>
          <p:nvPr/>
        </p:nvSpPr>
        <p:spPr>
          <a:xfrm>
            <a:off x="6940642" y="5483859"/>
            <a:ext cx="503991" cy="7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E5D4A8DE-08D9-E981-A41A-7446BB7011E2}"/>
              </a:ext>
            </a:extLst>
          </p:cNvPr>
          <p:cNvSpPr/>
          <p:nvPr/>
        </p:nvSpPr>
        <p:spPr>
          <a:xfrm>
            <a:off x="2731297" y="5581004"/>
            <a:ext cx="503991" cy="74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AEB54C7B-D5B4-6B3D-DB3A-06FCDCAEE108}"/>
              </a:ext>
            </a:extLst>
          </p:cNvPr>
          <p:cNvSpPr/>
          <p:nvPr/>
        </p:nvSpPr>
        <p:spPr>
          <a:xfrm>
            <a:off x="3332632" y="558100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9B800E7A-80BB-C43C-18CA-3BD226FC1F16}"/>
              </a:ext>
            </a:extLst>
          </p:cNvPr>
          <p:cNvSpPr/>
          <p:nvPr/>
        </p:nvSpPr>
        <p:spPr>
          <a:xfrm>
            <a:off x="3933967" y="558100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738E49B7-53B3-36E8-B739-62E025AD0429}"/>
              </a:ext>
            </a:extLst>
          </p:cNvPr>
          <p:cNvSpPr/>
          <p:nvPr/>
        </p:nvSpPr>
        <p:spPr>
          <a:xfrm>
            <a:off x="4535302" y="558100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204E52DD-48B0-3E28-97A0-A72F7BDAFD20}"/>
              </a:ext>
            </a:extLst>
          </p:cNvPr>
          <p:cNvSpPr/>
          <p:nvPr/>
        </p:nvSpPr>
        <p:spPr>
          <a:xfrm>
            <a:off x="5136637" y="558100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20B553E7-2663-BD1D-356D-0FAE26773CCA}"/>
              </a:ext>
            </a:extLst>
          </p:cNvPr>
          <p:cNvSpPr/>
          <p:nvPr/>
        </p:nvSpPr>
        <p:spPr>
          <a:xfrm>
            <a:off x="5737972" y="558100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729BBD86-C7BB-B715-A254-54036BEB2223}"/>
              </a:ext>
            </a:extLst>
          </p:cNvPr>
          <p:cNvSpPr/>
          <p:nvPr/>
        </p:nvSpPr>
        <p:spPr>
          <a:xfrm>
            <a:off x="6339307" y="558100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3F09D1B9-C394-547E-33CB-C48588FFA3E4}"/>
              </a:ext>
            </a:extLst>
          </p:cNvPr>
          <p:cNvSpPr/>
          <p:nvPr/>
        </p:nvSpPr>
        <p:spPr>
          <a:xfrm>
            <a:off x="6940642" y="558100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31B128D9-8D7F-E92F-63EB-28651ECC8A89}"/>
              </a:ext>
            </a:extLst>
          </p:cNvPr>
          <p:cNvSpPr/>
          <p:nvPr/>
        </p:nvSpPr>
        <p:spPr>
          <a:xfrm>
            <a:off x="2731297" y="5678149"/>
            <a:ext cx="503991" cy="74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97DFDEE4-7676-8F4D-CCD5-40C7F941B128}"/>
              </a:ext>
            </a:extLst>
          </p:cNvPr>
          <p:cNvSpPr/>
          <p:nvPr/>
        </p:nvSpPr>
        <p:spPr>
          <a:xfrm>
            <a:off x="3332632" y="567814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67AB1846-13CC-CA3E-E327-0B8CEBA9D260}"/>
              </a:ext>
            </a:extLst>
          </p:cNvPr>
          <p:cNvSpPr/>
          <p:nvPr/>
        </p:nvSpPr>
        <p:spPr>
          <a:xfrm>
            <a:off x="3933967" y="567814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A12183D7-07B4-CD9A-E122-0851BE03EBD5}"/>
              </a:ext>
            </a:extLst>
          </p:cNvPr>
          <p:cNvSpPr/>
          <p:nvPr/>
        </p:nvSpPr>
        <p:spPr>
          <a:xfrm>
            <a:off x="4535302" y="567814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78E17154-0DE2-887B-B7A3-24EE65C0B8BF}"/>
              </a:ext>
            </a:extLst>
          </p:cNvPr>
          <p:cNvSpPr/>
          <p:nvPr/>
        </p:nvSpPr>
        <p:spPr>
          <a:xfrm>
            <a:off x="5136637" y="567814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BF857930-B9C8-BDC9-2D72-FFE588FA1B21}"/>
              </a:ext>
            </a:extLst>
          </p:cNvPr>
          <p:cNvSpPr/>
          <p:nvPr/>
        </p:nvSpPr>
        <p:spPr>
          <a:xfrm>
            <a:off x="5737972" y="567814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5FF15EBF-6CAD-1A66-C5A9-BF1E28C79EB5}"/>
              </a:ext>
            </a:extLst>
          </p:cNvPr>
          <p:cNvSpPr/>
          <p:nvPr/>
        </p:nvSpPr>
        <p:spPr>
          <a:xfrm>
            <a:off x="6339307" y="567814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1E71D6D0-2CD0-6968-9117-E101EF69B9A9}"/>
              </a:ext>
            </a:extLst>
          </p:cNvPr>
          <p:cNvSpPr/>
          <p:nvPr/>
        </p:nvSpPr>
        <p:spPr>
          <a:xfrm>
            <a:off x="6940642" y="567814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A11BC889-DD54-638F-626C-263D8345939F}"/>
              </a:ext>
            </a:extLst>
          </p:cNvPr>
          <p:cNvSpPr/>
          <p:nvPr/>
        </p:nvSpPr>
        <p:spPr>
          <a:xfrm>
            <a:off x="2731297" y="5775294"/>
            <a:ext cx="503991" cy="74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B3876E90-BA46-489F-26B8-AB9221A7F180}"/>
              </a:ext>
            </a:extLst>
          </p:cNvPr>
          <p:cNvSpPr/>
          <p:nvPr/>
        </p:nvSpPr>
        <p:spPr>
          <a:xfrm>
            <a:off x="3332632" y="577529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43FAC7AA-2743-8CA7-32AC-34BFC5C3CAC0}"/>
              </a:ext>
            </a:extLst>
          </p:cNvPr>
          <p:cNvSpPr/>
          <p:nvPr/>
        </p:nvSpPr>
        <p:spPr>
          <a:xfrm>
            <a:off x="3933967" y="577529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E81A6774-DB74-8178-4562-D0DAB6885E27}"/>
              </a:ext>
            </a:extLst>
          </p:cNvPr>
          <p:cNvSpPr/>
          <p:nvPr/>
        </p:nvSpPr>
        <p:spPr>
          <a:xfrm>
            <a:off x="4535302" y="577529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5DA3067-8D3D-67AA-548C-65D12B74F519}"/>
              </a:ext>
            </a:extLst>
          </p:cNvPr>
          <p:cNvSpPr/>
          <p:nvPr/>
        </p:nvSpPr>
        <p:spPr>
          <a:xfrm>
            <a:off x="5136637" y="577529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DAA51789-C5A1-0252-ECE5-08E2828F0E73}"/>
              </a:ext>
            </a:extLst>
          </p:cNvPr>
          <p:cNvSpPr/>
          <p:nvPr/>
        </p:nvSpPr>
        <p:spPr>
          <a:xfrm>
            <a:off x="5737972" y="577529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207A8B07-6710-08AC-AF64-595BE0DAA535}"/>
              </a:ext>
            </a:extLst>
          </p:cNvPr>
          <p:cNvSpPr/>
          <p:nvPr/>
        </p:nvSpPr>
        <p:spPr>
          <a:xfrm>
            <a:off x="6339307" y="577529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12703F48-C36C-5B2B-7974-AD616A76BB41}"/>
              </a:ext>
            </a:extLst>
          </p:cNvPr>
          <p:cNvSpPr/>
          <p:nvPr/>
        </p:nvSpPr>
        <p:spPr>
          <a:xfrm>
            <a:off x="6940642" y="577529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8EF989E-9CA1-10AA-1373-E717AD19D366}"/>
              </a:ext>
            </a:extLst>
          </p:cNvPr>
          <p:cNvSpPr/>
          <p:nvPr/>
        </p:nvSpPr>
        <p:spPr>
          <a:xfrm>
            <a:off x="2731297" y="5872439"/>
            <a:ext cx="503991" cy="74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A1E6805A-40AE-2000-442C-25AC27D00DB3}"/>
              </a:ext>
            </a:extLst>
          </p:cNvPr>
          <p:cNvSpPr/>
          <p:nvPr/>
        </p:nvSpPr>
        <p:spPr>
          <a:xfrm>
            <a:off x="3332632" y="587243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0470344B-2753-8E68-99A1-854C645F549C}"/>
              </a:ext>
            </a:extLst>
          </p:cNvPr>
          <p:cNvSpPr/>
          <p:nvPr/>
        </p:nvSpPr>
        <p:spPr>
          <a:xfrm>
            <a:off x="3933967" y="587243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6FFEC8A2-BCD6-E42B-7E1D-001829165B48}"/>
              </a:ext>
            </a:extLst>
          </p:cNvPr>
          <p:cNvSpPr/>
          <p:nvPr/>
        </p:nvSpPr>
        <p:spPr>
          <a:xfrm>
            <a:off x="4535302" y="587243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09703B07-AB0D-A980-5A9A-027FBBF2C1A5}"/>
              </a:ext>
            </a:extLst>
          </p:cNvPr>
          <p:cNvSpPr/>
          <p:nvPr/>
        </p:nvSpPr>
        <p:spPr>
          <a:xfrm>
            <a:off x="5136637" y="587243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A4CCBDC1-5A4C-7638-A011-96E43CA758CF}"/>
              </a:ext>
            </a:extLst>
          </p:cNvPr>
          <p:cNvSpPr/>
          <p:nvPr/>
        </p:nvSpPr>
        <p:spPr>
          <a:xfrm>
            <a:off x="5737972" y="587243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ABA5B67A-48DE-01A0-D638-A30B67EE73D3}"/>
              </a:ext>
            </a:extLst>
          </p:cNvPr>
          <p:cNvSpPr/>
          <p:nvPr/>
        </p:nvSpPr>
        <p:spPr>
          <a:xfrm>
            <a:off x="6339307" y="587243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7291A1B5-4377-E073-D26F-A89F4BCDA0EB}"/>
              </a:ext>
            </a:extLst>
          </p:cNvPr>
          <p:cNvSpPr/>
          <p:nvPr/>
        </p:nvSpPr>
        <p:spPr>
          <a:xfrm>
            <a:off x="6940642" y="587243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F44B6660-1646-7AB2-5445-752008ADAA56}"/>
              </a:ext>
            </a:extLst>
          </p:cNvPr>
          <p:cNvSpPr/>
          <p:nvPr/>
        </p:nvSpPr>
        <p:spPr>
          <a:xfrm>
            <a:off x="2731297" y="5969584"/>
            <a:ext cx="503991" cy="74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0181CDF3-B9FD-07EB-FDED-A2F0A6A11C35}"/>
              </a:ext>
            </a:extLst>
          </p:cNvPr>
          <p:cNvSpPr/>
          <p:nvPr/>
        </p:nvSpPr>
        <p:spPr>
          <a:xfrm>
            <a:off x="3332632" y="596958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E3F980DC-E54E-A9FC-E159-6E8C8CF33D99}"/>
              </a:ext>
            </a:extLst>
          </p:cNvPr>
          <p:cNvSpPr/>
          <p:nvPr/>
        </p:nvSpPr>
        <p:spPr>
          <a:xfrm>
            <a:off x="3933967" y="596958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1145525E-295A-4316-748C-EACCBF26DCAE}"/>
              </a:ext>
            </a:extLst>
          </p:cNvPr>
          <p:cNvSpPr/>
          <p:nvPr/>
        </p:nvSpPr>
        <p:spPr>
          <a:xfrm>
            <a:off x="4535302" y="596958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D1A19BC-4D89-B604-CEB3-E2E873876C84}"/>
              </a:ext>
            </a:extLst>
          </p:cNvPr>
          <p:cNvSpPr/>
          <p:nvPr/>
        </p:nvSpPr>
        <p:spPr>
          <a:xfrm>
            <a:off x="5136637" y="596958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45B3C22A-FF2D-B5CE-E1EE-BAC449AEB68C}"/>
              </a:ext>
            </a:extLst>
          </p:cNvPr>
          <p:cNvSpPr/>
          <p:nvPr/>
        </p:nvSpPr>
        <p:spPr>
          <a:xfrm>
            <a:off x="5737972" y="596958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E6D8DAD4-45D5-D7F9-01F4-5446272ADB8E}"/>
              </a:ext>
            </a:extLst>
          </p:cNvPr>
          <p:cNvSpPr/>
          <p:nvPr/>
        </p:nvSpPr>
        <p:spPr>
          <a:xfrm>
            <a:off x="6339307" y="596958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715CC075-15B1-71F1-546F-4814662AC3CD}"/>
              </a:ext>
            </a:extLst>
          </p:cNvPr>
          <p:cNvSpPr/>
          <p:nvPr/>
        </p:nvSpPr>
        <p:spPr>
          <a:xfrm>
            <a:off x="6940642" y="596958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9755CAB-B35A-2376-BEE7-94A9B918CE4F}"/>
              </a:ext>
            </a:extLst>
          </p:cNvPr>
          <p:cNvSpPr/>
          <p:nvPr/>
        </p:nvSpPr>
        <p:spPr>
          <a:xfrm>
            <a:off x="2731297" y="6066729"/>
            <a:ext cx="503991" cy="74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EB5C838D-6F66-BB12-443D-306D4F342ECF}"/>
              </a:ext>
            </a:extLst>
          </p:cNvPr>
          <p:cNvSpPr/>
          <p:nvPr/>
        </p:nvSpPr>
        <p:spPr>
          <a:xfrm>
            <a:off x="3332632" y="606672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3579B535-0A9D-F606-1EF5-0DAF7361221C}"/>
              </a:ext>
            </a:extLst>
          </p:cNvPr>
          <p:cNvSpPr/>
          <p:nvPr/>
        </p:nvSpPr>
        <p:spPr>
          <a:xfrm>
            <a:off x="3933967" y="606672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DA278C9-D1E6-599E-8231-887488FFE519}"/>
              </a:ext>
            </a:extLst>
          </p:cNvPr>
          <p:cNvSpPr/>
          <p:nvPr/>
        </p:nvSpPr>
        <p:spPr>
          <a:xfrm>
            <a:off x="4535302" y="606672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A67BEEFB-EAEF-9B5B-6D5F-E8828B7106E0}"/>
              </a:ext>
            </a:extLst>
          </p:cNvPr>
          <p:cNvSpPr/>
          <p:nvPr/>
        </p:nvSpPr>
        <p:spPr>
          <a:xfrm>
            <a:off x="5136637" y="606672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3E44A62C-2C4F-0E48-67C5-76E7ECF380E1}"/>
              </a:ext>
            </a:extLst>
          </p:cNvPr>
          <p:cNvSpPr/>
          <p:nvPr/>
        </p:nvSpPr>
        <p:spPr>
          <a:xfrm>
            <a:off x="5737972" y="606672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F8DF2E60-EF89-ECF4-AACD-9BBB82B9AD64}"/>
              </a:ext>
            </a:extLst>
          </p:cNvPr>
          <p:cNvSpPr/>
          <p:nvPr/>
        </p:nvSpPr>
        <p:spPr>
          <a:xfrm>
            <a:off x="6339307" y="606672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B7E29764-92E1-48F0-C8B9-B356CAF1DFB6}"/>
              </a:ext>
            </a:extLst>
          </p:cNvPr>
          <p:cNvSpPr/>
          <p:nvPr/>
        </p:nvSpPr>
        <p:spPr>
          <a:xfrm>
            <a:off x="6940642" y="6066729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1B0A7E-71DF-920C-823A-2E93A3BA84A8}"/>
              </a:ext>
            </a:extLst>
          </p:cNvPr>
          <p:cNvSpPr/>
          <p:nvPr/>
        </p:nvSpPr>
        <p:spPr>
          <a:xfrm>
            <a:off x="2731297" y="6163874"/>
            <a:ext cx="503991" cy="74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FA00CA-86C3-7806-F5DE-BD424248BC80}"/>
              </a:ext>
            </a:extLst>
          </p:cNvPr>
          <p:cNvSpPr/>
          <p:nvPr/>
        </p:nvSpPr>
        <p:spPr>
          <a:xfrm>
            <a:off x="3332632" y="616387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F1530839-F6A4-9935-46A5-E8C3DC9C8DAC}"/>
              </a:ext>
            </a:extLst>
          </p:cNvPr>
          <p:cNvSpPr/>
          <p:nvPr/>
        </p:nvSpPr>
        <p:spPr>
          <a:xfrm>
            <a:off x="3933967" y="616387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54F574B7-C88C-E8FA-704D-CDEA1518F949}"/>
              </a:ext>
            </a:extLst>
          </p:cNvPr>
          <p:cNvSpPr/>
          <p:nvPr/>
        </p:nvSpPr>
        <p:spPr>
          <a:xfrm>
            <a:off x="4535302" y="616387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7D032CDA-749C-4C9C-DEB4-CD4CA3A063FB}"/>
              </a:ext>
            </a:extLst>
          </p:cNvPr>
          <p:cNvSpPr/>
          <p:nvPr/>
        </p:nvSpPr>
        <p:spPr>
          <a:xfrm>
            <a:off x="5136637" y="616387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78D3F2EE-2AE7-9C3D-7C64-A54706DF1E32}"/>
              </a:ext>
            </a:extLst>
          </p:cNvPr>
          <p:cNvSpPr/>
          <p:nvPr/>
        </p:nvSpPr>
        <p:spPr>
          <a:xfrm>
            <a:off x="5737972" y="616387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E446A433-A61A-4672-AE33-09BBC51ABB11}"/>
              </a:ext>
            </a:extLst>
          </p:cNvPr>
          <p:cNvSpPr/>
          <p:nvPr/>
        </p:nvSpPr>
        <p:spPr>
          <a:xfrm>
            <a:off x="6339307" y="616387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351B8813-8E97-C07E-1BC3-2F82D48BE734}"/>
              </a:ext>
            </a:extLst>
          </p:cNvPr>
          <p:cNvSpPr/>
          <p:nvPr/>
        </p:nvSpPr>
        <p:spPr>
          <a:xfrm>
            <a:off x="6940642" y="6163874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97BE2A7B-23CE-CAB4-1455-5C710D68516F}"/>
              </a:ext>
            </a:extLst>
          </p:cNvPr>
          <p:cNvSpPr/>
          <p:nvPr/>
        </p:nvSpPr>
        <p:spPr>
          <a:xfrm>
            <a:off x="2731297" y="6261005"/>
            <a:ext cx="503991" cy="74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4990C4A4-E7B0-352F-BEAB-02D7BE984CAA}"/>
              </a:ext>
            </a:extLst>
          </p:cNvPr>
          <p:cNvSpPr/>
          <p:nvPr/>
        </p:nvSpPr>
        <p:spPr>
          <a:xfrm>
            <a:off x="3332632" y="6261005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ADFE81D7-7A40-A40F-5546-5B379ECD8F7B}"/>
              </a:ext>
            </a:extLst>
          </p:cNvPr>
          <p:cNvSpPr/>
          <p:nvPr/>
        </p:nvSpPr>
        <p:spPr>
          <a:xfrm>
            <a:off x="3933967" y="6261005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C6833957-174A-8DD5-2705-C925F56DC4CF}"/>
              </a:ext>
            </a:extLst>
          </p:cNvPr>
          <p:cNvSpPr/>
          <p:nvPr/>
        </p:nvSpPr>
        <p:spPr>
          <a:xfrm>
            <a:off x="4535302" y="6261005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3CD22C25-3370-29D0-AEF2-C13987CC481F}"/>
              </a:ext>
            </a:extLst>
          </p:cNvPr>
          <p:cNvSpPr/>
          <p:nvPr/>
        </p:nvSpPr>
        <p:spPr>
          <a:xfrm>
            <a:off x="5136637" y="6261005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89C47D42-19D9-497D-3F90-AFBDC126822E}"/>
              </a:ext>
            </a:extLst>
          </p:cNvPr>
          <p:cNvSpPr/>
          <p:nvPr/>
        </p:nvSpPr>
        <p:spPr>
          <a:xfrm>
            <a:off x="5737972" y="6261005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D49AE419-FD9D-D63D-ED7D-D75DD52F1C32}"/>
              </a:ext>
            </a:extLst>
          </p:cNvPr>
          <p:cNvSpPr/>
          <p:nvPr/>
        </p:nvSpPr>
        <p:spPr>
          <a:xfrm>
            <a:off x="6339307" y="6261005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353B282F-3BE4-1D2C-59FE-4F2131FBAD19}"/>
              </a:ext>
            </a:extLst>
          </p:cNvPr>
          <p:cNvSpPr/>
          <p:nvPr/>
        </p:nvSpPr>
        <p:spPr>
          <a:xfrm>
            <a:off x="6940642" y="6261005"/>
            <a:ext cx="503991" cy="74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29E3C0CC-8251-CA6A-EEE5-FE1CC79DE32A}"/>
              </a:ext>
            </a:extLst>
          </p:cNvPr>
          <p:cNvSpPr/>
          <p:nvPr/>
        </p:nvSpPr>
        <p:spPr>
          <a:xfrm>
            <a:off x="8505865" y="1015189"/>
            <a:ext cx="1317457" cy="3641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USB Input Buffer</a:t>
            </a: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9CA64B9C-BF35-B2D3-2D60-59FDB4355E1C}"/>
              </a:ext>
            </a:extLst>
          </p:cNvPr>
          <p:cNvSpPr/>
          <p:nvPr/>
        </p:nvSpPr>
        <p:spPr>
          <a:xfrm>
            <a:off x="345968" y="5775954"/>
            <a:ext cx="1317457" cy="3641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I2S Output Buffer</a:t>
            </a:r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3812A8F1-AB8C-3F7C-A8F3-9D38C1A5F753}"/>
              </a:ext>
            </a:extLst>
          </p:cNvPr>
          <p:cNvSpPr/>
          <p:nvPr/>
        </p:nvSpPr>
        <p:spPr>
          <a:xfrm>
            <a:off x="345967" y="5097951"/>
            <a:ext cx="1317457" cy="364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USB Output Buffer</a:t>
            </a:r>
          </a:p>
        </p:txBody>
      </p:sp>
      <p:sp>
        <p:nvSpPr>
          <p:cNvPr id="735" name="Right Brace 734">
            <a:extLst>
              <a:ext uri="{FF2B5EF4-FFF2-40B4-BE49-F238E27FC236}">
                <a16:creationId xmlns:a16="http://schemas.microsoft.com/office/drawing/2014/main" id="{B706E5C5-3EB1-0FF8-7DD4-F3CD43BC9217}"/>
              </a:ext>
            </a:extLst>
          </p:cNvPr>
          <p:cNvSpPr/>
          <p:nvPr/>
        </p:nvSpPr>
        <p:spPr>
          <a:xfrm>
            <a:off x="7486664" y="140885"/>
            <a:ext cx="369194" cy="754055"/>
          </a:xfrm>
          <a:prstGeom prst="rightBrace">
            <a:avLst>
              <a:gd name="adj1" fmla="val 254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ight Brace 735">
            <a:extLst>
              <a:ext uri="{FF2B5EF4-FFF2-40B4-BE49-F238E27FC236}">
                <a16:creationId xmlns:a16="http://schemas.microsoft.com/office/drawing/2014/main" id="{FB3242E3-19DB-F4E5-8375-7ABDC44EA5C6}"/>
              </a:ext>
            </a:extLst>
          </p:cNvPr>
          <p:cNvSpPr/>
          <p:nvPr/>
        </p:nvSpPr>
        <p:spPr>
          <a:xfrm>
            <a:off x="7486664" y="923245"/>
            <a:ext cx="369194" cy="559766"/>
          </a:xfrm>
          <a:prstGeom prst="rightBrace">
            <a:avLst>
              <a:gd name="adj1" fmla="val 254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ight Brace 736">
            <a:extLst>
              <a:ext uri="{FF2B5EF4-FFF2-40B4-BE49-F238E27FC236}">
                <a16:creationId xmlns:a16="http://schemas.microsoft.com/office/drawing/2014/main" id="{78D1E095-97CA-1678-F80D-9FD49AB05456}"/>
              </a:ext>
            </a:extLst>
          </p:cNvPr>
          <p:cNvSpPr/>
          <p:nvPr/>
        </p:nvSpPr>
        <p:spPr>
          <a:xfrm flipH="1" flipV="1">
            <a:off x="2313431" y="5581003"/>
            <a:ext cx="369194" cy="754042"/>
          </a:xfrm>
          <a:prstGeom prst="rightBrace">
            <a:avLst>
              <a:gd name="adj1" fmla="val 254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ight Brace 737">
            <a:extLst>
              <a:ext uri="{FF2B5EF4-FFF2-40B4-BE49-F238E27FC236}">
                <a16:creationId xmlns:a16="http://schemas.microsoft.com/office/drawing/2014/main" id="{E71B7057-54C6-14B3-3D48-D79F6F48EC5D}"/>
              </a:ext>
            </a:extLst>
          </p:cNvPr>
          <p:cNvSpPr/>
          <p:nvPr/>
        </p:nvSpPr>
        <p:spPr>
          <a:xfrm flipH="1" flipV="1">
            <a:off x="2313431" y="5000138"/>
            <a:ext cx="369194" cy="559766"/>
          </a:xfrm>
          <a:prstGeom prst="rightBrace">
            <a:avLst>
              <a:gd name="adj1" fmla="val 254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F8842BA4-EED7-645A-3529-B33CCF190584}"/>
              </a:ext>
            </a:extLst>
          </p:cNvPr>
          <p:cNvCxnSpPr>
            <a:cxnSpLocks/>
            <a:stCxn id="738" idx="1"/>
            <a:endCxn id="734" idx="3"/>
          </p:cNvCxnSpPr>
          <p:nvPr/>
        </p:nvCxnSpPr>
        <p:spPr>
          <a:xfrm flipH="1">
            <a:off x="1663424" y="5280021"/>
            <a:ext cx="650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710EDD99-14B7-CFD5-68DA-9BCDD5E71BAE}"/>
              </a:ext>
            </a:extLst>
          </p:cNvPr>
          <p:cNvCxnSpPr>
            <a:cxnSpLocks/>
            <a:stCxn id="737" idx="1"/>
            <a:endCxn id="733" idx="3"/>
          </p:cNvCxnSpPr>
          <p:nvPr/>
        </p:nvCxnSpPr>
        <p:spPr>
          <a:xfrm flipH="1">
            <a:off x="1663425" y="5958024"/>
            <a:ext cx="650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E51CBED4-E596-9538-6EF1-C417D23F61EA}"/>
              </a:ext>
            </a:extLst>
          </p:cNvPr>
          <p:cNvCxnSpPr>
            <a:cxnSpLocks/>
            <a:stCxn id="4" idx="1"/>
            <a:endCxn id="735" idx="1"/>
          </p:cNvCxnSpPr>
          <p:nvPr/>
        </p:nvCxnSpPr>
        <p:spPr>
          <a:xfrm flipH="1" flipV="1">
            <a:off x="7855858" y="517913"/>
            <a:ext cx="650008" cy="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DA646A89-04D8-0BA3-ECE7-42B85FDE8168}"/>
              </a:ext>
            </a:extLst>
          </p:cNvPr>
          <p:cNvCxnSpPr>
            <a:cxnSpLocks/>
            <a:stCxn id="732" idx="1"/>
            <a:endCxn id="736" idx="1"/>
          </p:cNvCxnSpPr>
          <p:nvPr/>
        </p:nvCxnSpPr>
        <p:spPr>
          <a:xfrm flipH="1">
            <a:off x="7855858" y="1197260"/>
            <a:ext cx="650007" cy="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Rectangle 756">
            <a:extLst>
              <a:ext uri="{FF2B5EF4-FFF2-40B4-BE49-F238E27FC236}">
                <a16:creationId xmlns:a16="http://schemas.microsoft.com/office/drawing/2014/main" id="{2C2ACCC5-12E0-D986-3AA1-735627D8D6B9}"/>
              </a:ext>
            </a:extLst>
          </p:cNvPr>
          <p:cNvSpPr/>
          <p:nvPr/>
        </p:nvSpPr>
        <p:spPr>
          <a:xfrm>
            <a:off x="7621947" y="2515494"/>
            <a:ext cx="1317457" cy="364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DSP working area</a:t>
            </a:r>
          </a:p>
        </p:txBody>
      </p:sp>
      <p:sp>
        <p:nvSpPr>
          <p:cNvPr id="762" name="Freeform: Shape 761">
            <a:extLst>
              <a:ext uri="{FF2B5EF4-FFF2-40B4-BE49-F238E27FC236}">
                <a16:creationId xmlns:a16="http://schemas.microsoft.com/office/drawing/2014/main" id="{85155FF6-31DC-D10F-0200-4DF97F26FFFA}"/>
              </a:ext>
            </a:extLst>
          </p:cNvPr>
          <p:cNvSpPr/>
          <p:nvPr/>
        </p:nvSpPr>
        <p:spPr>
          <a:xfrm>
            <a:off x="2652888" y="92977"/>
            <a:ext cx="4871715" cy="6287566"/>
          </a:xfrm>
          <a:custGeom>
            <a:avLst/>
            <a:gdLst>
              <a:gd name="connsiteX0" fmla="*/ 0 w 4871715"/>
              <a:gd name="connsiteY0" fmla="*/ 0 h 6287566"/>
              <a:gd name="connsiteX1" fmla="*/ 4245723 w 4871715"/>
              <a:gd name="connsiteY1" fmla="*/ 0 h 6287566"/>
              <a:gd name="connsiteX2" fmla="*/ 4245723 w 4871715"/>
              <a:gd name="connsiteY2" fmla="*/ 2172875 h 6287566"/>
              <a:gd name="connsiteX3" fmla="*/ 4871715 w 4871715"/>
              <a:gd name="connsiteY3" fmla="*/ 2172875 h 6287566"/>
              <a:gd name="connsiteX4" fmla="*/ 4871715 w 4871715"/>
              <a:gd name="connsiteY4" fmla="*/ 6287566 h 6287566"/>
              <a:gd name="connsiteX5" fmla="*/ 625992 w 4871715"/>
              <a:gd name="connsiteY5" fmla="*/ 6287566 h 6287566"/>
              <a:gd name="connsiteX6" fmla="*/ 625992 w 4871715"/>
              <a:gd name="connsiteY6" fmla="*/ 4114691 h 6287566"/>
              <a:gd name="connsiteX7" fmla="*/ 0 w 4871715"/>
              <a:gd name="connsiteY7" fmla="*/ 4114691 h 628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1715" h="6287566">
                <a:moveTo>
                  <a:pt x="0" y="0"/>
                </a:moveTo>
                <a:lnTo>
                  <a:pt x="4245723" y="0"/>
                </a:lnTo>
                <a:lnTo>
                  <a:pt x="4245723" y="2172875"/>
                </a:lnTo>
                <a:lnTo>
                  <a:pt x="4871715" y="2172875"/>
                </a:lnTo>
                <a:lnTo>
                  <a:pt x="4871715" y="6287566"/>
                </a:lnTo>
                <a:lnTo>
                  <a:pt x="625992" y="6287566"/>
                </a:lnTo>
                <a:lnTo>
                  <a:pt x="625992" y="4114691"/>
                </a:lnTo>
                <a:lnTo>
                  <a:pt x="0" y="411469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A6F263EC-EBD8-FD0B-4776-1EE089BF98D8}"/>
              </a:ext>
            </a:extLst>
          </p:cNvPr>
          <p:cNvSpPr/>
          <p:nvPr/>
        </p:nvSpPr>
        <p:spPr>
          <a:xfrm>
            <a:off x="7805454" y="3176270"/>
            <a:ext cx="3927367" cy="2439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DSP operations: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A - combine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-- params: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input buffer numbers, offset, length, scaling factors,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output buffer number, offset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    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B – Convolution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-- params: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input buffer number, offset, length, kernel values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output buffer number, offset</a:t>
            </a:r>
          </a:p>
          <a:p>
            <a:endParaRPr lang="en-US" sz="1000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C - Compressor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D - Overdrive</a:t>
            </a:r>
          </a:p>
          <a:p>
            <a:endParaRPr lang="en-US" sz="1000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E – Wave generator</a:t>
            </a:r>
          </a:p>
          <a:p>
            <a:endParaRPr lang="en-US" sz="1000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994BD53-9B80-C876-3510-DE4E1D325CF9}"/>
              </a:ext>
            </a:extLst>
          </p:cNvPr>
          <p:cNvSpPr/>
          <p:nvPr/>
        </p:nvSpPr>
        <p:spPr>
          <a:xfrm>
            <a:off x="8505866" y="1698095"/>
            <a:ext cx="1317457" cy="3641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SD Input Buffer</a:t>
            </a:r>
          </a:p>
        </p:txBody>
      </p:sp>
      <p:sp>
        <p:nvSpPr>
          <p:cNvPr id="450" name="Right Brace 449">
            <a:extLst>
              <a:ext uri="{FF2B5EF4-FFF2-40B4-BE49-F238E27FC236}">
                <a16:creationId xmlns:a16="http://schemas.microsoft.com/office/drawing/2014/main" id="{7C09836E-5A16-E539-8AFE-B7D9FFE5999D}"/>
              </a:ext>
            </a:extLst>
          </p:cNvPr>
          <p:cNvSpPr/>
          <p:nvPr/>
        </p:nvSpPr>
        <p:spPr>
          <a:xfrm>
            <a:off x="7486664" y="1502471"/>
            <a:ext cx="369194" cy="754055"/>
          </a:xfrm>
          <a:prstGeom prst="rightBrace">
            <a:avLst>
              <a:gd name="adj1" fmla="val 254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F8DA566B-46A9-5AF9-FC07-9C5C533250E1}"/>
              </a:ext>
            </a:extLst>
          </p:cNvPr>
          <p:cNvCxnSpPr>
            <a:cxnSpLocks/>
            <a:stCxn id="449" idx="1"/>
            <a:endCxn id="450" idx="1"/>
          </p:cNvCxnSpPr>
          <p:nvPr/>
        </p:nvCxnSpPr>
        <p:spPr>
          <a:xfrm flipH="1" flipV="1">
            <a:off x="7855858" y="1879499"/>
            <a:ext cx="650008" cy="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angle 451">
            <a:extLst>
              <a:ext uri="{FF2B5EF4-FFF2-40B4-BE49-F238E27FC236}">
                <a16:creationId xmlns:a16="http://schemas.microsoft.com/office/drawing/2014/main" id="{56F8B5B2-6FC3-722E-45D7-E633C3E0F614}"/>
              </a:ext>
            </a:extLst>
          </p:cNvPr>
          <p:cNvSpPr/>
          <p:nvPr/>
        </p:nvSpPr>
        <p:spPr>
          <a:xfrm>
            <a:off x="345968" y="4415939"/>
            <a:ext cx="1317457" cy="3641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SD Output Buffer</a:t>
            </a:r>
          </a:p>
        </p:txBody>
      </p:sp>
      <p:sp>
        <p:nvSpPr>
          <p:cNvPr id="453" name="Right Brace 452">
            <a:extLst>
              <a:ext uri="{FF2B5EF4-FFF2-40B4-BE49-F238E27FC236}">
                <a16:creationId xmlns:a16="http://schemas.microsoft.com/office/drawing/2014/main" id="{1647D3D9-4FFE-0BA4-7C79-DA0B7280A05A}"/>
              </a:ext>
            </a:extLst>
          </p:cNvPr>
          <p:cNvSpPr/>
          <p:nvPr/>
        </p:nvSpPr>
        <p:spPr>
          <a:xfrm flipH="1" flipV="1">
            <a:off x="2313431" y="4220988"/>
            <a:ext cx="369194" cy="754042"/>
          </a:xfrm>
          <a:prstGeom prst="rightBrace">
            <a:avLst>
              <a:gd name="adj1" fmla="val 254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041BF9E8-3B74-96F5-ABE6-C0D8F54488E9}"/>
              </a:ext>
            </a:extLst>
          </p:cNvPr>
          <p:cNvCxnSpPr>
            <a:cxnSpLocks/>
            <a:stCxn id="453" idx="1"/>
            <a:endCxn id="452" idx="3"/>
          </p:cNvCxnSpPr>
          <p:nvPr/>
        </p:nvCxnSpPr>
        <p:spPr>
          <a:xfrm flipH="1">
            <a:off x="1663425" y="4598009"/>
            <a:ext cx="650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5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C6B2FCA-E0EE-AF95-ABF1-5F8E0DB98B3C}"/>
              </a:ext>
            </a:extLst>
          </p:cNvPr>
          <p:cNvGrpSpPr/>
          <p:nvPr/>
        </p:nvGrpSpPr>
        <p:grpSpPr>
          <a:xfrm>
            <a:off x="943344" y="611853"/>
            <a:ext cx="2730882" cy="4381020"/>
            <a:chOff x="943344" y="611853"/>
            <a:chExt cx="2730882" cy="438102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8C0198C-12B4-F85B-3D84-DE94DA317E55}"/>
                </a:ext>
              </a:extLst>
            </p:cNvPr>
            <p:cNvGrpSpPr/>
            <p:nvPr/>
          </p:nvGrpSpPr>
          <p:grpSpPr>
            <a:xfrm>
              <a:off x="943344" y="611853"/>
              <a:ext cx="2730882" cy="2076682"/>
              <a:chOff x="943344" y="611853"/>
              <a:chExt cx="2730882" cy="207668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B53927-6097-9E48-77AF-EE1C6BDC675B}"/>
                  </a:ext>
                </a:extLst>
              </p:cNvPr>
              <p:cNvSpPr/>
              <p:nvPr/>
            </p:nvSpPr>
            <p:spPr>
              <a:xfrm rot="16200000">
                <a:off x="946645" y="1110138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IN-01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A8E509-0BC5-7C31-7499-1B6C8F68FFD4}"/>
                  </a:ext>
                </a:extLst>
              </p:cNvPr>
              <p:cNvSpPr/>
              <p:nvPr/>
            </p:nvSpPr>
            <p:spPr>
              <a:xfrm rot="16200000">
                <a:off x="1164317" y="1110138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IN-02</a:t>
                </a: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942737D7-7C0C-3E65-8198-1DA2EA6ED414}"/>
                  </a:ext>
                </a:extLst>
              </p:cNvPr>
              <p:cNvSpPr/>
              <p:nvPr/>
            </p:nvSpPr>
            <p:spPr>
              <a:xfrm rot="5400000">
                <a:off x="1151498" y="820686"/>
                <a:ext cx="153812" cy="430592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98F4367-66DD-C7FD-8658-DA07FFD4832F}"/>
                  </a:ext>
                </a:extLst>
              </p:cNvPr>
              <p:cNvSpPr/>
              <p:nvPr/>
            </p:nvSpPr>
            <p:spPr>
              <a:xfrm>
                <a:off x="943344" y="611853"/>
                <a:ext cx="564494" cy="3641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Stereo jack 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6002B2E-733C-BAE2-3102-091E523AC427}"/>
                  </a:ext>
                </a:extLst>
              </p:cNvPr>
              <p:cNvSpPr/>
              <p:nvPr/>
            </p:nvSpPr>
            <p:spPr>
              <a:xfrm rot="16200000">
                <a:off x="1462674" y="1110138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IN-03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1F48EC2-31C0-3880-8205-7B83D877D46E}"/>
                  </a:ext>
                </a:extLst>
              </p:cNvPr>
              <p:cNvSpPr/>
              <p:nvPr/>
            </p:nvSpPr>
            <p:spPr>
              <a:xfrm rot="16200000">
                <a:off x="1680346" y="1110138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IN-04</a:t>
                </a:r>
              </a:p>
            </p:txBody>
          </p: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CFF81498-146F-E358-0ECE-1AA213DBB987}"/>
                  </a:ext>
                </a:extLst>
              </p:cNvPr>
              <p:cNvSpPr/>
              <p:nvPr/>
            </p:nvSpPr>
            <p:spPr>
              <a:xfrm rot="5400000">
                <a:off x="1664893" y="820686"/>
                <a:ext cx="153812" cy="430592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D6658D-33ED-EC32-CA80-D731ECF8D02A}"/>
                  </a:ext>
                </a:extLst>
              </p:cNvPr>
              <p:cNvSpPr/>
              <p:nvPr/>
            </p:nvSpPr>
            <p:spPr>
              <a:xfrm>
                <a:off x="1456674" y="611853"/>
                <a:ext cx="564494" cy="3641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Stereo jack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007591-3C73-B140-5DE8-A5CCFE0B1FA5}"/>
                  </a:ext>
                </a:extLst>
              </p:cNvPr>
              <p:cNvSpPr/>
              <p:nvPr/>
            </p:nvSpPr>
            <p:spPr>
              <a:xfrm rot="16200000">
                <a:off x="1978703" y="1110138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IN-05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79624DD-59EC-068C-74F4-4A0386A32E56}"/>
                  </a:ext>
                </a:extLst>
              </p:cNvPr>
              <p:cNvSpPr/>
              <p:nvPr/>
            </p:nvSpPr>
            <p:spPr>
              <a:xfrm rot="16200000">
                <a:off x="2196375" y="1110138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IN-06</a:t>
                </a:r>
              </a:p>
            </p:txBody>
          </p:sp>
          <p:sp>
            <p:nvSpPr>
              <p:cNvPr id="26" name="Left Brace 25">
                <a:extLst>
                  <a:ext uri="{FF2B5EF4-FFF2-40B4-BE49-F238E27FC236}">
                    <a16:creationId xmlns:a16="http://schemas.microsoft.com/office/drawing/2014/main" id="{BC5E7AE7-A4C5-FFC0-AC2A-0C470489DD4A}"/>
                  </a:ext>
                </a:extLst>
              </p:cNvPr>
              <p:cNvSpPr/>
              <p:nvPr/>
            </p:nvSpPr>
            <p:spPr>
              <a:xfrm rot="5400000">
                <a:off x="2178288" y="820686"/>
                <a:ext cx="153812" cy="430592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D9981C6-FEEE-B4C6-93EB-6983472EC334}"/>
                  </a:ext>
                </a:extLst>
              </p:cNvPr>
              <p:cNvSpPr/>
              <p:nvPr/>
            </p:nvSpPr>
            <p:spPr>
              <a:xfrm>
                <a:off x="1970004" y="611853"/>
                <a:ext cx="564494" cy="3641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Stereo jack 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B098C9-C833-26D5-3519-372E620147B9}"/>
                  </a:ext>
                </a:extLst>
              </p:cNvPr>
              <p:cNvSpPr/>
              <p:nvPr/>
            </p:nvSpPr>
            <p:spPr>
              <a:xfrm rot="16200000">
                <a:off x="2494732" y="1110138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IN-07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7D3472-1098-416B-56A8-EDF553C62CF8}"/>
                  </a:ext>
                </a:extLst>
              </p:cNvPr>
              <p:cNvSpPr/>
              <p:nvPr/>
            </p:nvSpPr>
            <p:spPr>
              <a:xfrm rot="16200000">
                <a:off x="2712404" y="1110138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IN-08</a:t>
                </a:r>
              </a:p>
            </p:txBody>
          </p:sp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1A26825C-66AF-038F-9DDE-1B973DD93730}"/>
                  </a:ext>
                </a:extLst>
              </p:cNvPr>
              <p:cNvSpPr/>
              <p:nvPr/>
            </p:nvSpPr>
            <p:spPr>
              <a:xfrm rot="5400000">
                <a:off x="2691683" y="820686"/>
                <a:ext cx="153812" cy="430592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258EC3E-7281-8AC3-ECBB-E05EF59A9B7F}"/>
                  </a:ext>
                </a:extLst>
              </p:cNvPr>
              <p:cNvSpPr/>
              <p:nvPr/>
            </p:nvSpPr>
            <p:spPr>
              <a:xfrm>
                <a:off x="2483334" y="611853"/>
                <a:ext cx="564494" cy="3641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Stereo jack 4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05EFCA8-04FE-23AE-C796-A54627B7ED56}"/>
                  </a:ext>
                </a:extLst>
              </p:cNvPr>
              <p:cNvCxnSpPr/>
              <p:nvPr/>
            </p:nvCxnSpPr>
            <p:spPr>
              <a:xfrm>
                <a:off x="1013108" y="1751772"/>
                <a:ext cx="2661118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CC07555-14C2-3CF2-0990-824B86D0DDD5}"/>
                  </a:ext>
                </a:extLst>
              </p:cNvPr>
              <p:cNvCxnSpPr/>
              <p:nvPr/>
            </p:nvCxnSpPr>
            <p:spPr>
              <a:xfrm>
                <a:off x="1013108" y="1954570"/>
                <a:ext cx="2661118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61A90C8-99EF-5B1A-EB45-14CDB3ED463E}"/>
                  </a:ext>
                </a:extLst>
              </p:cNvPr>
              <p:cNvCxnSpPr/>
              <p:nvPr/>
            </p:nvCxnSpPr>
            <p:spPr>
              <a:xfrm>
                <a:off x="1013108" y="2157368"/>
                <a:ext cx="2661118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CF3ED5-9F31-C510-10CF-22854E4E74CF}"/>
                  </a:ext>
                </a:extLst>
              </p:cNvPr>
              <p:cNvCxnSpPr/>
              <p:nvPr/>
            </p:nvCxnSpPr>
            <p:spPr>
              <a:xfrm>
                <a:off x="1013108" y="2360165"/>
                <a:ext cx="2661118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A7A3877-90A7-31F1-B412-5A46F988B0D5}"/>
                  </a:ext>
                </a:extLst>
              </p:cNvPr>
              <p:cNvSpPr/>
              <p:nvPr/>
            </p:nvSpPr>
            <p:spPr>
              <a:xfrm rot="16200000">
                <a:off x="3008141" y="1110138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IN-09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66DF62-062C-AA0A-6371-44A333FA07B0}"/>
                  </a:ext>
                </a:extLst>
              </p:cNvPr>
              <p:cNvSpPr/>
              <p:nvPr/>
            </p:nvSpPr>
            <p:spPr>
              <a:xfrm rot="16200000">
                <a:off x="3225813" y="1110138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IN-10</a:t>
                </a:r>
              </a:p>
            </p:txBody>
          </p:sp>
          <p:sp>
            <p:nvSpPr>
              <p:cNvPr id="55" name="Left Brace 54">
                <a:extLst>
                  <a:ext uri="{FF2B5EF4-FFF2-40B4-BE49-F238E27FC236}">
                    <a16:creationId xmlns:a16="http://schemas.microsoft.com/office/drawing/2014/main" id="{BBA0D229-42B9-BB49-1C88-E6F1EDDB2C05}"/>
                  </a:ext>
                </a:extLst>
              </p:cNvPr>
              <p:cNvSpPr/>
              <p:nvPr/>
            </p:nvSpPr>
            <p:spPr>
              <a:xfrm rot="5400000">
                <a:off x="3205092" y="820686"/>
                <a:ext cx="153812" cy="430592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2E08F6E-1581-E603-2BAA-9C44571F19AE}"/>
                  </a:ext>
                </a:extLst>
              </p:cNvPr>
              <p:cNvSpPr/>
              <p:nvPr/>
            </p:nvSpPr>
            <p:spPr>
              <a:xfrm>
                <a:off x="2996743" y="611853"/>
                <a:ext cx="564494" cy="3641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DSP Loop 1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947C50B-D4AA-4631-EAD2-04495D091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259" y="1421298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67CC457-4F72-E28F-7636-90FA59EB2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931" y="1421298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60507A0-097A-727A-BA82-B2B000A0F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4288" y="1421297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AEDEFF3-0E84-9D1A-0D31-15836166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959" y="1421296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00E63FA-9EDA-147A-7181-6C9C10EAC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317" y="1421298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7E4403-429C-54DF-7CE7-EC7DB50DD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989" y="1421296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37BEC0A-425F-2530-61EC-F8CB3DBE6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6346" y="1421298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C099092-4007-20FF-DBD3-566F0BCFB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018" y="1421296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29E7507-BC58-11F4-D612-8A98D65032E4}"/>
                  </a:ext>
                </a:extLst>
              </p:cNvPr>
              <p:cNvGrpSpPr/>
              <p:nvPr/>
            </p:nvGrpSpPr>
            <p:grpSpPr>
              <a:xfrm>
                <a:off x="3169755" y="1421296"/>
                <a:ext cx="217672" cy="1267239"/>
                <a:chOff x="3169755" y="1421296"/>
                <a:chExt cx="217672" cy="1046093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B985227-C611-7817-C769-11FE9F56D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9755" y="1421298"/>
                  <a:ext cx="1626" cy="1046091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21C2ECB7-5437-F6E3-6AEE-A0E4A8C70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427" y="1421296"/>
                  <a:ext cx="0" cy="948705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D8EDB5A-226C-3AC0-AEBF-6D6BB63C2555}"/>
                  </a:ext>
                </a:extLst>
              </p:cNvPr>
              <p:cNvSpPr/>
              <p:nvPr/>
            </p:nvSpPr>
            <p:spPr>
              <a:xfrm>
                <a:off x="1013108" y="1648956"/>
                <a:ext cx="2495869" cy="818432"/>
              </a:xfrm>
              <a:prstGeom prst="rect">
                <a:avLst/>
              </a:prstGeom>
              <a:solidFill>
                <a:srgbClr val="FFFF99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ADC 1</a:t>
                </a: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6657BED8-65F0-5561-BF88-96C51594BCEA}"/>
                </a:ext>
              </a:extLst>
            </p:cNvPr>
            <p:cNvGrpSpPr/>
            <p:nvPr/>
          </p:nvGrpSpPr>
          <p:grpSpPr>
            <a:xfrm>
              <a:off x="943344" y="2916191"/>
              <a:ext cx="2730882" cy="2076682"/>
              <a:chOff x="943344" y="3131317"/>
              <a:chExt cx="2730882" cy="207668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150BD47-E7CD-D11A-1265-07010130CE82}"/>
                  </a:ext>
                </a:extLst>
              </p:cNvPr>
              <p:cNvSpPr/>
              <p:nvPr/>
            </p:nvSpPr>
            <p:spPr>
              <a:xfrm rot="16200000">
                <a:off x="946645" y="4458484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IN-11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EFA10E9-86B5-EFA7-AA84-46FF63937FB9}"/>
                  </a:ext>
                </a:extLst>
              </p:cNvPr>
              <p:cNvSpPr/>
              <p:nvPr/>
            </p:nvSpPr>
            <p:spPr>
              <a:xfrm rot="16200000">
                <a:off x="1164317" y="4458484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IN-12</a:t>
                </a:r>
              </a:p>
            </p:txBody>
          </p:sp>
          <p:sp>
            <p:nvSpPr>
              <p:cNvPr id="145" name="Left Brace 144">
                <a:extLst>
                  <a:ext uri="{FF2B5EF4-FFF2-40B4-BE49-F238E27FC236}">
                    <a16:creationId xmlns:a16="http://schemas.microsoft.com/office/drawing/2014/main" id="{FA9E30ED-457A-EFFE-860D-2F743A3FC6E5}"/>
                  </a:ext>
                </a:extLst>
              </p:cNvPr>
              <p:cNvSpPr/>
              <p:nvPr/>
            </p:nvSpPr>
            <p:spPr>
              <a:xfrm rot="16200000" flipV="1">
                <a:off x="1151498" y="4568574"/>
                <a:ext cx="153812" cy="430592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435CE35-980F-ADA6-3796-E5468AAED06C}"/>
                  </a:ext>
                </a:extLst>
              </p:cNvPr>
              <p:cNvSpPr/>
              <p:nvPr/>
            </p:nvSpPr>
            <p:spPr>
              <a:xfrm>
                <a:off x="943344" y="4843858"/>
                <a:ext cx="564494" cy="3641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Stereo jack 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6A46030-6612-AE07-9135-A158AAA09D64}"/>
                  </a:ext>
                </a:extLst>
              </p:cNvPr>
              <p:cNvSpPr/>
              <p:nvPr/>
            </p:nvSpPr>
            <p:spPr>
              <a:xfrm rot="16200000">
                <a:off x="1462674" y="4458484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IN-13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F6E1470-EA10-2E5C-C48A-A58CB23E5BF4}"/>
                  </a:ext>
                </a:extLst>
              </p:cNvPr>
              <p:cNvSpPr/>
              <p:nvPr/>
            </p:nvSpPr>
            <p:spPr>
              <a:xfrm rot="16200000">
                <a:off x="1680346" y="4458484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IN-14</a:t>
                </a:r>
              </a:p>
            </p:txBody>
          </p:sp>
          <p:sp>
            <p:nvSpPr>
              <p:cNvPr id="149" name="Left Brace 148">
                <a:extLst>
                  <a:ext uri="{FF2B5EF4-FFF2-40B4-BE49-F238E27FC236}">
                    <a16:creationId xmlns:a16="http://schemas.microsoft.com/office/drawing/2014/main" id="{4DAEF61B-D221-6512-A8F1-FCBE8AECE1EC}"/>
                  </a:ext>
                </a:extLst>
              </p:cNvPr>
              <p:cNvSpPr/>
              <p:nvPr/>
            </p:nvSpPr>
            <p:spPr>
              <a:xfrm rot="16200000" flipV="1">
                <a:off x="1664893" y="4568574"/>
                <a:ext cx="153812" cy="430592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BF73F78-AC5B-162B-E8FD-99228149C6A4}"/>
                  </a:ext>
                </a:extLst>
              </p:cNvPr>
              <p:cNvSpPr/>
              <p:nvPr/>
            </p:nvSpPr>
            <p:spPr>
              <a:xfrm>
                <a:off x="1456674" y="4843858"/>
                <a:ext cx="564494" cy="3641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Stereo jack 6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8AA3AB3-3E67-6FD7-6BD0-1BD9FC0F9A56}"/>
                  </a:ext>
                </a:extLst>
              </p:cNvPr>
              <p:cNvSpPr/>
              <p:nvPr/>
            </p:nvSpPr>
            <p:spPr>
              <a:xfrm rot="16200000">
                <a:off x="1978703" y="4458484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IN-15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D232E4B-DFC4-200F-C0F5-99CF098EEDBC}"/>
                  </a:ext>
                </a:extLst>
              </p:cNvPr>
              <p:cNvSpPr/>
              <p:nvPr/>
            </p:nvSpPr>
            <p:spPr>
              <a:xfrm rot="16200000">
                <a:off x="2196375" y="4458484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IN-16</a:t>
                </a:r>
              </a:p>
            </p:txBody>
          </p:sp>
          <p:sp>
            <p:nvSpPr>
              <p:cNvPr id="153" name="Left Brace 152">
                <a:extLst>
                  <a:ext uri="{FF2B5EF4-FFF2-40B4-BE49-F238E27FC236}">
                    <a16:creationId xmlns:a16="http://schemas.microsoft.com/office/drawing/2014/main" id="{2C64BF5D-C4D3-C4A8-873F-3EC8A90B9A74}"/>
                  </a:ext>
                </a:extLst>
              </p:cNvPr>
              <p:cNvSpPr/>
              <p:nvPr/>
            </p:nvSpPr>
            <p:spPr>
              <a:xfrm rot="16200000" flipV="1">
                <a:off x="2178288" y="4568574"/>
                <a:ext cx="153812" cy="430592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F358DF6-BD5F-63AE-78C0-78FE3FBF6219}"/>
                  </a:ext>
                </a:extLst>
              </p:cNvPr>
              <p:cNvSpPr/>
              <p:nvPr/>
            </p:nvSpPr>
            <p:spPr>
              <a:xfrm>
                <a:off x="1970004" y="4843858"/>
                <a:ext cx="564494" cy="3641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Stereo jack 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9B27D79-E73F-C8EA-1427-B60A7AE47E3C}"/>
                  </a:ext>
                </a:extLst>
              </p:cNvPr>
              <p:cNvSpPr/>
              <p:nvPr/>
            </p:nvSpPr>
            <p:spPr>
              <a:xfrm rot="16200000">
                <a:off x="2494732" y="4458484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FEF7A80-B27D-D219-4B05-DDB33FC63854}"/>
                  </a:ext>
                </a:extLst>
              </p:cNvPr>
              <p:cNvSpPr/>
              <p:nvPr/>
            </p:nvSpPr>
            <p:spPr>
              <a:xfrm rot="16200000">
                <a:off x="2712404" y="4458484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IN-18</a:t>
                </a:r>
              </a:p>
            </p:txBody>
          </p:sp>
          <p:sp>
            <p:nvSpPr>
              <p:cNvPr id="157" name="Left Brace 156">
                <a:extLst>
                  <a:ext uri="{FF2B5EF4-FFF2-40B4-BE49-F238E27FC236}">
                    <a16:creationId xmlns:a16="http://schemas.microsoft.com/office/drawing/2014/main" id="{6A18FE50-A01F-711C-DCB7-747E2380D8E5}"/>
                  </a:ext>
                </a:extLst>
              </p:cNvPr>
              <p:cNvSpPr/>
              <p:nvPr/>
            </p:nvSpPr>
            <p:spPr>
              <a:xfrm rot="16200000" flipV="1">
                <a:off x="2691683" y="4568574"/>
                <a:ext cx="153812" cy="430592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F83D38C-113A-818E-7E79-8E6431579FB3}"/>
                  </a:ext>
                </a:extLst>
              </p:cNvPr>
              <p:cNvSpPr/>
              <p:nvPr/>
            </p:nvSpPr>
            <p:spPr>
              <a:xfrm>
                <a:off x="2483334" y="4843858"/>
                <a:ext cx="564494" cy="3641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Stereo jack 8</a:t>
                </a: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DE17812-7578-B06A-DD63-CB6ABDA49B3F}"/>
                  </a:ext>
                </a:extLst>
              </p:cNvPr>
              <p:cNvCxnSpPr/>
              <p:nvPr/>
            </p:nvCxnSpPr>
            <p:spPr>
              <a:xfrm flipV="1">
                <a:off x="1013108" y="4068080"/>
                <a:ext cx="2661118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2F044C0-93FA-384B-ED1A-1E5114204E15}"/>
                  </a:ext>
                </a:extLst>
              </p:cNvPr>
              <p:cNvCxnSpPr/>
              <p:nvPr/>
            </p:nvCxnSpPr>
            <p:spPr>
              <a:xfrm flipV="1">
                <a:off x="1013108" y="3865282"/>
                <a:ext cx="2661118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E55BBD0-D709-7D91-775A-F7876E4D2255}"/>
                  </a:ext>
                </a:extLst>
              </p:cNvPr>
              <p:cNvCxnSpPr/>
              <p:nvPr/>
            </p:nvCxnSpPr>
            <p:spPr>
              <a:xfrm flipV="1">
                <a:off x="1013108" y="3662484"/>
                <a:ext cx="2661118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06F595D-6B12-D1A2-8261-F040E86091B2}"/>
                  </a:ext>
                </a:extLst>
              </p:cNvPr>
              <p:cNvCxnSpPr/>
              <p:nvPr/>
            </p:nvCxnSpPr>
            <p:spPr>
              <a:xfrm flipV="1">
                <a:off x="1013108" y="3459687"/>
                <a:ext cx="2661118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ADE730-F028-24E9-BCD2-432265AD25F9}"/>
                  </a:ext>
                </a:extLst>
              </p:cNvPr>
              <p:cNvSpPr/>
              <p:nvPr/>
            </p:nvSpPr>
            <p:spPr>
              <a:xfrm rot="16200000">
                <a:off x="3008141" y="4458484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IN-19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582EC0A-DE59-11A9-339C-2AB3C820334D}"/>
                  </a:ext>
                </a:extLst>
              </p:cNvPr>
              <p:cNvSpPr/>
              <p:nvPr/>
            </p:nvSpPr>
            <p:spPr>
              <a:xfrm rot="16200000">
                <a:off x="3225813" y="4458484"/>
                <a:ext cx="324854" cy="2512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</a:rPr>
                  <a:t>IN-20</a:t>
                </a:r>
              </a:p>
            </p:txBody>
          </p:sp>
          <p:sp>
            <p:nvSpPr>
              <p:cNvPr id="165" name="Left Brace 164">
                <a:extLst>
                  <a:ext uri="{FF2B5EF4-FFF2-40B4-BE49-F238E27FC236}">
                    <a16:creationId xmlns:a16="http://schemas.microsoft.com/office/drawing/2014/main" id="{E67230B0-2018-4C99-A378-52A9ABAEB91E}"/>
                  </a:ext>
                </a:extLst>
              </p:cNvPr>
              <p:cNvSpPr/>
              <p:nvPr/>
            </p:nvSpPr>
            <p:spPr>
              <a:xfrm rot="16200000" flipV="1">
                <a:off x="3205092" y="4568574"/>
                <a:ext cx="153812" cy="430592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94CC11D-8FB2-9A70-F7F3-F21C495BE514}"/>
                  </a:ext>
                </a:extLst>
              </p:cNvPr>
              <p:cNvSpPr/>
              <p:nvPr/>
            </p:nvSpPr>
            <p:spPr>
              <a:xfrm>
                <a:off x="2996743" y="4843858"/>
                <a:ext cx="564494" cy="3641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DSP Loop 2</a:t>
                </a: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ABF39A3-153B-1DEB-A1C0-722D5B994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8259" y="3352463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B904082-DB2F-CAFE-4290-9CE82BB40A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5931" y="3352463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2EF3B1B-D78E-55F7-C64A-66FC05DD1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4288" y="3352464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1D1BE67-21A0-B3BD-9EEF-84F4D2FC5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1959" y="3352465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E6417F6-DB3C-5054-2C51-F2A47E58A3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0317" y="3352463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9D83F1-5035-74DB-CFB4-8E12F69F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7989" y="3352465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A63DDBE-21B0-10F0-7153-6080A48518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6346" y="3352463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7B1F24F-25C2-B1A7-59BB-0DA1801A97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4018" y="3352465"/>
                <a:ext cx="1626" cy="10460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7063B0F-03BC-F8D7-92CD-E3DBAF68A618}"/>
                  </a:ext>
                </a:extLst>
              </p:cNvPr>
              <p:cNvGrpSpPr/>
              <p:nvPr/>
            </p:nvGrpSpPr>
            <p:grpSpPr>
              <a:xfrm flipV="1">
                <a:off x="3169755" y="3131317"/>
                <a:ext cx="217672" cy="1267239"/>
                <a:chOff x="3169755" y="1421296"/>
                <a:chExt cx="217672" cy="1046093"/>
              </a:xfrm>
            </p:grpSpPr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9B07987C-3A3C-D757-DB9F-AD057EBB92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9755" y="1421298"/>
                  <a:ext cx="1626" cy="1046091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BCF93C93-16C7-064B-5854-B3BBDA65F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427" y="1421296"/>
                  <a:ext cx="0" cy="978468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E8FA7-E9B3-7664-E952-8F22B25B42D9}"/>
                  </a:ext>
                </a:extLst>
              </p:cNvPr>
              <p:cNvSpPr/>
              <p:nvPr/>
            </p:nvSpPr>
            <p:spPr>
              <a:xfrm>
                <a:off x="1013108" y="3352464"/>
                <a:ext cx="2495869" cy="818432"/>
              </a:xfrm>
              <a:prstGeom prst="rect">
                <a:avLst/>
              </a:prstGeom>
              <a:solidFill>
                <a:srgbClr val="FFFF99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ADC 2</a:t>
                </a: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2F62C7A-1267-EB34-430E-CDD5C20DFEF4}"/>
              </a:ext>
            </a:extLst>
          </p:cNvPr>
          <p:cNvGrpSpPr/>
          <p:nvPr/>
        </p:nvGrpSpPr>
        <p:grpSpPr>
          <a:xfrm>
            <a:off x="6563656" y="899042"/>
            <a:ext cx="1173309" cy="1855535"/>
            <a:chOff x="5691409" y="610615"/>
            <a:chExt cx="1173309" cy="185553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5A4E16F-B781-F77F-04E5-69CEB11CE95C}"/>
                </a:ext>
              </a:extLst>
            </p:cNvPr>
            <p:cNvSpPr/>
            <p:nvPr/>
          </p:nvSpPr>
          <p:spPr>
            <a:xfrm rot="16200000">
              <a:off x="5743499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OUT-01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E664E73-E71D-60FF-A362-45EF1CC527FA}"/>
                </a:ext>
              </a:extLst>
            </p:cNvPr>
            <p:cNvSpPr/>
            <p:nvPr/>
          </p:nvSpPr>
          <p:spPr>
            <a:xfrm rot="16200000">
              <a:off x="5961171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OUT-02</a:t>
              </a:r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BEBCE91C-936A-568B-FFAE-3043864107BC}"/>
                </a:ext>
              </a:extLst>
            </p:cNvPr>
            <p:cNvSpPr/>
            <p:nvPr/>
          </p:nvSpPr>
          <p:spPr>
            <a:xfrm rot="5400000">
              <a:off x="5995048" y="819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7F4198E-B004-1AE9-E05D-76B8AC47AD81}"/>
                </a:ext>
              </a:extLst>
            </p:cNvPr>
            <p:cNvSpPr/>
            <p:nvPr/>
          </p:nvSpPr>
          <p:spPr>
            <a:xfrm>
              <a:off x="5786894" y="610615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9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849DE1A-773F-A385-6B60-D024FFF1E405}"/>
                </a:ext>
              </a:extLst>
            </p:cNvPr>
            <p:cNvSpPr/>
            <p:nvPr/>
          </p:nvSpPr>
          <p:spPr>
            <a:xfrm rot="16200000">
              <a:off x="6259528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OUT-03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094E470-7944-4D42-9240-B40E04F0A785}"/>
                </a:ext>
              </a:extLst>
            </p:cNvPr>
            <p:cNvSpPr/>
            <p:nvPr/>
          </p:nvSpPr>
          <p:spPr>
            <a:xfrm rot="16200000">
              <a:off x="6477200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OUT-04</a:t>
              </a:r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22D2DA62-A2CF-A415-ECED-147F1BBB237D}"/>
                </a:ext>
              </a:extLst>
            </p:cNvPr>
            <p:cNvSpPr/>
            <p:nvPr/>
          </p:nvSpPr>
          <p:spPr>
            <a:xfrm rot="5400000">
              <a:off x="6508443" y="819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C98780-9990-3B60-63BA-B6670EB6FFF2}"/>
                </a:ext>
              </a:extLst>
            </p:cNvPr>
            <p:cNvSpPr/>
            <p:nvPr/>
          </p:nvSpPr>
          <p:spPr>
            <a:xfrm>
              <a:off x="6300224" y="610615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9520FBD-60EC-D576-8A92-D32377D09D28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1750534"/>
              <a:ext cx="2604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0FE447C-84AC-85E7-69B5-7D38142A6A9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1953332"/>
              <a:ext cx="47807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3B876C3-0597-FFFD-C0C1-43AB5D00918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2156130"/>
              <a:ext cx="77642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090CD0E-2856-0BA9-FC4C-DE36B2218995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2358927"/>
              <a:ext cx="9941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3A069FB-965D-AAAB-485A-4F2DC6B4F324}"/>
                </a:ext>
              </a:extLst>
            </p:cNvPr>
            <p:cNvCxnSpPr>
              <a:cxnSpLocks/>
            </p:cNvCxnSpPr>
            <p:nvPr/>
          </p:nvCxnSpPr>
          <p:spPr>
            <a:xfrm>
              <a:off x="5951809" y="1534117"/>
              <a:ext cx="0" cy="21641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0F22AC-F3ED-3918-C236-2AE1B9DD2E0B}"/>
                </a:ext>
              </a:extLst>
            </p:cNvPr>
            <p:cNvCxnSpPr>
              <a:cxnSpLocks/>
            </p:cNvCxnSpPr>
            <p:nvPr/>
          </p:nvCxnSpPr>
          <p:spPr>
            <a:xfrm>
              <a:off x="6169481" y="1535427"/>
              <a:ext cx="0" cy="4179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92F391-0316-1870-F9B5-0F78A228D595}"/>
                </a:ext>
              </a:extLst>
            </p:cNvPr>
            <p:cNvCxnSpPr>
              <a:cxnSpLocks/>
            </p:cNvCxnSpPr>
            <p:nvPr/>
          </p:nvCxnSpPr>
          <p:spPr>
            <a:xfrm>
              <a:off x="6467838" y="1536737"/>
              <a:ext cx="0" cy="6193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4EC8D3-69D9-3A34-90E6-26F05165534F}"/>
                </a:ext>
              </a:extLst>
            </p:cNvPr>
            <p:cNvCxnSpPr>
              <a:cxnSpLocks/>
            </p:cNvCxnSpPr>
            <p:nvPr/>
          </p:nvCxnSpPr>
          <p:spPr>
            <a:xfrm>
              <a:off x="6685509" y="1534117"/>
              <a:ext cx="0" cy="824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F0CAD96-43CC-51D5-B1A8-F35516CF7B0E}"/>
                </a:ext>
              </a:extLst>
            </p:cNvPr>
            <p:cNvSpPr/>
            <p:nvPr/>
          </p:nvSpPr>
          <p:spPr>
            <a:xfrm>
              <a:off x="5856658" y="1647718"/>
              <a:ext cx="953655" cy="818432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DAC 1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7B161B6-D36B-D012-C5AD-062F3CB06A32}"/>
              </a:ext>
            </a:extLst>
          </p:cNvPr>
          <p:cNvGrpSpPr/>
          <p:nvPr/>
        </p:nvGrpSpPr>
        <p:grpSpPr>
          <a:xfrm>
            <a:off x="6561502" y="2850150"/>
            <a:ext cx="1173309" cy="1855535"/>
            <a:chOff x="6561502" y="3131316"/>
            <a:chExt cx="1173309" cy="1855535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886BCC2-1322-7D88-B96D-9AEE62D4CF64}"/>
                </a:ext>
              </a:extLst>
            </p:cNvPr>
            <p:cNvSpPr/>
            <p:nvPr/>
          </p:nvSpPr>
          <p:spPr>
            <a:xfrm rot="16200000">
              <a:off x="6613592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OUT-05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AA58B2-6CD3-E5EB-D0F9-9C5B848AC8E0}"/>
                </a:ext>
              </a:extLst>
            </p:cNvPr>
            <p:cNvSpPr/>
            <p:nvPr/>
          </p:nvSpPr>
          <p:spPr>
            <a:xfrm rot="16200000">
              <a:off x="6831264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OUT-06</a:t>
              </a:r>
            </a:p>
          </p:txBody>
        </p:sp>
        <p:sp>
          <p:nvSpPr>
            <p:cNvPr id="224" name="Left Brace 223">
              <a:extLst>
                <a:ext uri="{FF2B5EF4-FFF2-40B4-BE49-F238E27FC236}">
                  <a16:creationId xmlns:a16="http://schemas.microsoft.com/office/drawing/2014/main" id="{A79327DA-846C-F6F8-F154-74E0749477EB}"/>
                </a:ext>
              </a:extLst>
            </p:cNvPr>
            <p:cNvSpPr/>
            <p:nvPr/>
          </p:nvSpPr>
          <p:spPr>
            <a:xfrm rot="16200000" flipV="1">
              <a:off x="6865141" y="434742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7AE3EF1-490F-C894-FBE5-AA543E66C331}"/>
                </a:ext>
              </a:extLst>
            </p:cNvPr>
            <p:cNvSpPr/>
            <p:nvPr/>
          </p:nvSpPr>
          <p:spPr>
            <a:xfrm>
              <a:off x="6656987" y="4622710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11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CF0311C-73B2-B4D6-DAA4-282E72B4260D}"/>
                </a:ext>
              </a:extLst>
            </p:cNvPr>
            <p:cNvSpPr/>
            <p:nvPr/>
          </p:nvSpPr>
          <p:spPr>
            <a:xfrm rot="16200000">
              <a:off x="7129621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OUT-07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830206E-672B-6A5F-163F-523B10565C80}"/>
                </a:ext>
              </a:extLst>
            </p:cNvPr>
            <p:cNvSpPr/>
            <p:nvPr/>
          </p:nvSpPr>
          <p:spPr>
            <a:xfrm rot="16200000">
              <a:off x="7347293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OUT-08</a:t>
              </a:r>
            </a:p>
          </p:txBody>
        </p:sp>
        <p:sp>
          <p:nvSpPr>
            <p:cNvPr id="228" name="Left Brace 227">
              <a:extLst>
                <a:ext uri="{FF2B5EF4-FFF2-40B4-BE49-F238E27FC236}">
                  <a16:creationId xmlns:a16="http://schemas.microsoft.com/office/drawing/2014/main" id="{91C54073-007B-DC53-99DE-4D9747DD6956}"/>
                </a:ext>
              </a:extLst>
            </p:cNvPr>
            <p:cNvSpPr/>
            <p:nvPr/>
          </p:nvSpPr>
          <p:spPr>
            <a:xfrm rot="16200000" flipV="1">
              <a:off x="7378536" y="434742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BA9A00D5-E992-9A04-C607-58214A73FA67}"/>
                </a:ext>
              </a:extLst>
            </p:cNvPr>
            <p:cNvSpPr/>
            <p:nvPr/>
          </p:nvSpPr>
          <p:spPr>
            <a:xfrm>
              <a:off x="7170317" y="4622710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12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7EA3189-34DF-D9A7-A8BF-F8E7D3743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846932"/>
              <a:ext cx="2604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EF5F6C4-A466-C4E4-E183-05C8AF116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644134"/>
              <a:ext cx="47807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5748BA9-AE83-AFF3-2F9E-E980A65F9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441336"/>
              <a:ext cx="77642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17F1D82-D934-8A7C-7A86-A459FCA26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238539"/>
              <a:ext cx="9941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5382C49-69BE-8856-6DA5-0DF09D8B7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1902" y="3846932"/>
              <a:ext cx="0" cy="21641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631D677-54B6-2EFC-AC95-E879FCD84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9574" y="3644134"/>
              <a:ext cx="0" cy="4179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DF66C565-E0FA-6FAB-5589-DD0C2654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7931" y="3441336"/>
              <a:ext cx="0" cy="6193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AD2A8622-76F8-5892-A4FD-4B3133713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602" y="3238539"/>
              <a:ext cx="0" cy="824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7B863EB-7A84-61EB-D739-B82E0B513FEF}"/>
                </a:ext>
              </a:extLst>
            </p:cNvPr>
            <p:cNvSpPr/>
            <p:nvPr/>
          </p:nvSpPr>
          <p:spPr>
            <a:xfrm>
              <a:off x="6726751" y="3131316"/>
              <a:ext cx="953655" cy="818432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DAC 2</a:t>
              </a:r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54B52F3-A459-0874-4C8C-1C7F26E1134D}"/>
              </a:ext>
            </a:extLst>
          </p:cNvPr>
          <p:cNvSpPr/>
          <p:nvPr/>
        </p:nvSpPr>
        <p:spPr>
          <a:xfrm>
            <a:off x="4613165" y="716922"/>
            <a:ext cx="953655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D9D35CE-77E0-38A2-EE72-D3F6D0F53764}"/>
              </a:ext>
            </a:extLst>
          </p:cNvPr>
          <p:cNvCxnSpPr>
            <a:cxnSpLocks/>
            <a:stCxn id="239" idx="2"/>
            <a:endCxn id="80" idx="0"/>
          </p:cNvCxnSpPr>
          <p:nvPr/>
        </p:nvCxnSpPr>
        <p:spPr>
          <a:xfrm flipH="1">
            <a:off x="5085906" y="1135168"/>
            <a:ext cx="4087" cy="698552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093C6B2-F2D3-6D3C-40D5-290486864B24}"/>
              </a:ext>
            </a:extLst>
          </p:cNvPr>
          <p:cNvSpPr/>
          <p:nvPr/>
        </p:nvSpPr>
        <p:spPr>
          <a:xfrm>
            <a:off x="4521769" y="1833720"/>
            <a:ext cx="1128274" cy="3273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DSP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5C11B38-7400-1527-1F94-5E423695E6C9}"/>
              </a:ext>
            </a:extLst>
          </p:cNvPr>
          <p:cNvGrpSpPr/>
          <p:nvPr/>
        </p:nvGrpSpPr>
        <p:grpSpPr>
          <a:xfrm>
            <a:off x="5650043" y="1968993"/>
            <a:ext cx="287166" cy="391497"/>
            <a:chOff x="4234603" y="2481483"/>
            <a:chExt cx="287166" cy="391497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0CCDA43-E9E9-4DF2-BD4B-8AE85C45B4D7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481483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6FD943-648F-23F7-B32C-0C6559A6CC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611982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C7056C-1895-8C1A-F0A7-5EA22DC5654D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742481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4521E5E-8769-C490-F1DA-29CBFE75C922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872980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BE99914-ACAC-676D-553C-238CDB4F9CF6}"/>
              </a:ext>
            </a:extLst>
          </p:cNvPr>
          <p:cNvGrpSpPr/>
          <p:nvPr/>
        </p:nvGrpSpPr>
        <p:grpSpPr>
          <a:xfrm>
            <a:off x="5650043" y="3244238"/>
            <a:ext cx="287166" cy="391495"/>
            <a:chOff x="4234603" y="3339717"/>
            <a:chExt cx="287166" cy="391495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BEB91F8-EB2C-E56A-7930-C9ABBCE6A535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339717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BB3CD6E6-0154-8A53-3E51-99109E152E1D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470216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D6F6C1E-36D3-0318-EB82-5A827F3BA98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600715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A904175F-2F23-7014-CC2C-EAF370857897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731212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9B38835-418B-8BC7-67B4-767AC33608A9}"/>
              </a:ext>
            </a:extLst>
          </p:cNvPr>
          <p:cNvCxnSpPr>
            <a:cxnSpLocks/>
          </p:cNvCxnSpPr>
          <p:nvPr/>
        </p:nvCxnSpPr>
        <p:spPr>
          <a:xfrm>
            <a:off x="3674226" y="1751772"/>
            <a:ext cx="560377" cy="21722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9EB2686-ACAF-1D36-773A-17BA125B11E9}"/>
              </a:ext>
            </a:extLst>
          </p:cNvPr>
          <p:cNvCxnSpPr>
            <a:cxnSpLocks/>
          </p:cNvCxnSpPr>
          <p:nvPr/>
        </p:nvCxnSpPr>
        <p:spPr>
          <a:xfrm>
            <a:off x="3674225" y="1954570"/>
            <a:ext cx="560377" cy="14491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6284D13-349E-7BF9-1B3C-D2B85D05E646}"/>
              </a:ext>
            </a:extLst>
          </p:cNvPr>
          <p:cNvCxnSpPr>
            <a:cxnSpLocks/>
          </p:cNvCxnSpPr>
          <p:nvPr/>
        </p:nvCxnSpPr>
        <p:spPr>
          <a:xfrm>
            <a:off x="3674224" y="2157368"/>
            <a:ext cx="560378" cy="722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D40DDBED-C721-B82F-5A0B-D325494CEDF0}"/>
              </a:ext>
            </a:extLst>
          </p:cNvPr>
          <p:cNvCxnSpPr>
            <a:cxnSpLocks/>
          </p:cNvCxnSpPr>
          <p:nvPr/>
        </p:nvCxnSpPr>
        <p:spPr>
          <a:xfrm>
            <a:off x="3667340" y="2360165"/>
            <a:ext cx="573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F39059D4-EA75-DAAB-A51E-46E1BB51A1E4}"/>
              </a:ext>
            </a:extLst>
          </p:cNvPr>
          <p:cNvCxnSpPr>
            <a:cxnSpLocks/>
          </p:cNvCxnSpPr>
          <p:nvPr/>
        </p:nvCxnSpPr>
        <p:spPr>
          <a:xfrm>
            <a:off x="3387427" y="2570559"/>
            <a:ext cx="847175" cy="343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4D881031-0861-47E1-7FEB-3419DD4AF3BE}"/>
              </a:ext>
            </a:extLst>
          </p:cNvPr>
          <p:cNvCxnSpPr>
            <a:cxnSpLocks/>
          </p:cNvCxnSpPr>
          <p:nvPr/>
        </p:nvCxnSpPr>
        <p:spPr>
          <a:xfrm>
            <a:off x="3169755" y="2678906"/>
            <a:ext cx="1064847" cy="598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05CCB4E4-BC16-AD6B-45B7-9602A1A827C2}"/>
              </a:ext>
            </a:extLst>
          </p:cNvPr>
          <p:cNvCxnSpPr>
            <a:cxnSpLocks/>
          </p:cNvCxnSpPr>
          <p:nvPr/>
        </p:nvCxnSpPr>
        <p:spPr>
          <a:xfrm flipV="1">
            <a:off x="3169755" y="2865942"/>
            <a:ext cx="1071296" cy="5024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2887C45-9B2F-364B-90AF-165B82A99320}"/>
              </a:ext>
            </a:extLst>
          </p:cNvPr>
          <p:cNvCxnSpPr>
            <a:cxnSpLocks/>
          </p:cNvCxnSpPr>
          <p:nvPr/>
        </p:nvCxnSpPr>
        <p:spPr>
          <a:xfrm>
            <a:off x="3387244" y="2998112"/>
            <a:ext cx="84735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6AC1EF25-A184-D2BF-5E1F-E8DD6364348B}"/>
              </a:ext>
            </a:extLst>
          </p:cNvPr>
          <p:cNvGrpSpPr/>
          <p:nvPr/>
        </p:nvGrpSpPr>
        <p:grpSpPr>
          <a:xfrm flipV="1">
            <a:off x="3669772" y="3243510"/>
            <a:ext cx="573711" cy="608393"/>
            <a:chOff x="3681481" y="2920376"/>
            <a:chExt cx="573711" cy="608393"/>
          </a:xfrm>
        </p:grpSpPr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F492B3-D403-E6D0-F44A-D45DE9FDCB85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67" y="2920376"/>
              <a:ext cx="560377" cy="21722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12BAF03-B8BE-2F3D-9663-3BF40990AD6F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66" y="3123174"/>
              <a:ext cx="560377" cy="14491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B3F1489-225E-470B-8DB2-B892F45D9F41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65" y="3325972"/>
              <a:ext cx="560378" cy="722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E500A41-534B-8FCE-B012-63F45A984DC3}"/>
                </a:ext>
              </a:extLst>
            </p:cNvPr>
            <p:cNvCxnSpPr>
              <a:cxnSpLocks/>
            </p:cNvCxnSpPr>
            <p:nvPr/>
          </p:nvCxnSpPr>
          <p:spPr>
            <a:xfrm>
              <a:off x="3681481" y="3528769"/>
              <a:ext cx="57371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FC47C68-15CD-42CB-AA9A-3DF535ABA14A}"/>
              </a:ext>
            </a:extLst>
          </p:cNvPr>
          <p:cNvCxnSpPr>
            <a:cxnSpLocks/>
          </p:cNvCxnSpPr>
          <p:nvPr/>
        </p:nvCxnSpPr>
        <p:spPr>
          <a:xfrm>
            <a:off x="5934777" y="1968991"/>
            <a:ext cx="638088" cy="687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8070424-B4BB-2B68-84F1-D584324868EE}"/>
              </a:ext>
            </a:extLst>
          </p:cNvPr>
          <p:cNvCxnSpPr>
            <a:cxnSpLocks/>
          </p:cNvCxnSpPr>
          <p:nvPr/>
        </p:nvCxnSpPr>
        <p:spPr>
          <a:xfrm>
            <a:off x="5937209" y="2099489"/>
            <a:ext cx="634426" cy="1449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BDCFE4A-F050-DC09-4D9B-0312FB10FE82}"/>
              </a:ext>
            </a:extLst>
          </p:cNvPr>
          <p:cNvCxnSpPr>
            <a:cxnSpLocks/>
          </p:cNvCxnSpPr>
          <p:nvPr/>
        </p:nvCxnSpPr>
        <p:spPr>
          <a:xfrm>
            <a:off x="5937209" y="2226841"/>
            <a:ext cx="634426" cy="2177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0A7FAC7-5ADD-FF4C-4E2D-580850354B81}"/>
              </a:ext>
            </a:extLst>
          </p:cNvPr>
          <p:cNvCxnSpPr>
            <a:cxnSpLocks/>
          </p:cNvCxnSpPr>
          <p:nvPr/>
        </p:nvCxnSpPr>
        <p:spPr>
          <a:xfrm>
            <a:off x="5937209" y="2364143"/>
            <a:ext cx="634426" cy="2876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5C8149E-74FA-3194-818C-5144241036B7}"/>
              </a:ext>
            </a:extLst>
          </p:cNvPr>
          <p:cNvGrpSpPr/>
          <p:nvPr/>
        </p:nvGrpSpPr>
        <p:grpSpPr>
          <a:xfrm flipV="1">
            <a:off x="5931090" y="2951740"/>
            <a:ext cx="638088" cy="682768"/>
            <a:chOff x="6087177" y="2121391"/>
            <a:chExt cx="638088" cy="682768"/>
          </a:xfrm>
        </p:grpSpPr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41654EE-8A03-36FB-5702-80F502D23752}"/>
                </a:ext>
              </a:extLst>
            </p:cNvPr>
            <p:cNvCxnSpPr>
              <a:cxnSpLocks/>
            </p:cNvCxnSpPr>
            <p:nvPr/>
          </p:nvCxnSpPr>
          <p:spPr>
            <a:xfrm>
              <a:off x="6087177" y="2121391"/>
              <a:ext cx="638088" cy="6874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9472BF21-FFAB-A5E9-5B73-A5F89AFE3011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09" y="2251889"/>
              <a:ext cx="634426" cy="14497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7EFF7C50-D475-7768-129C-E0898AB92135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09" y="2379241"/>
              <a:ext cx="634426" cy="2177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574496A-78F9-C3CB-ECBF-9C089FCDCF56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09" y="2516543"/>
              <a:ext cx="634426" cy="2876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4C789EF-D623-BA06-A025-D9AF2509E1C8}"/>
              </a:ext>
            </a:extLst>
          </p:cNvPr>
          <p:cNvGrpSpPr/>
          <p:nvPr/>
        </p:nvGrpSpPr>
        <p:grpSpPr>
          <a:xfrm>
            <a:off x="4234603" y="1928370"/>
            <a:ext cx="797688" cy="476688"/>
            <a:chOff x="4234603" y="1928370"/>
            <a:chExt cx="797688" cy="476688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B6EB6E9D-E570-3203-F316-FFAC004C3E36}"/>
                </a:ext>
              </a:extLst>
            </p:cNvPr>
            <p:cNvGrpSpPr/>
            <p:nvPr/>
          </p:nvGrpSpPr>
          <p:grpSpPr>
            <a:xfrm>
              <a:off x="4234603" y="1968993"/>
              <a:ext cx="287166" cy="391497"/>
              <a:chOff x="4234603" y="2481483"/>
              <a:chExt cx="287166" cy="391497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7A7E0453-DBAA-6EBE-689E-10E0D0807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481483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717D6F8-5C2F-D85D-F9F1-7B25C5545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611982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6C9316BC-E722-1654-0B42-6EC4D2713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742481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3F88585-97BC-097D-4B5B-9E9204B38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872980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2DAE9EC6-9D80-DD60-F578-027952893F97}"/>
                </a:ext>
              </a:extLst>
            </p:cNvPr>
            <p:cNvGrpSpPr/>
            <p:nvPr/>
          </p:nvGrpSpPr>
          <p:grpSpPr>
            <a:xfrm>
              <a:off x="4540014" y="1928370"/>
              <a:ext cx="492277" cy="476688"/>
              <a:chOff x="4540014" y="1928370"/>
              <a:chExt cx="492277" cy="476688"/>
            </a:xfrm>
          </p:grpSpPr>
          <p:sp>
            <p:nvSpPr>
              <p:cNvPr id="360" name="Left Brace 359">
                <a:extLst>
                  <a:ext uri="{FF2B5EF4-FFF2-40B4-BE49-F238E27FC236}">
                    <a16:creationId xmlns:a16="http://schemas.microsoft.com/office/drawing/2014/main" id="{E3D6EE6A-BC69-D852-2DC3-3291442239C5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Left Brace 360">
                <a:extLst>
                  <a:ext uri="{FF2B5EF4-FFF2-40B4-BE49-F238E27FC236}">
                    <a16:creationId xmlns:a16="http://schemas.microsoft.com/office/drawing/2014/main" id="{FD1093DD-8B5E-1161-9908-B8DD9E9C22D1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B8DAA19-BD4F-FC65-EF17-47F7CD481E86}"/>
                  </a:ext>
                </a:extLst>
              </p:cNvPr>
              <p:cNvSpPr/>
              <p:nvPr/>
            </p:nvSpPr>
            <p:spPr>
              <a:xfrm>
                <a:off x="4707437" y="194791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- 1</a:t>
                </a: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34060FFC-1BCD-F694-388C-ECC7682C71B1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- 2</a:t>
                </a: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3AA52F1-F293-D188-9AE2-DE237D0E0853}"/>
              </a:ext>
            </a:extLst>
          </p:cNvPr>
          <p:cNvGrpSpPr/>
          <p:nvPr/>
        </p:nvGrpSpPr>
        <p:grpSpPr>
          <a:xfrm>
            <a:off x="4234603" y="2564019"/>
            <a:ext cx="797688" cy="476688"/>
            <a:chOff x="4234603" y="2564019"/>
            <a:chExt cx="797688" cy="476688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38E766D9-756A-E334-0C95-64D1C45BE5F8}"/>
                </a:ext>
              </a:extLst>
            </p:cNvPr>
            <p:cNvGrpSpPr/>
            <p:nvPr/>
          </p:nvGrpSpPr>
          <p:grpSpPr>
            <a:xfrm>
              <a:off x="4234603" y="2606617"/>
              <a:ext cx="287166" cy="391495"/>
              <a:chOff x="4234603" y="3339717"/>
              <a:chExt cx="287166" cy="391495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A3C5AAC8-9EBB-567A-21F8-F55AD13AF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339717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51AA92E-9149-484D-6569-82F7B9D3E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470216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78099AE-F3A4-3A69-AB4C-07767DF39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600715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D97D6453-6E2F-4279-3A5F-F8312A40C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731212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F4306A3-CB62-F836-F49B-6D05F20F5D33}"/>
                </a:ext>
              </a:extLst>
            </p:cNvPr>
            <p:cNvGrpSpPr/>
            <p:nvPr/>
          </p:nvGrpSpPr>
          <p:grpSpPr>
            <a:xfrm>
              <a:off x="4540014" y="2564019"/>
              <a:ext cx="492277" cy="476688"/>
              <a:chOff x="4540014" y="1928370"/>
              <a:chExt cx="492277" cy="476688"/>
            </a:xfrm>
          </p:grpSpPr>
          <p:sp>
            <p:nvSpPr>
              <p:cNvPr id="366" name="Left Brace 365">
                <a:extLst>
                  <a:ext uri="{FF2B5EF4-FFF2-40B4-BE49-F238E27FC236}">
                    <a16:creationId xmlns:a16="http://schemas.microsoft.com/office/drawing/2014/main" id="{7EC4B52D-8638-F5FD-3D59-95A6493CAA0A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Left Brace 366">
                <a:extLst>
                  <a:ext uri="{FF2B5EF4-FFF2-40B4-BE49-F238E27FC236}">
                    <a16:creationId xmlns:a16="http://schemas.microsoft.com/office/drawing/2014/main" id="{957B36ED-1D47-975C-E0C6-CE0C59E63A91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279AB26B-BAB6-DE1D-0EA8-48F9CB242ECE}"/>
                  </a:ext>
                </a:extLst>
              </p:cNvPr>
              <p:cNvSpPr/>
              <p:nvPr/>
            </p:nvSpPr>
            <p:spPr>
              <a:xfrm>
                <a:off x="4707437" y="194791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- 15</a:t>
                </a: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0D79422F-E695-E4B7-5748-F2691AFECD83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- 16</a:t>
                </a:r>
              </a:p>
            </p:txBody>
          </p:sp>
        </p:grp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B422859D-110F-870E-CE44-8039DB196D41}"/>
              </a:ext>
            </a:extLst>
          </p:cNvPr>
          <p:cNvGrpSpPr/>
          <p:nvPr/>
        </p:nvGrpSpPr>
        <p:grpSpPr>
          <a:xfrm>
            <a:off x="4234603" y="3200033"/>
            <a:ext cx="797688" cy="476688"/>
            <a:chOff x="4234603" y="3200033"/>
            <a:chExt cx="797688" cy="476688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74901B9A-EDB9-E87F-C59C-9879479D4E49}"/>
                </a:ext>
              </a:extLst>
            </p:cNvPr>
            <p:cNvGrpSpPr/>
            <p:nvPr/>
          </p:nvGrpSpPr>
          <p:grpSpPr>
            <a:xfrm>
              <a:off x="4234603" y="3244238"/>
              <a:ext cx="287166" cy="391495"/>
              <a:chOff x="4234603" y="3339717"/>
              <a:chExt cx="287166" cy="391495"/>
            </a:xfrm>
          </p:grpSpPr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C5939D59-4558-D2DD-9708-B3161E174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339717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0D0F3D7A-46ED-7E9C-5AC5-EDDD94077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470216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8C0E787-34EE-CBD8-7431-E5169BE76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600715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B921DA4-2243-85F2-3734-B3FCEF5DE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731212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99B0B8CA-4ABF-E990-48E7-85B60D5382C6}"/>
                </a:ext>
              </a:extLst>
            </p:cNvPr>
            <p:cNvGrpSpPr/>
            <p:nvPr/>
          </p:nvGrpSpPr>
          <p:grpSpPr>
            <a:xfrm>
              <a:off x="4540014" y="3200033"/>
              <a:ext cx="492277" cy="476688"/>
              <a:chOff x="4540014" y="1928370"/>
              <a:chExt cx="492277" cy="476688"/>
            </a:xfrm>
          </p:grpSpPr>
          <p:sp>
            <p:nvSpPr>
              <p:cNvPr id="371" name="Left Brace 370">
                <a:extLst>
                  <a:ext uri="{FF2B5EF4-FFF2-40B4-BE49-F238E27FC236}">
                    <a16:creationId xmlns:a16="http://schemas.microsoft.com/office/drawing/2014/main" id="{60916F83-99F3-86B1-4BF1-3801FFEF0849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Left Brace 371">
                <a:extLst>
                  <a:ext uri="{FF2B5EF4-FFF2-40B4-BE49-F238E27FC236}">
                    <a16:creationId xmlns:a16="http://schemas.microsoft.com/office/drawing/2014/main" id="{69036EBE-D580-5108-9155-57FBC40793C9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1CD76D0B-C63F-26B9-4554-F93D1ABF6382}"/>
                  </a:ext>
                </a:extLst>
              </p:cNvPr>
              <p:cNvSpPr/>
              <p:nvPr/>
            </p:nvSpPr>
            <p:spPr>
              <a:xfrm>
                <a:off x="4707437" y="194791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- 3</a:t>
                </a: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0E42AA6F-B0A1-29E6-0F0F-4E4F3DB2847D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- 4</a:t>
                </a:r>
              </a:p>
            </p:txBody>
          </p:sp>
        </p:grp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BFDCCD9B-6941-2369-CF8D-54D7C705F05A}"/>
              </a:ext>
            </a:extLst>
          </p:cNvPr>
          <p:cNvGrpSpPr/>
          <p:nvPr/>
        </p:nvGrpSpPr>
        <p:grpSpPr>
          <a:xfrm flipH="1">
            <a:off x="5152475" y="3200033"/>
            <a:ext cx="492277" cy="476688"/>
            <a:chOff x="4540014" y="1928370"/>
            <a:chExt cx="492277" cy="476688"/>
          </a:xfrm>
        </p:grpSpPr>
        <p:sp>
          <p:nvSpPr>
            <p:cNvPr id="376" name="Left Brace 375">
              <a:extLst>
                <a:ext uri="{FF2B5EF4-FFF2-40B4-BE49-F238E27FC236}">
                  <a16:creationId xmlns:a16="http://schemas.microsoft.com/office/drawing/2014/main" id="{50B283AB-0A3B-DFE0-FEE9-A5BD49FF9160}"/>
                </a:ext>
              </a:extLst>
            </p:cNvPr>
            <p:cNvSpPr/>
            <p:nvPr/>
          </p:nvSpPr>
          <p:spPr>
            <a:xfrm rot="10800000">
              <a:off x="4540014" y="2194321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7" name="Left Brace 376">
              <a:extLst>
                <a:ext uri="{FF2B5EF4-FFF2-40B4-BE49-F238E27FC236}">
                  <a16:creationId xmlns:a16="http://schemas.microsoft.com/office/drawing/2014/main" id="{D6A7BE0C-CB79-8138-476D-B982F3E0877C}"/>
                </a:ext>
              </a:extLst>
            </p:cNvPr>
            <p:cNvSpPr/>
            <p:nvPr/>
          </p:nvSpPr>
          <p:spPr>
            <a:xfrm rot="10800000">
              <a:off x="4540014" y="1928370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29F287D0-5738-75DC-2102-012CBBBBF1A7}"/>
                </a:ext>
              </a:extLst>
            </p:cNvPr>
            <p:cNvSpPr/>
            <p:nvPr/>
          </p:nvSpPr>
          <p:spPr>
            <a:xfrm>
              <a:off x="4707437" y="1947913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- 11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D985DDD-B9AD-2BF8-BCF5-DA059904B439}"/>
                </a:ext>
              </a:extLst>
            </p:cNvPr>
            <p:cNvSpPr/>
            <p:nvPr/>
          </p:nvSpPr>
          <p:spPr>
            <a:xfrm>
              <a:off x="4707437" y="2221305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- 12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84AE423E-534E-C910-1A17-74D459B5B747}"/>
              </a:ext>
            </a:extLst>
          </p:cNvPr>
          <p:cNvGrpSpPr/>
          <p:nvPr/>
        </p:nvGrpSpPr>
        <p:grpSpPr>
          <a:xfrm flipH="1">
            <a:off x="5152475" y="1934849"/>
            <a:ext cx="492277" cy="476688"/>
            <a:chOff x="4540014" y="1928370"/>
            <a:chExt cx="492277" cy="476688"/>
          </a:xfrm>
        </p:grpSpPr>
        <p:sp>
          <p:nvSpPr>
            <p:cNvPr id="381" name="Left Brace 380">
              <a:extLst>
                <a:ext uri="{FF2B5EF4-FFF2-40B4-BE49-F238E27FC236}">
                  <a16:creationId xmlns:a16="http://schemas.microsoft.com/office/drawing/2014/main" id="{3096930B-4387-2A68-2D5F-153DD21EF133}"/>
                </a:ext>
              </a:extLst>
            </p:cNvPr>
            <p:cNvSpPr/>
            <p:nvPr/>
          </p:nvSpPr>
          <p:spPr>
            <a:xfrm rot="10800000">
              <a:off x="4540014" y="2194321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2" name="Left Brace 381">
              <a:extLst>
                <a:ext uri="{FF2B5EF4-FFF2-40B4-BE49-F238E27FC236}">
                  <a16:creationId xmlns:a16="http://schemas.microsoft.com/office/drawing/2014/main" id="{06633708-EA1A-0ACC-66C4-6311C5FF83F4}"/>
                </a:ext>
              </a:extLst>
            </p:cNvPr>
            <p:cNvSpPr/>
            <p:nvPr/>
          </p:nvSpPr>
          <p:spPr>
            <a:xfrm rot="10800000">
              <a:off x="4540014" y="1928370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67966C4-D6FB-C447-5C19-C39857BCBA43}"/>
                </a:ext>
              </a:extLst>
            </p:cNvPr>
            <p:cNvSpPr/>
            <p:nvPr/>
          </p:nvSpPr>
          <p:spPr>
            <a:xfrm>
              <a:off x="4707437" y="1947913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- 9</a:t>
              </a: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289276D1-E1FE-E8C1-6100-CB1113EF4F4E}"/>
                </a:ext>
              </a:extLst>
            </p:cNvPr>
            <p:cNvSpPr/>
            <p:nvPr/>
          </p:nvSpPr>
          <p:spPr>
            <a:xfrm>
              <a:off x="4707437" y="2221305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- 10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57F8E998-6880-17BD-DA05-5D41B8078520}"/>
              </a:ext>
            </a:extLst>
          </p:cNvPr>
          <p:cNvGrpSpPr/>
          <p:nvPr/>
        </p:nvGrpSpPr>
        <p:grpSpPr>
          <a:xfrm>
            <a:off x="4234603" y="3896062"/>
            <a:ext cx="797688" cy="476688"/>
            <a:chOff x="4234603" y="3896062"/>
            <a:chExt cx="797688" cy="476688"/>
          </a:xfrm>
        </p:grpSpPr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F8F14B04-A7CA-4C2A-211B-B55B9BAE148B}"/>
                </a:ext>
              </a:extLst>
            </p:cNvPr>
            <p:cNvGrpSpPr/>
            <p:nvPr/>
          </p:nvGrpSpPr>
          <p:grpSpPr>
            <a:xfrm>
              <a:off x="4234603" y="3936685"/>
              <a:ext cx="287166" cy="391497"/>
              <a:chOff x="4234603" y="2481483"/>
              <a:chExt cx="287166" cy="391497"/>
            </a:xfrm>
          </p:grpSpPr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64705BE0-6027-4A8B-0315-D4C09EA35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481483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32A92F8F-DBB4-D972-C261-DE341C4A1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611982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6D56131-07D7-4C3E-2EA2-B61718675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742481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B5E1DB8C-F974-C1FF-AD02-082868206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872980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1BD76A95-06A6-0162-FAB0-595667C11E0B}"/>
                </a:ext>
              </a:extLst>
            </p:cNvPr>
            <p:cNvGrpSpPr/>
            <p:nvPr/>
          </p:nvGrpSpPr>
          <p:grpSpPr>
            <a:xfrm>
              <a:off x="4540014" y="3896062"/>
              <a:ext cx="492277" cy="476688"/>
              <a:chOff x="4540014" y="1928370"/>
              <a:chExt cx="492277" cy="476688"/>
            </a:xfrm>
          </p:grpSpPr>
          <p:sp>
            <p:nvSpPr>
              <p:cNvPr id="434" name="Left Brace 433">
                <a:extLst>
                  <a:ext uri="{FF2B5EF4-FFF2-40B4-BE49-F238E27FC236}">
                    <a16:creationId xmlns:a16="http://schemas.microsoft.com/office/drawing/2014/main" id="{699CABC6-0ACA-A766-B0D5-A6349627600E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Left Brace 434">
                <a:extLst>
                  <a:ext uri="{FF2B5EF4-FFF2-40B4-BE49-F238E27FC236}">
                    <a16:creationId xmlns:a16="http://schemas.microsoft.com/office/drawing/2014/main" id="{FDA70EEF-117B-34AE-256C-3F19CFD2E059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16A13F19-E74A-EFD0-FEC1-E7AA5869BB9F}"/>
                  </a:ext>
                </a:extLst>
              </p:cNvPr>
              <p:cNvSpPr/>
              <p:nvPr/>
            </p:nvSpPr>
            <p:spPr>
              <a:xfrm>
                <a:off x="4707437" y="194791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- 5</a:t>
                </a: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FE9A773D-B106-0498-D08E-3A8F6E5691D1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- 6</a:t>
                </a:r>
              </a:p>
            </p:txBody>
          </p: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69442F00-A56F-5B8B-758D-4C8E1F72A1BF}"/>
              </a:ext>
            </a:extLst>
          </p:cNvPr>
          <p:cNvGrpSpPr/>
          <p:nvPr/>
        </p:nvGrpSpPr>
        <p:grpSpPr>
          <a:xfrm>
            <a:off x="4234603" y="4547223"/>
            <a:ext cx="797688" cy="476688"/>
            <a:chOff x="4234603" y="4547223"/>
            <a:chExt cx="797688" cy="476688"/>
          </a:xfrm>
        </p:grpSpPr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0AFEDFE3-B8EC-5EA3-5A58-EE89CDA35351}"/>
                </a:ext>
              </a:extLst>
            </p:cNvPr>
            <p:cNvGrpSpPr/>
            <p:nvPr/>
          </p:nvGrpSpPr>
          <p:grpSpPr>
            <a:xfrm>
              <a:off x="4234603" y="4587846"/>
              <a:ext cx="287166" cy="391497"/>
              <a:chOff x="4234603" y="2481483"/>
              <a:chExt cx="287166" cy="391497"/>
            </a:xfrm>
          </p:grpSpPr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C90429AA-DE11-0D26-DB42-92C01882E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481483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2E39E218-80D8-43CD-98DB-F78D4E5ED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611982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4010434B-5182-63F7-E229-46053DC9E2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742481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B3C0A641-105B-4285-35EC-D28A56605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872980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74CE22E1-EEAB-36FB-A6CE-CFE76F888310}"/>
                </a:ext>
              </a:extLst>
            </p:cNvPr>
            <p:cNvGrpSpPr/>
            <p:nvPr/>
          </p:nvGrpSpPr>
          <p:grpSpPr>
            <a:xfrm>
              <a:off x="4540014" y="4547223"/>
              <a:ext cx="492277" cy="476688"/>
              <a:chOff x="4540014" y="1928370"/>
              <a:chExt cx="492277" cy="476688"/>
            </a:xfrm>
          </p:grpSpPr>
          <p:sp>
            <p:nvSpPr>
              <p:cNvPr id="444" name="Left Brace 443">
                <a:extLst>
                  <a:ext uri="{FF2B5EF4-FFF2-40B4-BE49-F238E27FC236}">
                    <a16:creationId xmlns:a16="http://schemas.microsoft.com/office/drawing/2014/main" id="{126869D9-9F17-6F33-9238-92CBABE8A10B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Left Brace 444">
                <a:extLst>
                  <a:ext uri="{FF2B5EF4-FFF2-40B4-BE49-F238E27FC236}">
                    <a16:creationId xmlns:a16="http://schemas.microsoft.com/office/drawing/2014/main" id="{A62E1CB1-2FAD-7E49-4543-06F748C9F044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FEC2CA99-36B4-3D3B-B718-4862F41AF39A}"/>
                  </a:ext>
                </a:extLst>
              </p:cNvPr>
              <p:cNvSpPr/>
              <p:nvPr/>
            </p:nvSpPr>
            <p:spPr>
              <a:xfrm>
                <a:off x="4707437" y="194791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- 7</a:t>
                </a: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D3ED76FC-AF93-011D-69A3-6DC7A854CF0E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- 8</a:t>
                </a:r>
              </a:p>
            </p:txBody>
          </p:sp>
        </p:grp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678F50F8-8EF1-DE96-29E3-CDAF96CA90AC}"/>
              </a:ext>
            </a:extLst>
          </p:cNvPr>
          <p:cNvGrpSpPr/>
          <p:nvPr/>
        </p:nvGrpSpPr>
        <p:grpSpPr>
          <a:xfrm>
            <a:off x="5152475" y="4547223"/>
            <a:ext cx="784734" cy="476688"/>
            <a:chOff x="5152475" y="4547223"/>
            <a:chExt cx="784734" cy="476688"/>
          </a:xfrm>
        </p:grpSpPr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555D0A0F-F6E4-6533-5D5C-C434D46BACA6}"/>
                </a:ext>
              </a:extLst>
            </p:cNvPr>
            <p:cNvGrpSpPr/>
            <p:nvPr/>
          </p:nvGrpSpPr>
          <p:grpSpPr>
            <a:xfrm>
              <a:off x="5650043" y="4591428"/>
              <a:ext cx="287166" cy="391495"/>
              <a:chOff x="4234603" y="3339717"/>
              <a:chExt cx="287166" cy="391495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A3E75DAE-2883-8BF8-0D9E-DF1601C8B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339717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E520CE2-68CD-ACD7-85BB-7FF7A2E29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470216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2D141A6-43F2-5CC9-4AEF-18E26EBD1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600715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253D0BF8-2F9F-5603-1A0A-1D18882B5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731212"/>
                <a:ext cx="28716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4E692EE6-3316-14F5-061E-B32CA1F634CA}"/>
                </a:ext>
              </a:extLst>
            </p:cNvPr>
            <p:cNvGrpSpPr/>
            <p:nvPr/>
          </p:nvGrpSpPr>
          <p:grpSpPr>
            <a:xfrm flipH="1">
              <a:off x="5152475" y="4547223"/>
              <a:ext cx="492277" cy="476688"/>
              <a:chOff x="4540014" y="1928370"/>
              <a:chExt cx="492277" cy="476688"/>
            </a:xfrm>
          </p:grpSpPr>
          <p:sp>
            <p:nvSpPr>
              <p:cNvPr id="454" name="Left Brace 453">
                <a:extLst>
                  <a:ext uri="{FF2B5EF4-FFF2-40B4-BE49-F238E27FC236}">
                    <a16:creationId xmlns:a16="http://schemas.microsoft.com/office/drawing/2014/main" id="{2C85C90E-739F-E8BE-D254-ECDD95C83B2C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5" name="Left Brace 454">
                <a:extLst>
                  <a:ext uri="{FF2B5EF4-FFF2-40B4-BE49-F238E27FC236}">
                    <a16:creationId xmlns:a16="http://schemas.microsoft.com/office/drawing/2014/main" id="{9A37F519-28EC-8426-B06A-1CCE620361E8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8C4E81FB-1C6B-7886-5C60-F298679590B9}"/>
                  </a:ext>
                </a:extLst>
              </p:cNvPr>
              <p:cNvSpPr/>
              <p:nvPr/>
            </p:nvSpPr>
            <p:spPr>
              <a:xfrm>
                <a:off x="4707437" y="194791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r>
                  <a:rPr lang="en-US" sz="700" dirty="0">
                    <a:solidFill>
                      <a:sysClr val="windowText" lastClr="000000"/>
                    </a:solidFill>
                  </a:rPr>
                  <a:t>I2S - 13</a:t>
                </a: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AC505A13-644C-49FA-7FA0-81FC82FBADBF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r"/>
                <a:r>
                  <a:rPr lang="en-US" sz="700" dirty="0">
                    <a:solidFill>
                      <a:sysClr val="windowText" lastClr="000000"/>
                    </a:solidFill>
                  </a:rPr>
                  <a:t>I2S - 14</a:t>
                </a:r>
              </a:p>
            </p:txBody>
          </p:sp>
        </p:grpSp>
      </p:grpSp>
      <p:sp>
        <p:nvSpPr>
          <p:cNvPr id="467" name="Rectangle 466">
            <a:extLst>
              <a:ext uri="{FF2B5EF4-FFF2-40B4-BE49-F238E27FC236}">
                <a16:creationId xmlns:a16="http://schemas.microsoft.com/office/drawing/2014/main" id="{D322A594-2F9B-DC11-F8B4-E66C8A26D28A}"/>
              </a:ext>
            </a:extLst>
          </p:cNvPr>
          <p:cNvSpPr/>
          <p:nvPr/>
        </p:nvSpPr>
        <p:spPr>
          <a:xfrm>
            <a:off x="8792783" y="611853"/>
            <a:ext cx="2166892" cy="106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Total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16 channel IN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- 8 analog, 8 digital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16 channel OUT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- 8 analog, 8 digital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Pin usage: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- 16 I2S data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- 2 I2S sync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Selectable mode: Master/Slave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3BD5B14A-1CD4-C4B1-AAF0-BC3CB242CE63}"/>
              </a:ext>
            </a:extLst>
          </p:cNvPr>
          <p:cNvSpPr/>
          <p:nvPr/>
        </p:nvSpPr>
        <p:spPr>
          <a:xfrm>
            <a:off x="8792782" y="3239356"/>
            <a:ext cx="3203085" cy="2439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PIO1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I2S 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 Input buffers, alternating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Output buffers, alternating  I2S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Core 1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DSP over working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Core 2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</a:t>
            </a:r>
            <a:r>
              <a:rPr lang="en-US" sz="10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DeMux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Input buffers  Working input, last slot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Mux Working output, first slot  Output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USB input buffers  Working USB input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Working output buffers  USB output buffers</a:t>
            </a:r>
          </a:p>
        </p:txBody>
      </p:sp>
    </p:spTree>
    <p:extLst>
      <p:ext uri="{BB962C8B-B14F-4D97-AF65-F5344CB8AC3E}">
        <p14:creationId xmlns:p14="http://schemas.microsoft.com/office/powerpoint/2010/main" val="56629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D7281-1EB6-97D8-256C-FA412E500C7B}"/>
              </a:ext>
            </a:extLst>
          </p:cNvPr>
          <p:cNvSpPr/>
          <p:nvPr/>
        </p:nvSpPr>
        <p:spPr>
          <a:xfrm>
            <a:off x="4479358" y="405326"/>
            <a:ext cx="953655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04BFE3-E263-F667-5078-380F23936145}"/>
              </a:ext>
            </a:extLst>
          </p:cNvPr>
          <p:cNvSpPr/>
          <p:nvPr/>
        </p:nvSpPr>
        <p:spPr>
          <a:xfrm>
            <a:off x="1309169" y="400868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A1600-3159-953B-6D5C-80251C67F952}"/>
              </a:ext>
            </a:extLst>
          </p:cNvPr>
          <p:cNvSpPr/>
          <p:nvPr/>
        </p:nvSpPr>
        <p:spPr>
          <a:xfrm>
            <a:off x="1309169" y="892955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82906-7585-6025-8BAF-213D8543103C}"/>
              </a:ext>
            </a:extLst>
          </p:cNvPr>
          <p:cNvSpPr/>
          <p:nvPr/>
        </p:nvSpPr>
        <p:spPr>
          <a:xfrm>
            <a:off x="1309169" y="1385042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05DC6-623F-519E-BB18-4F68FB8A2531}"/>
              </a:ext>
            </a:extLst>
          </p:cNvPr>
          <p:cNvSpPr/>
          <p:nvPr/>
        </p:nvSpPr>
        <p:spPr>
          <a:xfrm>
            <a:off x="1309169" y="1877129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9CCF0-2E88-24AA-4FF5-BE5F2FE74AC9}"/>
              </a:ext>
            </a:extLst>
          </p:cNvPr>
          <p:cNvSpPr/>
          <p:nvPr/>
        </p:nvSpPr>
        <p:spPr>
          <a:xfrm>
            <a:off x="1309169" y="2369216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365E4-9022-9320-07C1-7B4C0ED47B78}"/>
              </a:ext>
            </a:extLst>
          </p:cNvPr>
          <p:cNvSpPr/>
          <p:nvPr/>
        </p:nvSpPr>
        <p:spPr>
          <a:xfrm>
            <a:off x="1309169" y="2861303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858760-7DAD-325D-A37D-7907903F2B33}"/>
              </a:ext>
            </a:extLst>
          </p:cNvPr>
          <p:cNvSpPr/>
          <p:nvPr/>
        </p:nvSpPr>
        <p:spPr>
          <a:xfrm>
            <a:off x="1309169" y="3353390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6BD85-AA10-0CAD-92FF-C8035FCCF072}"/>
              </a:ext>
            </a:extLst>
          </p:cNvPr>
          <p:cNvSpPr/>
          <p:nvPr/>
        </p:nvSpPr>
        <p:spPr>
          <a:xfrm>
            <a:off x="1309169" y="3845477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67BF4-F39A-E1FE-95E2-43D7CE1E7CBE}"/>
              </a:ext>
            </a:extLst>
          </p:cNvPr>
          <p:cNvSpPr/>
          <p:nvPr/>
        </p:nvSpPr>
        <p:spPr>
          <a:xfrm>
            <a:off x="1309169" y="4337564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C8A01-034E-E1DC-9DE6-25579C0E49D7}"/>
              </a:ext>
            </a:extLst>
          </p:cNvPr>
          <p:cNvSpPr/>
          <p:nvPr/>
        </p:nvSpPr>
        <p:spPr>
          <a:xfrm>
            <a:off x="1309169" y="4829651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4DE5D-00BC-78F4-5B85-B5F168E0F0BD}"/>
              </a:ext>
            </a:extLst>
          </p:cNvPr>
          <p:cNvSpPr/>
          <p:nvPr/>
        </p:nvSpPr>
        <p:spPr>
          <a:xfrm>
            <a:off x="1309169" y="5321738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9EAD88-C28D-9CBA-A525-FD4B83CE99F1}"/>
              </a:ext>
            </a:extLst>
          </p:cNvPr>
          <p:cNvSpPr/>
          <p:nvPr/>
        </p:nvSpPr>
        <p:spPr>
          <a:xfrm>
            <a:off x="1309169" y="5813825"/>
            <a:ext cx="1600349" cy="4182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Stereo jack 12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699DD2C-31B3-6BD6-DE51-A3F482D9C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6350"/>
              </p:ext>
            </p:extLst>
          </p:nvPr>
        </p:nvGraphicFramePr>
        <p:xfrm>
          <a:off x="6994468" y="756122"/>
          <a:ext cx="1295400" cy="181991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15582496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0538055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478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8011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9813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8518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350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7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0463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8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9617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257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1485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6601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4B2CAE4-4625-FD5A-FE17-0AC06EC1F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86178"/>
              </p:ext>
            </p:extLst>
          </p:nvPr>
        </p:nvGraphicFramePr>
        <p:xfrm>
          <a:off x="6994468" y="4412161"/>
          <a:ext cx="1295400" cy="181991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39323696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8767666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485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759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33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9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13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8137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14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904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11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15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037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12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I2S 16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331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345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7503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7272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D5D3D53-2E2F-9F8B-0C4A-2C565815B213}"/>
              </a:ext>
            </a:extLst>
          </p:cNvPr>
          <p:cNvSpPr/>
          <p:nvPr/>
        </p:nvSpPr>
        <p:spPr>
          <a:xfrm>
            <a:off x="4392048" y="1803288"/>
            <a:ext cx="1128274" cy="3273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DSP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7F78A8-73A1-50D5-639B-5184648F5ED1}"/>
              </a:ext>
            </a:extLst>
          </p:cNvPr>
          <p:cNvSpPr/>
          <p:nvPr/>
        </p:nvSpPr>
        <p:spPr>
          <a:xfrm>
            <a:off x="6983439" y="391981"/>
            <a:ext cx="1317457" cy="36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Input blocks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0AA96C-3BDF-0BF1-4AD0-28CCCB1FC1E3}"/>
              </a:ext>
            </a:extLst>
          </p:cNvPr>
          <p:cNvSpPr/>
          <p:nvPr/>
        </p:nvSpPr>
        <p:spPr>
          <a:xfrm>
            <a:off x="6983439" y="4028167"/>
            <a:ext cx="1317457" cy="36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Output blocks</a:t>
            </a:r>
          </a:p>
        </p:txBody>
      </p:sp>
    </p:spTree>
    <p:extLst>
      <p:ext uri="{BB962C8B-B14F-4D97-AF65-F5344CB8AC3E}">
        <p14:creationId xmlns:p14="http://schemas.microsoft.com/office/powerpoint/2010/main" val="9573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BF73A2B-8A73-1C14-76AD-C391567C22F7}"/>
              </a:ext>
            </a:extLst>
          </p:cNvPr>
          <p:cNvGrpSpPr/>
          <p:nvPr/>
        </p:nvGrpSpPr>
        <p:grpSpPr>
          <a:xfrm>
            <a:off x="943344" y="611853"/>
            <a:ext cx="2730882" cy="2126931"/>
            <a:chOff x="943344" y="611853"/>
            <a:chExt cx="2730882" cy="21269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B53927-6097-9E48-77AF-EE1C6BDC675B}"/>
                </a:ext>
              </a:extLst>
            </p:cNvPr>
            <p:cNvSpPr/>
            <p:nvPr/>
          </p:nvSpPr>
          <p:spPr>
            <a:xfrm rot="16200000">
              <a:off x="946645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8E509-0BC5-7C31-7499-1B6C8F68FFD4}"/>
                </a:ext>
              </a:extLst>
            </p:cNvPr>
            <p:cNvSpPr/>
            <p:nvPr/>
          </p:nvSpPr>
          <p:spPr>
            <a:xfrm rot="16200000">
              <a:off x="1164317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IN-02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942737D7-7C0C-3E65-8198-1DA2EA6ED414}"/>
                </a:ext>
              </a:extLst>
            </p:cNvPr>
            <p:cNvSpPr/>
            <p:nvPr/>
          </p:nvSpPr>
          <p:spPr>
            <a:xfrm rot="5400000">
              <a:off x="1151498" y="82068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8F4367-66DD-C7FD-8658-DA07FFD4832F}"/>
                </a:ext>
              </a:extLst>
            </p:cNvPr>
            <p:cNvSpPr/>
            <p:nvPr/>
          </p:nvSpPr>
          <p:spPr>
            <a:xfrm>
              <a:off x="943344" y="611853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002B2E-733C-BAE2-3102-091E523AC427}"/>
                </a:ext>
              </a:extLst>
            </p:cNvPr>
            <p:cNvSpPr/>
            <p:nvPr/>
          </p:nvSpPr>
          <p:spPr>
            <a:xfrm rot="16200000">
              <a:off x="1462674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F48EC2-31C0-3880-8205-7B83D877D46E}"/>
                </a:ext>
              </a:extLst>
            </p:cNvPr>
            <p:cNvSpPr/>
            <p:nvPr/>
          </p:nvSpPr>
          <p:spPr>
            <a:xfrm rot="16200000">
              <a:off x="1680346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IN-04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CFF81498-146F-E358-0ECE-1AA213DBB987}"/>
                </a:ext>
              </a:extLst>
            </p:cNvPr>
            <p:cNvSpPr/>
            <p:nvPr/>
          </p:nvSpPr>
          <p:spPr>
            <a:xfrm rot="5400000">
              <a:off x="1664893" y="82068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D6658D-33ED-EC32-CA80-D731ECF8D02A}"/>
                </a:ext>
              </a:extLst>
            </p:cNvPr>
            <p:cNvSpPr/>
            <p:nvPr/>
          </p:nvSpPr>
          <p:spPr>
            <a:xfrm>
              <a:off x="1456674" y="611853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007591-3C73-B140-5DE8-A5CCFE0B1FA5}"/>
                </a:ext>
              </a:extLst>
            </p:cNvPr>
            <p:cNvSpPr/>
            <p:nvPr/>
          </p:nvSpPr>
          <p:spPr>
            <a:xfrm rot="16200000">
              <a:off x="1978703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9624DD-59EC-068C-74F4-4A0386A32E56}"/>
                </a:ext>
              </a:extLst>
            </p:cNvPr>
            <p:cNvSpPr/>
            <p:nvPr/>
          </p:nvSpPr>
          <p:spPr>
            <a:xfrm rot="16200000">
              <a:off x="2196375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IN-06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BC5E7AE7-A4C5-FFC0-AC2A-0C470489DD4A}"/>
                </a:ext>
              </a:extLst>
            </p:cNvPr>
            <p:cNvSpPr/>
            <p:nvPr/>
          </p:nvSpPr>
          <p:spPr>
            <a:xfrm rot="5400000">
              <a:off x="2178288" y="82068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9981C6-FEEE-B4C6-93EB-6983472EC334}"/>
                </a:ext>
              </a:extLst>
            </p:cNvPr>
            <p:cNvSpPr/>
            <p:nvPr/>
          </p:nvSpPr>
          <p:spPr>
            <a:xfrm>
              <a:off x="1970004" y="611853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B098C9-C833-26D5-3519-372E620147B9}"/>
                </a:ext>
              </a:extLst>
            </p:cNvPr>
            <p:cNvSpPr/>
            <p:nvPr/>
          </p:nvSpPr>
          <p:spPr>
            <a:xfrm rot="16200000">
              <a:off x="2494732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IN-07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7D3472-1098-416B-56A8-EDF553C62CF8}"/>
                </a:ext>
              </a:extLst>
            </p:cNvPr>
            <p:cNvSpPr/>
            <p:nvPr/>
          </p:nvSpPr>
          <p:spPr>
            <a:xfrm rot="16200000">
              <a:off x="2712404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IN-08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1A26825C-66AF-038F-9DDE-1B973DD93730}"/>
                </a:ext>
              </a:extLst>
            </p:cNvPr>
            <p:cNvSpPr/>
            <p:nvPr/>
          </p:nvSpPr>
          <p:spPr>
            <a:xfrm rot="5400000">
              <a:off x="2691683" y="82068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58EC3E-7281-8AC3-ECBB-E05EF59A9B7F}"/>
                </a:ext>
              </a:extLst>
            </p:cNvPr>
            <p:cNvSpPr/>
            <p:nvPr/>
          </p:nvSpPr>
          <p:spPr>
            <a:xfrm>
              <a:off x="2483334" y="611853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4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05EFCA8-04FE-23AE-C796-A54627B7ED56}"/>
                </a:ext>
              </a:extLst>
            </p:cNvPr>
            <p:cNvCxnSpPr/>
            <p:nvPr/>
          </p:nvCxnSpPr>
          <p:spPr>
            <a:xfrm>
              <a:off x="1013108" y="1751772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C07555-14C2-3CF2-0990-824B86D0DDD5}"/>
                </a:ext>
              </a:extLst>
            </p:cNvPr>
            <p:cNvCxnSpPr/>
            <p:nvPr/>
          </p:nvCxnSpPr>
          <p:spPr>
            <a:xfrm>
              <a:off x="1013108" y="1954570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1A90C8-99EF-5B1A-EB45-14CDB3ED463E}"/>
                </a:ext>
              </a:extLst>
            </p:cNvPr>
            <p:cNvCxnSpPr/>
            <p:nvPr/>
          </p:nvCxnSpPr>
          <p:spPr>
            <a:xfrm>
              <a:off x="1013108" y="2157368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CF3ED5-9F31-C510-10CF-22854E4E74CF}"/>
                </a:ext>
              </a:extLst>
            </p:cNvPr>
            <p:cNvCxnSpPr/>
            <p:nvPr/>
          </p:nvCxnSpPr>
          <p:spPr>
            <a:xfrm>
              <a:off x="1013108" y="2360165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7A3877-90A7-31F1-B412-5A46F988B0D5}"/>
                </a:ext>
              </a:extLst>
            </p:cNvPr>
            <p:cNvSpPr/>
            <p:nvPr/>
          </p:nvSpPr>
          <p:spPr>
            <a:xfrm rot="16200000">
              <a:off x="3008141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66DF62-062C-AA0A-6371-44A333FA07B0}"/>
                </a:ext>
              </a:extLst>
            </p:cNvPr>
            <p:cNvSpPr/>
            <p:nvPr/>
          </p:nvSpPr>
          <p:spPr>
            <a:xfrm rot="16200000">
              <a:off x="3225813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IN-10</a:t>
              </a:r>
            </a:p>
          </p:txBody>
        </p:sp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BBA0D229-42B9-BB49-1C88-E6F1EDDB2C05}"/>
                </a:ext>
              </a:extLst>
            </p:cNvPr>
            <p:cNvSpPr/>
            <p:nvPr/>
          </p:nvSpPr>
          <p:spPr>
            <a:xfrm rot="5400000">
              <a:off x="3205092" y="82068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8F6E-1581-E603-2BAA-9C44571F19AE}"/>
                </a:ext>
              </a:extLst>
            </p:cNvPr>
            <p:cNvSpPr/>
            <p:nvPr/>
          </p:nvSpPr>
          <p:spPr>
            <a:xfrm>
              <a:off x="2996743" y="611853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DSP Loop 1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947C50B-D4AA-4631-EAD2-04495D091EF2}"/>
                </a:ext>
              </a:extLst>
            </p:cNvPr>
            <p:cNvCxnSpPr>
              <a:cxnSpLocks/>
            </p:cNvCxnSpPr>
            <p:nvPr/>
          </p:nvCxnSpPr>
          <p:spPr>
            <a:xfrm>
              <a:off x="1108259" y="1421298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7CC457-4F72-E28F-7636-90FA59EB27FA}"/>
                </a:ext>
              </a:extLst>
            </p:cNvPr>
            <p:cNvCxnSpPr>
              <a:cxnSpLocks/>
            </p:cNvCxnSpPr>
            <p:nvPr/>
          </p:nvCxnSpPr>
          <p:spPr>
            <a:xfrm>
              <a:off x="1325931" y="1421298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0507A0-097A-727A-BA82-B2B000A0F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24288" y="1421297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AEDEFF3-0E84-9D1A-0D31-15836166CA7F}"/>
                </a:ext>
              </a:extLst>
            </p:cNvPr>
            <p:cNvCxnSpPr>
              <a:cxnSpLocks/>
            </p:cNvCxnSpPr>
            <p:nvPr/>
          </p:nvCxnSpPr>
          <p:spPr>
            <a:xfrm>
              <a:off x="1841959" y="1421296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0E63FA-9EDA-147A-7181-6C9C10EACF9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317" y="1421298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7E4403-429C-54DF-7CE7-EC7DB50DDE33}"/>
                </a:ext>
              </a:extLst>
            </p:cNvPr>
            <p:cNvCxnSpPr>
              <a:cxnSpLocks/>
            </p:cNvCxnSpPr>
            <p:nvPr/>
          </p:nvCxnSpPr>
          <p:spPr>
            <a:xfrm>
              <a:off x="2357989" y="1421296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7BEC0A-425F-2530-61EC-F8CB3DBE6AE8}"/>
                </a:ext>
              </a:extLst>
            </p:cNvPr>
            <p:cNvCxnSpPr>
              <a:cxnSpLocks/>
            </p:cNvCxnSpPr>
            <p:nvPr/>
          </p:nvCxnSpPr>
          <p:spPr>
            <a:xfrm>
              <a:off x="2656346" y="1421298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099092-4007-20FF-DBD3-566F0BCFB0E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018" y="1421296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1C7F8FF-6B7F-4F89-E1A3-AEEDC401F48E}"/>
                </a:ext>
              </a:extLst>
            </p:cNvPr>
            <p:cNvGrpSpPr/>
            <p:nvPr/>
          </p:nvGrpSpPr>
          <p:grpSpPr>
            <a:xfrm>
              <a:off x="3169755" y="1421296"/>
              <a:ext cx="217672" cy="1317488"/>
              <a:chOff x="3169755" y="1421296"/>
              <a:chExt cx="217672" cy="131748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B985227-C611-7817-C769-11FE9F56D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9755" y="1421298"/>
                <a:ext cx="0" cy="1189674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1C2ECB7-5437-F6E3-6AEE-A0E4A8C70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27" y="1421296"/>
                <a:ext cx="0" cy="131748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8EDB5A-226C-3AC0-AEBF-6D6BB63C2555}"/>
                </a:ext>
              </a:extLst>
            </p:cNvPr>
            <p:cNvSpPr/>
            <p:nvPr/>
          </p:nvSpPr>
          <p:spPr>
            <a:xfrm>
              <a:off x="1013108" y="1648956"/>
              <a:ext cx="2495869" cy="818432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ADC 1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605C25F-3D47-1A1F-9C84-131EBE820AEB}"/>
              </a:ext>
            </a:extLst>
          </p:cNvPr>
          <p:cNvGrpSpPr/>
          <p:nvPr/>
        </p:nvGrpSpPr>
        <p:grpSpPr>
          <a:xfrm>
            <a:off x="943344" y="2871970"/>
            <a:ext cx="2730882" cy="2120903"/>
            <a:chOff x="943344" y="2871970"/>
            <a:chExt cx="2730882" cy="2120903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150BD47-E7CD-D11A-1265-07010130CE82}"/>
                </a:ext>
              </a:extLst>
            </p:cNvPr>
            <p:cNvSpPr/>
            <p:nvPr/>
          </p:nvSpPr>
          <p:spPr>
            <a:xfrm rot="16200000">
              <a:off x="946645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EFA10E9-86B5-EFA7-AA84-46FF63937FB9}"/>
                </a:ext>
              </a:extLst>
            </p:cNvPr>
            <p:cNvSpPr/>
            <p:nvPr/>
          </p:nvSpPr>
          <p:spPr>
            <a:xfrm rot="16200000">
              <a:off x="1164317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IN-12</a:t>
              </a:r>
            </a:p>
          </p:txBody>
        </p:sp>
        <p:sp>
          <p:nvSpPr>
            <p:cNvPr id="145" name="Left Brace 144">
              <a:extLst>
                <a:ext uri="{FF2B5EF4-FFF2-40B4-BE49-F238E27FC236}">
                  <a16:creationId xmlns:a16="http://schemas.microsoft.com/office/drawing/2014/main" id="{FA9E30ED-457A-EFFE-860D-2F743A3FC6E5}"/>
                </a:ext>
              </a:extLst>
            </p:cNvPr>
            <p:cNvSpPr/>
            <p:nvPr/>
          </p:nvSpPr>
          <p:spPr>
            <a:xfrm rot="16200000" flipV="1">
              <a:off x="1151498" y="4353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435CE35-980F-ADA6-3796-E5468AAED06C}"/>
                </a:ext>
              </a:extLst>
            </p:cNvPr>
            <p:cNvSpPr/>
            <p:nvPr/>
          </p:nvSpPr>
          <p:spPr>
            <a:xfrm>
              <a:off x="943344" y="4628732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5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6A46030-6612-AE07-9135-A158AAA09D64}"/>
                </a:ext>
              </a:extLst>
            </p:cNvPr>
            <p:cNvSpPr/>
            <p:nvPr/>
          </p:nvSpPr>
          <p:spPr>
            <a:xfrm rot="16200000">
              <a:off x="1462674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IN-13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F6E1470-EA10-2E5C-C48A-A58CB23E5BF4}"/>
                </a:ext>
              </a:extLst>
            </p:cNvPr>
            <p:cNvSpPr/>
            <p:nvPr/>
          </p:nvSpPr>
          <p:spPr>
            <a:xfrm rot="16200000">
              <a:off x="1680346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IN-14</a:t>
              </a:r>
            </a:p>
          </p:txBody>
        </p:sp>
        <p:sp>
          <p:nvSpPr>
            <p:cNvPr id="149" name="Left Brace 148">
              <a:extLst>
                <a:ext uri="{FF2B5EF4-FFF2-40B4-BE49-F238E27FC236}">
                  <a16:creationId xmlns:a16="http://schemas.microsoft.com/office/drawing/2014/main" id="{4DAEF61B-D221-6512-A8F1-FCBE8AECE1EC}"/>
                </a:ext>
              </a:extLst>
            </p:cNvPr>
            <p:cNvSpPr/>
            <p:nvPr/>
          </p:nvSpPr>
          <p:spPr>
            <a:xfrm rot="16200000" flipV="1">
              <a:off x="1664893" y="4353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BF73F78-AC5B-162B-E8FD-99228149C6A4}"/>
                </a:ext>
              </a:extLst>
            </p:cNvPr>
            <p:cNvSpPr/>
            <p:nvPr/>
          </p:nvSpPr>
          <p:spPr>
            <a:xfrm>
              <a:off x="1456674" y="4628732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6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8AA3AB3-3E67-6FD7-6BD0-1BD9FC0F9A56}"/>
                </a:ext>
              </a:extLst>
            </p:cNvPr>
            <p:cNvSpPr/>
            <p:nvPr/>
          </p:nvSpPr>
          <p:spPr>
            <a:xfrm rot="16200000">
              <a:off x="1978703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IN-15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D232E4B-DFC4-200F-C0F5-99CF098EEDBC}"/>
                </a:ext>
              </a:extLst>
            </p:cNvPr>
            <p:cNvSpPr/>
            <p:nvPr/>
          </p:nvSpPr>
          <p:spPr>
            <a:xfrm rot="16200000">
              <a:off x="2196375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IN-16</a:t>
              </a:r>
            </a:p>
          </p:txBody>
        </p:sp>
        <p:sp>
          <p:nvSpPr>
            <p:cNvPr id="153" name="Left Brace 152">
              <a:extLst>
                <a:ext uri="{FF2B5EF4-FFF2-40B4-BE49-F238E27FC236}">
                  <a16:creationId xmlns:a16="http://schemas.microsoft.com/office/drawing/2014/main" id="{2C64BF5D-C4D3-C4A8-873F-3EC8A90B9A74}"/>
                </a:ext>
              </a:extLst>
            </p:cNvPr>
            <p:cNvSpPr/>
            <p:nvPr/>
          </p:nvSpPr>
          <p:spPr>
            <a:xfrm rot="16200000" flipV="1">
              <a:off x="2178288" y="4353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F358DF6-BD5F-63AE-78C0-78FE3FBF6219}"/>
                </a:ext>
              </a:extLst>
            </p:cNvPr>
            <p:cNvSpPr/>
            <p:nvPr/>
          </p:nvSpPr>
          <p:spPr>
            <a:xfrm>
              <a:off x="1970004" y="4628732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7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9B27D79-E73F-C8EA-1427-B60A7AE47E3C}"/>
                </a:ext>
              </a:extLst>
            </p:cNvPr>
            <p:cNvSpPr/>
            <p:nvPr/>
          </p:nvSpPr>
          <p:spPr>
            <a:xfrm rot="16200000">
              <a:off x="2494732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IN-17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FEF7A80-B27D-D219-4B05-DDB33FC63854}"/>
                </a:ext>
              </a:extLst>
            </p:cNvPr>
            <p:cNvSpPr/>
            <p:nvPr/>
          </p:nvSpPr>
          <p:spPr>
            <a:xfrm rot="16200000">
              <a:off x="2712404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IN-18</a:t>
              </a:r>
            </a:p>
          </p:txBody>
        </p: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6A18FE50-A01F-711C-DCB7-747E2380D8E5}"/>
                </a:ext>
              </a:extLst>
            </p:cNvPr>
            <p:cNvSpPr/>
            <p:nvPr/>
          </p:nvSpPr>
          <p:spPr>
            <a:xfrm rot="16200000" flipV="1">
              <a:off x="2691683" y="4353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F83D38C-113A-818E-7E79-8E6431579FB3}"/>
                </a:ext>
              </a:extLst>
            </p:cNvPr>
            <p:cNvSpPr/>
            <p:nvPr/>
          </p:nvSpPr>
          <p:spPr>
            <a:xfrm>
              <a:off x="2483334" y="4628732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8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DE17812-7578-B06A-DD63-CB6ABDA49B3F}"/>
                </a:ext>
              </a:extLst>
            </p:cNvPr>
            <p:cNvCxnSpPr/>
            <p:nvPr/>
          </p:nvCxnSpPr>
          <p:spPr>
            <a:xfrm flipV="1">
              <a:off x="1013108" y="3852954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2F044C0-93FA-384B-ED1A-1E5114204E15}"/>
                </a:ext>
              </a:extLst>
            </p:cNvPr>
            <p:cNvCxnSpPr/>
            <p:nvPr/>
          </p:nvCxnSpPr>
          <p:spPr>
            <a:xfrm flipV="1">
              <a:off x="1013108" y="3650156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55BBD0-D709-7D91-775A-F7876E4D2255}"/>
                </a:ext>
              </a:extLst>
            </p:cNvPr>
            <p:cNvCxnSpPr/>
            <p:nvPr/>
          </p:nvCxnSpPr>
          <p:spPr>
            <a:xfrm flipV="1">
              <a:off x="1013108" y="3447358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06F595D-6B12-D1A2-8261-F040E86091B2}"/>
                </a:ext>
              </a:extLst>
            </p:cNvPr>
            <p:cNvCxnSpPr/>
            <p:nvPr/>
          </p:nvCxnSpPr>
          <p:spPr>
            <a:xfrm flipV="1">
              <a:off x="1013108" y="3244561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AADE730-F028-24E9-BCD2-432265AD25F9}"/>
                </a:ext>
              </a:extLst>
            </p:cNvPr>
            <p:cNvSpPr/>
            <p:nvPr/>
          </p:nvSpPr>
          <p:spPr>
            <a:xfrm rot="16200000">
              <a:off x="3008141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IN-19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582EC0A-DE59-11A9-339C-2AB3C820334D}"/>
                </a:ext>
              </a:extLst>
            </p:cNvPr>
            <p:cNvSpPr/>
            <p:nvPr/>
          </p:nvSpPr>
          <p:spPr>
            <a:xfrm rot="16200000">
              <a:off x="3225813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IN-20</a:t>
              </a:r>
            </a:p>
          </p:txBody>
        </p:sp>
        <p:sp>
          <p:nvSpPr>
            <p:cNvPr id="165" name="Left Brace 164">
              <a:extLst>
                <a:ext uri="{FF2B5EF4-FFF2-40B4-BE49-F238E27FC236}">
                  <a16:creationId xmlns:a16="http://schemas.microsoft.com/office/drawing/2014/main" id="{E67230B0-2018-4C99-A378-52A9ABAEB91E}"/>
                </a:ext>
              </a:extLst>
            </p:cNvPr>
            <p:cNvSpPr/>
            <p:nvPr/>
          </p:nvSpPr>
          <p:spPr>
            <a:xfrm rot="16200000" flipV="1">
              <a:off x="3205092" y="4353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94CC11D-8FB2-9A70-F7F3-F21C495BE514}"/>
                </a:ext>
              </a:extLst>
            </p:cNvPr>
            <p:cNvSpPr/>
            <p:nvPr/>
          </p:nvSpPr>
          <p:spPr>
            <a:xfrm>
              <a:off x="2996743" y="4628732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DSP Loop 2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ABF39A3-153B-1DEB-A1C0-722D5B994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259" y="3137337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B904082-DB2F-CAFE-4290-9CE82BB40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931" y="3137337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2EF3B1B-D78E-55F7-C64A-66FC05DD1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288" y="3137338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1D1BE67-21A0-B3BD-9EEF-84F4D2FC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959" y="3137339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E6417F6-DB3C-5054-2C51-F2A47E58A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0317" y="3137337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9D83F1-5035-74DB-CFB4-8E12F69F1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7989" y="3137339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A63DDBE-21B0-10F0-7153-6080A4851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6346" y="3137337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7B1F24F-25C2-B1A7-59BB-0DA1801A9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4018" y="3137339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495BBF30-1C66-079D-FFB6-642BC7F80D13}"/>
                </a:ext>
              </a:extLst>
            </p:cNvPr>
            <p:cNvGrpSpPr/>
            <p:nvPr/>
          </p:nvGrpSpPr>
          <p:grpSpPr>
            <a:xfrm>
              <a:off x="3169755" y="2871970"/>
              <a:ext cx="217672" cy="1311460"/>
              <a:chOff x="3169755" y="2871970"/>
              <a:chExt cx="217672" cy="1311460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B07987C-3A3C-D757-DB9F-AD057EBB92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9755" y="2998112"/>
                <a:ext cx="0" cy="118531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CF93C93-16C7-064B-5854-B3BBDA65F7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7427" y="2871970"/>
                <a:ext cx="0" cy="131146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D0E8FA7-E9B3-7664-E952-8F22B25B42D9}"/>
                </a:ext>
              </a:extLst>
            </p:cNvPr>
            <p:cNvSpPr/>
            <p:nvPr/>
          </p:nvSpPr>
          <p:spPr>
            <a:xfrm>
              <a:off x="1013108" y="3137338"/>
              <a:ext cx="2495869" cy="818432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ADC 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2F62C7A-1267-EB34-430E-CDD5C20DFEF4}"/>
              </a:ext>
            </a:extLst>
          </p:cNvPr>
          <p:cNvGrpSpPr/>
          <p:nvPr/>
        </p:nvGrpSpPr>
        <p:grpSpPr>
          <a:xfrm>
            <a:off x="6563656" y="899042"/>
            <a:ext cx="1173309" cy="1855535"/>
            <a:chOff x="5691409" y="610615"/>
            <a:chExt cx="1173309" cy="185553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5A4E16F-B781-F77F-04E5-69CEB11CE95C}"/>
                </a:ext>
              </a:extLst>
            </p:cNvPr>
            <p:cNvSpPr/>
            <p:nvPr/>
          </p:nvSpPr>
          <p:spPr>
            <a:xfrm rot="16200000">
              <a:off x="5743499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OUT-01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E664E73-E71D-60FF-A362-45EF1CC527FA}"/>
                </a:ext>
              </a:extLst>
            </p:cNvPr>
            <p:cNvSpPr/>
            <p:nvPr/>
          </p:nvSpPr>
          <p:spPr>
            <a:xfrm rot="16200000">
              <a:off x="5961171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OUT-02</a:t>
              </a:r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BEBCE91C-936A-568B-FFAE-3043864107BC}"/>
                </a:ext>
              </a:extLst>
            </p:cNvPr>
            <p:cNvSpPr/>
            <p:nvPr/>
          </p:nvSpPr>
          <p:spPr>
            <a:xfrm rot="5400000">
              <a:off x="5995048" y="819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7F4198E-B004-1AE9-E05D-76B8AC47AD81}"/>
                </a:ext>
              </a:extLst>
            </p:cNvPr>
            <p:cNvSpPr/>
            <p:nvPr/>
          </p:nvSpPr>
          <p:spPr>
            <a:xfrm>
              <a:off x="5786894" y="610615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9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849DE1A-773F-A385-6B60-D024FFF1E405}"/>
                </a:ext>
              </a:extLst>
            </p:cNvPr>
            <p:cNvSpPr/>
            <p:nvPr/>
          </p:nvSpPr>
          <p:spPr>
            <a:xfrm rot="16200000">
              <a:off x="6259528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OUT-03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094E470-7944-4D42-9240-B40E04F0A785}"/>
                </a:ext>
              </a:extLst>
            </p:cNvPr>
            <p:cNvSpPr/>
            <p:nvPr/>
          </p:nvSpPr>
          <p:spPr>
            <a:xfrm rot="16200000">
              <a:off x="6477200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OUT-04</a:t>
              </a:r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22D2DA62-A2CF-A415-ECED-147F1BBB237D}"/>
                </a:ext>
              </a:extLst>
            </p:cNvPr>
            <p:cNvSpPr/>
            <p:nvPr/>
          </p:nvSpPr>
          <p:spPr>
            <a:xfrm rot="5400000">
              <a:off x="6508443" y="819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C98780-9990-3B60-63BA-B6670EB6FFF2}"/>
                </a:ext>
              </a:extLst>
            </p:cNvPr>
            <p:cNvSpPr/>
            <p:nvPr/>
          </p:nvSpPr>
          <p:spPr>
            <a:xfrm>
              <a:off x="6300224" y="610615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9520FBD-60EC-D576-8A92-D32377D09D28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1750534"/>
              <a:ext cx="2604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0FE447C-84AC-85E7-69B5-7D38142A6A9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1953332"/>
              <a:ext cx="47807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3B876C3-0597-FFFD-C0C1-43AB5D00918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2156130"/>
              <a:ext cx="77642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090CD0E-2856-0BA9-FC4C-DE36B2218995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2358927"/>
              <a:ext cx="9941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3A069FB-965D-AAAB-485A-4F2DC6B4F324}"/>
                </a:ext>
              </a:extLst>
            </p:cNvPr>
            <p:cNvCxnSpPr>
              <a:cxnSpLocks/>
            </p:cNvCxnSpPr>
            <p:nvPr/>
          </p:nvCxnSpPr>
          <p:spPr>
            <a:xfrm>
              <a:off x="5951809" y="1534117"/>
              <a:ext cx="0" cy="21641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0F22AC-F3ED-3918-C236-2AE1B9DD2E0B}"/>
                </a:ext>
              </a:extLst>
            </p:cNvPr>
            <p:cNvCxnSpPr>
              <a:cxnSpLocks/>
            </p:cNvCxnSpPr>
            <p:nvPr/>
          </p:nvCxnSpPr>
          <p:spPr>
            <a:xfrm>
              <a:off x="6169481" y="1535427"/>
              <a:ext cx="0" cy="4179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92F391-0316-1870-F9B5-0F78A228D595}"/>
                </a:ext>
              </a:extLst>
            </p:cNvPr>
            <p:cNvCxnSpPr>
              <a:cxnSpLocks/>
            </p:cNvCxnSpPr>
            <p:nvPr/>
          </p:nvCxnSpPr>
          <p:spPr>
            <a:xfrm>
              <a:off x="6467838" y="1536737"/>
              <a:ext cx="0" cy="6193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4EC8D3-69D9-3A34-90E6-26F05165534F}"/>
                </a:ext>
              </a:extLst>
            </p:cNvPr>
            <p:cNvCxnSpPr>
              <a:cxnSpLocks/>
            </p:cNvCxnSpPr>
            <p:nvPr/>
          </p:nvCxnSpPr>
          <p:spPr>
            <a:xfrm>
              <a:off x="6685509" y="1534117"/>
              <a:ext cx="0" cy="824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F0CAD96-43CC-51D5-B1A8-F35516CF7B0E}"/>
                </a:ext>
              </a:extLst>
            </p:cNvPr>
            <p:cNvSpPr/>
            <p:nvPr/>
          </p:nvSpPr>
          <p:spPr>
            <a:xfrm>
              <a:off x="5856658" y="1647718"/>
              <a:ext cx="953655" cy="818432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DAC 1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7B161B6-D36B-D012-C5AD-062F3CB06A32}"/>
              </a:ext>
            </a:extLst>
          </p:cNvPr>
          <p:cNvGrpSpPr/>
          <p:nvPr/>
        </p:nvGrpSpPr>
        <p:grpSpPr>
          <a:xfrm>
            <a:off x="6561502" y="2850150"/>
            <a:ext cx="1173309" cy="1855535"/>
            <a:chOff x="6561502" y="3131316"/>
            <a:chExt cx="1173309" cy="1855535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886BCC2-1322-7D88-B96D-9AEE62D4CF64}"/>
                </a:ext>
              </a:extLst>
            </p:cNvPr>
            <p:cNvSpPr/>
            <p:nvPr/>
          </p:nvSpPr>
          <p:spPr>
            <a:xfrm rot="16200000">
              <a:off x="6613592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OUT-05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AA58B2-6CD3-E5EB-D0F9-9C5B848AC8E0}"/>
                </a:ext>
              </a:extLst>
            </p:cNvPr>
            <p:cNvSpPr/>
            <p:nvPr/>
          </p:nvSpPr>
          <p:spPr>
            <a:xfrm rot="16200000">
              <a:off x="6831264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OUT-06</a:t>
              </a:r>
            </a:p>
          </p:txBody>
        </p:sp>
        <p:sp>
          <p:nvSpPr>
            <p:cNvPr id="224" name="Left Brace 223">
              <a:extLst>
                <a:ext uri="{FF2B5EF4-FFF2-40B4-BE49-F238E27FC236}">
                  <a16:creationId xmlns:a16="http://schemas.microsoft.com/office/drawing/2014/main" id="{A79327DA-846C-F6F8-F154-74E0749477EB}"/>
                </a:ext>
              </a:extLst>
            </p:cNvPr>
            <p:cNvSpPr/>
            <p:nvPr/>
          </p:nvSpPr>
          <p:spPr>
            <a:xfrm rot="16200000" flipV="1">
              <a:off x="6865141" y="434742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7AE3EF1-490F-C894-FBE5-AA543E66C331}"/>
                </a:ext>
              </a:extLst>
            </p:cNvPr>
            <p:cNvSpPr/>
            <p:nvPr/>
          </p:nvSpPr>
          <p:spPr>
            <a:xfrm>
              <a:off x="6656987" y="4622710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11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CF0311C-73B2-B4D6-DAA4-282E72B4260D}"/>
                </a:ext>
              </a:extLst>
            </p:cNvPr>
            <p:cNvSpPr/>
            <p:nvPr/>
          </p:nvSpPr>
          <p:spPr>
            <a:xfrm rot="16200000">
              <a:off x="7129621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OUT-07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830206E-672B-6A5F-163F-523B10565C80}"/>
                </a:ext>
              </a:extLst>
            </p:cNvPr>
            <p:cNvSpPr/>
            <p:nvPr/>
          </p:nvSpPr>
          <p:spPr>
            <a:xfrm rot="16200000">
              <a:off x="7347293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OUT-08</a:t>
              </a:r>
            </a:p>
          </p:txBody>
        </p:sp>
        <p:sp>
          <p:nvSpPr>
            <p:cNvPr id="228" name="Left Brace 227">
              <a:extLst>
                <a:ext uri="{FF2B5EF4-FFF2-40B4-BE49-F238E27FC236}">
                  <a16:creationId xmlns:a16="http://schemas.microsoft.com/office/drawing/2014/main" id="{91C54073-007B-DC53-99DE-4D9747DD6956}"/>
                </a:ext>
              </a:extLst>
            </p:cNvPr>
            <p:cNvSpPr/>
            <p:nvPr/>
          </p:nvSpPr>
          <p:spPr>
            <a:xfrm rot="16200000" flipV="1">
              <a:off x="7378536" y="434742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BA9A00D5-E992-9A04-C607-58214A73FA67}"/>
                </a:ext>
              </a:extLst>
            </p:cNvPr>
            <p:cNvSpPr/>
            <p:nvPr/>
          </p:nvSpPr>
          <p:spPr>
            <a:xfrm>
              <a:off x="7170317" y="4622710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12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7EA3189-34DF-D9A7-A8BF-F8E7D3743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846932"/>
              <a:ext cx="2604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EF5F6C4-A466-C4E4-E183-05C8AF116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644134"/>
              <a:ext cx="47807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5748BA9-AE83-AFF3-2F9E-E980A65F9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441336"/>
              <a:ext cx="77642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17F1D82-D934-8A7C-7A86-A459FCA26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238539"/>
              <a:ext cx="9941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5382C49-69BE-8856-6DA5-0DF09D8B7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1902" y="3846932"/>
              <a:ext cx="0" cy="21641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631D677-54B6-2EFC-AC95-E879FCD84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9574" y="3644134"/>
              <a:ext cx="0" cy="4179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DF66C565-E0FA-6FAB-5589-DD0C2654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7931" y="3441336"/>
              <a:ext cx="0" cy="6193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AD2A8622-76F8-5892-A4FD-4B3133713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602" y="3238539"/>
              <a:ext cx="0" cy="824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7B863EB-7A84-61EB-D739-B82E0B513FEF}"/>
                </a:ext>
              </a:extLst>
            </p:cNvPr>
            <p:cNvSpPr/>
            <p:nvPr/>
          </p:nvSpPr>
          <p:spPr>
            <a:xfrm>
              <a:off x="6726751" y="3131316"/>
              <a:ext cx="953655" cy="818432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DAC 2</a:t>
              </a:r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54B52F3-A459-0874-4C8C-1C7F26E1134D}"/>
              </a:ext>
            </a:extLst>
          </p:cNvPr>
          <p:cNvSpPr/>
          <p:nvPr/>
        </p:nvSpPr>
        <p:spPr>
          <a:xfrm>
            <a:off x="4562524" y="803887"/>
            <a:ext cx="1034838" cy="24431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D9D35CE-77E0-38A2-EE72-D3F6D0F53764}"/>
              </a:ext>
            </a:extLst>
          </p:cNvPr>
          <p:cNvCxnSpPr>
            <a:cxnSpLocks/>
            <a:stCxn id="239" idx="2"/>
            <a:endCxn id="80" idx="0"/>
          </p:cNvCxnSpPr>
          <p:nvPr/>
        </p:nvCxnSpPr>
        <p:spPr>
          <a:xfrm>
            <a:off x="5079943" y="1048203"/>
            <a:ext cx="5963" cy="785516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093C6B2-F2D3-6D3C-40D5-290486864B24}"/>
              </a:ext>
            </a:extLst>
          </p:cNvPr>
          <p:cNvSpPr/>
          <p:nvPr/>
        </p:nvSpPr>
        <p:spPr>
          <a:xfrm>
            <a:off x="4521769" y="1833719"/>
            <a:ext cx="1128274" cy="2370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DSP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5C11B38-7400-1527-1F94-5E423695E6C9}"/>
              </a:ext>
            </a:extLst>
          </p:cNvPr>
          <p:cNvGrpSpPr/>
          <p:nvPr/>
        </p:nvGrpSpPr>
        <p:grpSpPr>
          <a:xfrm>
            <a:off x="5650043" y="1968993"/>
            <a:ext cx="287166" cy="391497"/>
            <a:chOff x="4234603" y="2481483"/>
            <a:chExt cx="287166" cy="391497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0CCDA43-E9E9-4DF2-BD4B-8AE85C45B4D7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481483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6FD943-648F-23F7-B32C-0C6559A6CC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611982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C7056C-1895-8C1A-F0A7-5EA22DC5654D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742481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4521E5E-8769-C490-F1DA-29CBFE75C922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872980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BE99914-ACAC-676D-553C-238CDB4F9CF6}"/>
              </a:ext>
            </a:extLst>
          </p:cNvPr>
          <p:cNvGrpSpPr/>
          <p:nvPr/>
        </p:nvGrpSpPr>
        <p:grpSpPr>
          <a:xfrm>
            <a:off x="5650043" y="3244238"/>
            <a:ext cx="287166" cy="391495"/>
            <a:chOff x="4234603" y="3339717"/>
            <a:chExt cx="287166" cy="391495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BEB91F8-EB2C-E56A-7930-C9ABBCE6A535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339717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BB3CD6E6-0154-8A53-3E51-99109E152E1D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470216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D6F6C1E-36D3-0318-EB82-5A827F3BA98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600715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A904175F-2F23-7014-CC2C-EAF370857897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731212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9B38835-418B-8BC7-67B4-767AC33608A9}"/>
              </a:ext>
            </a:extLst>
          </p:cNvPr>
          <p:cNvCxnSpPr>
            <a:cxnSpLocks/>
          </p:cNvCxnSpPr>
          <p:nvPr/>
        </p:nvCxnSpPr>
        <p:spPr>
          <a:xfrm>
            <a:off x="3674226" y="1751772"/>
            <a:ext cx="560377" cy="21722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9EB2686-ACAF-1D36-773A-17BA125B11E9}"/>
              </a:ext>
            </a:extLst>
          </p:cNvPr>
          <p:cNvCxnSpPr>
            <a:cxnSpLocks/>
          </p:cNvCxnSpPr>
          <p:nvPr/>
        </p:nvCxnSpPr>
        <p:spPr>
          <a:xfrm>
            <a:off x="3674225" y="1954570"/>
            <a:ext cx="560377" cy="14491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6284D13-349E-7BF9-1B3C-D2B85D05E646}"/>
              </a:ext>
            </a:extLst>
          </p:cNvPr>
          <p:cNvCxnSpPr>
            <a:cxnSpLocks/>
          </p:cNvCxnSpPr>
          <p:nvPr/>
        </p:nvCxnSpPr>
        <p:spPr>
          <a:xfrm>
            <a:off x="3674224" y="2157368"/>
            <a:ext cx="560378" cy="722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D40DDBED-C721-B82F-5A0B-D325494CEDF0}"/>
              </a:ext>
            </a:extLst>
          </p:cNvPr>
          <p:cNvCxnSpPr>
            <a:cxnSpLocks/>
          </p:cNvCxnSpPr>
          <p:nvPr/>
        </p:nvCxnSpPr>
        <p:spPr>
          <a:xfrm>
            <a:off x="3667340" y="2360165"/>
            <a:ext cx="573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6AC1EF25-A184-D2BF-5E1F-E8DD6364348B}"/>
              </a:ext>
            </a:extLst>
          </p:cNvPr>
          <p:cNvGrpSpPr/>
          <p:nvPr/>
        </p:nvGrpSpPr>
        <p:grpSpPr>
          <a:xfrm flipV="1">
            <a:off x="3669772" y="3243510"/>
            <a:ext cx="573711" cy="608393"/>
            <a:chOff x="3681481" y="2920376"/>
            <a:chExt cx="573711" cy="608393"/>
          </a:xfrm>
        </p:grpSpPr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F492B3-D403-E6D0-F44A-D45DE9FDCB85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67" y="2920376"/>
              <a:ext cx="560377" cy="21722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12BAF03-B8BE-2F3D-9663-3BF40990AD6F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66" y="3123174"/>
              <a:ext cx="560377" cy="14491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B3F1489-225E-470B-8DB2-B892F45D9F41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65" y="3325972"/>
              <a:ext cx="560378" cy="722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E500A41-534B-8FCE-B012-63F45A984DC3}"/>
                </a:ext>
              </a:extLst>
            </p:cNvPr>
            <p:cNvCxnSpPr>
              <a:cxnSpLocks/>
            </p:cNvCxnSpPr>
            <p:nvPr/>
          </p:nvCxnSpPr>
          <p:spPr>
            <a:xfrm>
              <a:off x="3681481" y="3528769"/>
              <a:ext cx="57371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FC47C68-15CD-42CB-AA9A-3DF535ABA14A}"/>
              </a:ext>
            </a:extLst>
          </p:cNvPr>
          <p:cNvCxnSpPr>
            <a:cxnSpLocks/>
          </p:cNvCxnSpPr>
          <p:nvPr/>
        </p:nvCxnSpPr>
        <p:spPr>
          <a:xfrm>
            <a:off x="5934777" y="1968991"/>
            <a:ext cx="638088" cy="687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8070424-B4BB-2B68-84F1-D584324868EE}"/>
              </a:ext>
            </a:extLst>
          </p:cNvPr>
          <p:cNvCxnSpPr>
            <a:cxnSpLocks/>
          </p:cNvCxnSpPr>
          <p:nvPr/>
        </p:nvCxnSpPr>
        <p:spPr>
          <a:xfrm>
            <a:off x="5937209" y="2099489"/>
            <a:ext cx="634426" cy="1449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BDCFE4A-F050-DC09-4D9B-0312FB10FE82}"/>
              </a:ext>
            </a:extLst>
          </p:cNvPr>
          <p:cNvCxnSpPr>
            <a:cxnSpLocks/>
          </p:cNvCxnSpPr>
          <p:nvPr/>
        </p:nvCxnSpPr>
        <p:spPr>
          <a:xfrm>
            <a:off x="5937209" y="2226841"/>
            <a:ext cx="634426" cy="2177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0A7FAC7-5ADD-FF4C-4E2D-580850354B81}"/>
              </a:ext>
            </a:extLst>
          </p:cNvPr>
          <p:cNvCxnSpPr>
            <a:cxnSpLocks/>
          </p:cNvCxnSpPr>
          <p:nvPr/>
        </p:nvCxnSpPr>
        <p:spPr>
          <a:xfrm>
            <a:off x="5937209" y="2364143"/>
            <a:ext cx="634426" cy="2876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5C8149E-74FA-3194-818C-5144241036B7}"/>
              </a:ext>
            </a:extLst>
          </p:cNvPr>
          <p:cNvGrpSpPr/>
          <p:nvPr/>
        </p:nvGrpSpPr>
        <p:grpSpPr>
          <a:xfrm flipV="1">
            <a:off x="5931090" y="2951740"/>
            <a:ext cx="638088" cy="682768"/>
            <a:chOff x="6087177" y="2121391"/>
            <a:chExt cx="638088" cy="682768"/>
          </a:xfrm>
        </p:grpSpPr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41654EE-8A03-36FB-5702-80F502D23752}"/>
                </a:ext>
              </a:extLst>
            </p:cNvPr>
            <p:cNvCxnSpPr>
              <a:cxnSpLocks/>
            </p:cNvCxnSpPr>
            <p:nvPr/>
          </p:nvCxnSpPr>
          <p:spPr>
            <a:xfrm>
              <a:off x="6087177" y="2121391"/>
              <a:ext cx="638088" cy="6874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9472BF21-FFAB-A5E9-5B73-A5F89AFE3011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09" y="2251889"/>
              <a:ext cx="634426" cy="14497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7EFF7C50-D475-7768-129C-E0898AB92135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09" y="2379241"/>
              <a:ext cx="634426" cy="2177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574496A-78F9-C3CB-ECBF-9C089FCDCF56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09" y="2516543"/>
              <a:ext cx="634426" cy="2876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4C789EF-D623-BA06-A025-D9AF2509E1C8}"/>
              </a:ext>
            </a:extLst>
          </p:cNvPr>
          <p:cNvGrpSpPr/>
          <p:nvPr/>
        </p:nvGrpSpPr>
        <p:grpSpPr>
          <a:xfrm>
            <a:off x="4234603" y="1928370"/>
            <a:ext cx="797688" cy="476688"/>
            <a:chOff x="4234603" y="1928370"/>
            <a:chExt cx="797688" cy="476688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B6EB6E9D-E570-3203-F316-FFAC004C3E36}"/>
                </a:ext>
              </a:extLst>
            </p:cNvPr>
            <p:cNvGrpSpPr/>
            <p:nvPr/>
          </p:nvGrpSpPr>
          <p:grpSpPr>
            <a:xfrm>
              <a:off x="4234603" y="1968993"/>
              <a:ext cx="287166" cy="391497"/>
              <a:chOff x="4234603" y="2481483"/>
              <a:chExt cx="287166" cy="391497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7A7E0453-DBAA-6EBE-689E-10E0D0807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481483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717D6F8-5C2F-D85D-F9F1-7B25C5545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611982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6C9316BC-E722-1654-0B42-6EC4D2713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742481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3F88585-97BC-097D-4B5B-9E9204B38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872980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2DAE9EC6-9D80-DD60-F578-027952893F97}"/>
                </a:ext>
              </a:extLst>
            </p:cNvPr>
            <p:cNvGrpSpPr/>
            <p:nvPr/>
          </p:nvGrpSpPr>
          <p:grpSpPr>
            <a:xfrm>
              <a:off x="4540014" y="1928370"/>
              <a:ext cx="492277" cy="476688"/>
              <a:chOff x="4540014" y="1928370"/>
              <a:chExt cx="492277" cy="476688"/>
            </a:xfrm>
          </p:grpSpPr>
          <p:sp>
            <p:nvSpPr>
              <p:cNvPr id="360" name="Left Brace 359">
                <a:extLst>
                  <a:ext uri="{FF2B5EF4-FFF2-40B4-BE49-F238E27FC236}">
                    <a16:creationId xmlns:a16="http://schemas.microsoft.com/office/drawing/2014/main" id="{E3D6EE6A-BC69-D852-2DC3-3291442239C5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Left Brace 360">
                <a:extLst>
                  <a:ext uri="{FF2B5EF4-FFF2-40B4-BE49-F238E27FC236}">
                    <a16:creationId xmlns:a16="http://schemas.microsoft.com/office/drawing/2014/main" id="{FD1093DD-8B5E-1161-9908-B8DD9E9C22D1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B8DAA19-BD4F-FC65-EF17-47F7CD481E86}"/>
                  </a:ext>
                </a:extLst>
              </p:cNvPr>
              <p:cNvSpPr/>
              <p:nvPr/>
            </p:nvSpPr>
            <p:spPr>
              <a:xfrm>
                <a:off x="4707437" y="194791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- 1</a:t>
                </a: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34060FFC-1BCD-F694-388C-ECC7682C71B1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- 2</a:t>
                </a:r>
              </a:p>
            </p:txBody>
          </p:sp>
        </p:grp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B422859D-110F-870E-CE44-8039DB196D41}"/>
              </a:ext>
            </a:extLst>
          </p:cNvPr>
          <p:cNvGrpSpPr/>
          <p:nvPr/>
        </p:nvGrpSpPr>
        <p:grpSpPr>
          <a:xfrm>
            <a:off x="4234603" y="3200033"/>
            <a:ext cx="797688" cy="476688"/>
            <a:chOff x="4234603" y="3200033"/>
            <a:chExt cx="797688" cy="476688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74901B9A-EDB9-E87F-C59C-9879479D4E49}"/>
                </a:ext>
              </a:extLst>
            </p:cNvPr>
            <p:cNvGrpSpPr/>
            <p:nvPr/>
          </p:nvGrpSpPr>
          <p:grpSpPr>
            <a:xfrm>
              <a:off x="4234603" y="3244238"/>
              <a:ext cx="287166" cy="391495"/>
              <a:chOff x="4234603" y="3339717"/>
              <a:chExt cx="287166" cy="391495"/>
            </a:xfrm>
          </p:grpSpPr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C5939D59-4558-D2DD-9708-B3161E174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339717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0D0F3D7A-46ED-7E9C-5AC5-EDDD94077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470216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8C0E787-34EE-CBD8-7431-E5169BE76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600715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B921DA4-2243-85F2-3734-B3FCEF5DE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731212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99B0B8CA-4ABF-E990-48E7-85B60D5382C6}"/>
                </a:ext>
              </a:extLst>
            </p:cNvPr>
            <p:cNvGrpSpPr/>
            <p:nvPr/>
          </p:nvGrpSpPr>
          <p:grpSpPr>
            <a:xfrm>
              <a:off x="4540014" y="3200033"/>
              <a:ext cx="492277" cy="476688"/>
              <a:chOff x="4540014" y="1928370"/>
              <a:chExt cx="492277" cy="476688"/>
            </a:xfrm>
          </p:grpSpPr>
          <p:sp>
            <p:nvSpPr>
              <p:cNvPr id="371" name="Left Brace 370">
                <a:extLst>
                  <a:ext uri="{FF2B5EF4-FFF2-40B4-BE49-F238E27FC236}">
                    <a16:creationId xmlns:a16="http://schemas.microsoft.com/office/drawing/2014/main" id="{60916F83-99F3-86B1-4BF1-3801FFEF0849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Left Brace 371">
                <a:extLst>
                  <a:ext uri="{FF2B5EF4-FFF2-40B4-BE49-F238E27FC236}">
                    <a16:creationId xmlns:a16="http://schemas.microsoft.com/office/drawing/2014/main" id="{69036EBE-D580-5108-9155-57FBC40793C9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1CD76D0B-C63F-26B9-4554-F93D1ABF6382}"/>
                  </a:ext>
                </a:extLst>
              </p:cNvPr>
              <p:cNvSpPr/>
              <p:nvPr/>
            </p:nvSpPr>
            <p:spPr>
              <a:xfrm>
                <a:off x="4707437" y="194791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- 3</a:t>
                </a: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0E42AA6F-B0A1-29E6-0F0F-4E4F3DB2847D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- 4</a:t>
                </a:r>
              </a:p>
            </p:txBody>
          </p:sp>
        </p:grp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BFDCCD9B-6941-2369-CF8D-54D7C705F05A}"/>
              </a:ext>
            </a:extLst>
          </p:cNvPr>
          <p:cNvGrpSpPr/>
          <p:nvPr/>
        </p:nvGrpSpPr>
        <p:grpSpPr>
          <a:xfrm flipH="1">
            <a:off x="5152475" y="3200033"/>
            <a:ext cx="492277" cy="476688"/>
            <a:chOff x="4540014" y="1928370"/>
            <a:chExt cx="492277" cy="476688"/>
          </a:xfrm>
        </p:grpSpPr>
        <p:sp>
          <p:nvSpPr>
            <p:cNvPr id="376" name="Left Brace 375">
              <a:extLst>
                <a:ext uri="{FF2B5EF4-FFF2-40B4-BE49-F238E27FC236}">
                  <a16:creationId xmlns:a16="http://schemas.microsoft.com/office/drawing/2014/main" id="{50B283AB-0A3B-DFE0-FEE9-A5BD49FF9160}"/>
                </a:ext>
              </a:extLst>
            </p:cNvPr>
            <p:cNvSpPr/>
            <p:nvPr/>
          </p:nvSpPr>
          <p:spPr>
            <a:xfrm rot="10800000">
              <a:off x="4540014" y="2194321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7" name="Left Brace 376">
              <a:extLst>
                <a:ext uri="{FF2B5EF4-FFF2-40B4-BE49-F238E27FC236}">
                  <a16:creationId xmlns:a16="http://schemas.microsoft.com/office/drawing/2014/main" id="{D6A7BE0C-CB79-8138-476D-B982F3E0877C}"/>
                </a:ext>
              </a:extLst>
            </p:cNvPr>
            <p:cNvSpPr/>
            <p:nvPr/>
          </p:nvSpPr>
          <p:spPr>
            <a:xfrm rot="10800000">
              <a:off x="4540014" y="1928370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29F287D0-5738-75DC-2102-012CBBBBF1A7}"/>
                </a:ext>
              </a:extLst>
            </p:cNvPr>
            <p:cNvSpPr/>
            <p:nvPr/>
          </p:nvSpPr>
          <p:spPr>
            <a:xfrm>
              <a:off x="4707437" y="1947913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- 7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D985DDD-B9AD-2BF8-BCF5-DA059904B439}"/>
                </a:ext>
              </a:extLst>
            </p:cNvPr>
            <p:cNvSpPr/>
            <p:nvPr/>
          </p:nvSpPr>
          <p:spPr>
            <a:xfrm>
              <a:off x="4707437" y="2221305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- 8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84AE423E-534E-C910-1A17-74D459B5B747}"/>
              </a:ext>
            </a:extLst>
          </p:cNvPr>
          <p:cNvGrpSpPr/>
          <p:nvPr/>
        </p:nvGrpSpPr>
        <p:grpSpPr>
          <a:xfrm flipH="1">
            <a:off x="5152475" y="1934849"/>
            <a:ext cx="492277" cy="476688"/>
            <a:chOff x="4540014" y="1928370"/>
            <a:chExt cx="492277" cy="476688"/>
          </a:xfrm>
        </p:grpSpPr>
        <p:sp>
          <p:nvSpPr>
            <p:cNvPr id="381" name="Left Brace 380">
              <a:extLst>
                <a:ext uri="{FF2B5EF4-FFF2-40B4-BE49-F238E27FC236}">
                  <a16:creationId xmlns:a16="http://schemas.microsoft.com/office/drawing/2014/main" id="{3096930B-4387-2A68-2D5F-153DD21EF133}"/>
                </a:ext>
              </a:extLst>
            </p:cNvPr>
            <p:cNvSpPr/>
            <p:nvPr/>
          </p:nvSpPr>
          <p:spPr>
            <a:xfrm rot="10800000">
              <a:off x="4540014" y="2194321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2" name="Left Brace 381">
              <a:extLst>
                <a:ext uri="{FF2B5EF4-FFF2-40B4-BE49-F238E27FC236}">
                  <a16:creationId xmlns:a16="http://schemas.microsoft.com/office/drawing/2014/main" id="{06633708-EA1A-0ACC-66C4-6311C5FF83F4}"/>
                </a:ext>
              </a:extLst>
            </p:cNvPr>
            <p:cNvSpPr/>
            <p:nvPr/>
          </p:nvSpPr>
          <p:spPr>
            <a:xfrm rot="10800000">
              <a:off x="4540014" y="1928370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67966C4-D6FB-C447-5C19-C39857BCBA43}"/>
                </a:ext>
              </a:extLst>
            </p:cNvPr>
            <p:cNvSpPr/>
            <p:nvPr/>
          </p:nvSpPr>
          <p:spPr>
            <a:xfrm>
              <a:off x="4707437" y="1947913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- 5</a:t>
              </a: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289276D1-E1FE-E8C1-6100-CB1113EF4F4E}"/>
                </a:ext>
              </a:extLst>
            </p:cNvPr>
            <p:cNvSpPr/>
            <p:nvPr/>
          </p:nvSpPr>
          <p:spPr>
            <a:xfrm>
              <a:off x="4707437" y="2221305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- 6</a:t>
              </a:r>
            </a:p>
          </p:txBody>
        </p:sp>
      </p:grpSp>
      <p:sp>
        <p:nvSpPr>
          <p:cNvPr id="467" name="Rectangle 466">
            <a:extLst>
              <a:ext uri="{FF2B5EF4-FFF2-40B4-BE49-F238E27FC236}">
                <a16:creationId xmlns:a16="http://schemas.microsoft.com/office/drawing/2014/main" id="{D322A594-2F9B-DC11-F8B4-E66C8A26D28A}"/>
              </a:ext>
            </a:extLst>
          </p:cNvPr>
          <p:cNvSpPr/>
          <p:nvPr/>
        </p:nvSpPr>
        <p:spPr>
          <a:xfrm>
            <a:off x="8792783" y="611853"/>
            <a:ext cx="2166892" cy="106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Total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12 channel IN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- 8 analog, 4 digital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8 channel OUT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- 8 analog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Pin usage (22):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- 8 I2S data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- 2 I2S sync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- 4 microSD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- 6 Screen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- 2 MIDI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3BD5B14A-1CD4-C4B1-AAF0-BC3CB242CE63}"/>
              </a:ext>
            </a:extLst>
          </p:cNvPr>
          <p:cNvSpPr/>
          <p:nvPr/>
        </p:nvSpPr>
        <p:spPr>
          <a:xfrm>
            <a:off x="8792782" y="3239356"/>
            <a:ext cx="3203085" cy="2439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PIO1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I2S 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 Input buffers, alternating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Output buffers, alternating  I2S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Core 1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DSP over working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Manage MIDI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Core 2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</a:t>
            </a:r>
            <a:r>
              <a:rPr lang="en-US" sz="10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DeMux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Input buffers  Working input, last slot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Mux Working output, first slot  Output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USB input buffers  Working USB input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Working output buffers  USB output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Manage Screen I/O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2BB691-ABF2-AC8A-EA05-1FA9CB683F33}"/>
              </a:ext>
            </a:extLst>
          </p:cNvPr>
          <p:cNvGrpSpPr/>
          <p:nvPr/>
        </p:nvGrpSpPr>
        <p:grpSpPr>
          <a:xfrm>
            <a:off x="124910" y="2570349"/>
            <a:ext cx="797688" cy="476688"/>
            <a:chOff x="614264" y="2570349"/>
            <a:chExt cx="797688" cy="4766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A82AF9-FF68-AAE0-7C07-59B5E66F37F8}"/>
                </a:ext>
              </a:extLst>
            </p:cNvPr>
            <p:cNvGrpSpPr/>
            <p:nvPr/>
          </p:nvGrpSpPr>
          <p:grpSpPr>
            <a:xfrm>
              <a:off x="1124786" y="2610972"/>
              <a:ext cx="287166" cy="391497"/>
              <a:chOff x="4234603" y="2481483"/>
              <a:chExt cx="287166" cy="39149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CB6F48-463C-16D1-D9E1-8F7C9982B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481483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5D88E6-07D5-9D0E-C779-D48AB8B9D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611982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4EF32AB-9ACD-566A-AC58-0CC8EFB0A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742481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A2771E6-4E98-8DB8-813C-DA61D0991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872980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7229D7-67F0-5926-9866-4C47CDD08C04}"/>
                </a:ext>
              </a:extLst>
            </p:cNvPr>
            <p:cNvGrpSpPr/>
            <p:nvPr/>
          </p:nvGrpSpPr>
          <p:grpSpPr>
            <a:xfrm flipH="1">
              <a:off x="614264" y="2570349"/>
              <a:ext cx="492277" cy="476688"/>
              <a:chOff x="4540014" y="1928370"/>
              <a:chExt cx="492277" cy="476688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4EDDA12A-E16F-59F0-A765-263562908D7A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Brace 16">
                <a:extLst>
                  <a:ext uri="{FF2B5EF4-FFF2-40B4-BE49-F238E27FC236}">
                    <a16:creationId xmlns:a16="http://schemas.microsoft.com/office/drawing/2014/main" id="{82D25415-CC59-B2C6-39D5-4ABF450DC635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DF69B4-FCB5-8326-36E3-B9A64086D483}"/>
                  </a:ext>
                </a:extLst>
              </p:cNvPr>
              <p:cNvSpPr/>
              <p:nvPr/>
            </p:nvSpPr>
            <p:spPr>
              <a:xfrm>
                <a:off x="4703947" y="195140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mic 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7D2706-3606-F6AF-734B-FF46F38E1E1C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mic 2</a:t>
                </a:r>
              </a:p>
            </p:txBody>
          </p:sp>
        </p:grp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C7110BF-9DBB-1AEA-65FA-3FE5169F9CB4}"/>
              </a:ext>
            </a:extLst>
          </p:cNvPr>
          <p:cNvGrpSpPr/>
          <p:nvPr/>
        </p:nvGrpSpPr>
        <p:grpSpPr>
          <a:xfrm>
            <a:off x="909296" y="2610972"/>
            <a:ext cx="2477947" cy="387140"/>
            <a:chOff x="909296" y="2610972"/>
            <a:chExt cx="2477947" cy="38714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39059D4-EA75-DAAB-A51E-46E1BB51A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296" y="2738784"/>
              <a:ext cx="247794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B253CC8-EA5D-CA17-6728-0000DF7E2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296" y="2610972"/>
              <a:ext cx="2260459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C16C5A-074E-FA6E-CBB8-1BAD3858F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296" y="2871970"/>
              <a:ext cx="247794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C6EAFE5-13ED-A32E-5E76-9ECDC3A0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296" y="2998112"/>
              <a:ext cx="2260459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Rectangle 470">
            <a:extLst>
              <a:ext uri="{FF2B5EF4-FFF2-40B4-BE49-F238E27FC236}">
                <a16:creationId xmlns:a16="http://schemas.microsoft.com/office/drawing/2014/main" id="{CEF5CC62-4459-A8C1-2859-475C1FB34B93}"/>
              </a:ext>
            </a:extLst>
          </p:cNvPr>
          <p:cNvSpPr/>
          <p:nvPr/>
        </p:nvSpPr>
        <p:spPr>
          <a:xfrm>
            <a:off x="3958354" y="4652922"/>
            <a:ext cx="101325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microSD</a:t>
            </a:r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914EF09E-62A6-0364-CEAA-E2B91B28CDCD}"/>
              </a:ext>
            </a:extLst>
          </p:cNvPr>
          <p:cNvCxnSpPr>
            <a:cxnSpLocks/>
            <a:stCxn id="491" idx="2"/>
            <a:endCxn id="471" idx="0"/>
          </p:cNvCxnSpPr>
          <p:nvPr/>
        </p:nvCxnSpPr>
        <p:spPr>
          <a:xfrm flipH="1">
            <a:off x="4464980" y="4204648"/>
            <a:ext cx="284411" cy="448274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1F7945C-4987-1A69-76FE-83FBF74A63D3}"/>
              </a:ext>
            </a:extLst>
          </p:cNvPr>
          <p:cNvSpPr/>
          <p:nvPr/>
        </p:nvSpPr>
        <p:spPr>
          <a:xfrm>
            <a:off x="5221418" y="4660690"/>
            <a:ext cx="101325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MIDI</a:t>
            </a: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D4FCE60-2264-21CA-0835-DE351085F8FB}"/>
              </a:ext>
            </a:extLst>
          </p:cNvPr>
          <p:cNvCxnSpPr>
            <a:cxnSpLocks/>
            <a:stCxn id="492" idx="2"/>
            <a:endCxn id="484" idx="0"/>
          </p:cNvCxnSpPr>
          <p:nvPr/>
        </p:nvCxnSpPr>
        <p:spPr>
          <a:xfrm>
            <a:off x="5421100" y="4204648"/>
            <a:ext cx="306944" cy="456042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ectangle 490">
            <a:extLst>
              <a:ext uri="{FF2B5EF4-FFF2-40B4-BE49-F238E27FC236}">
                <a16:creationId xmlns:a16="http://schemas.microsoft.com/office/drawing/2014/main" id="{2479FE6D-397B-42E0-5F54-8E1C75A73C98}"/>
              </a:ext>
            </a:extLst>
          </p:cNvPr>
          <p:cNvSpPr/>
          <p:nvPr/>
        </p:nvSpPr>
        <p:spPr>
          <a:xfrm>
            <a:off x="4520791" y="4051572"/>
            <a:ext cx="457200" cy="15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</a:rPr>
              <a:t>SPI (x4)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F556395-E35A-9879-D913-23EF6EC1418D}"/>
              </a:ext>
            </a:extLst>
          </p:cNvPr>
          <p:cNvSpPr/>
          <p:nvPr/>
        </p:nvSpPr>
        <p:spPr>
          <a:xfrm>
            <a:off x="5192500" y="4051572"/>
            <a:ext cx="457200" cy="15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</a:rPr>
              <a:t>UART (x2)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A79D70FF-4FCD-DA4E-5E3B-EACBA5F0A7E7}"/>
              </a:ext>
            </a:extLst>
          </p:cNvPr>
          <p:cNvSpPr/>
          <p:nvPr/>
        </p:nvSpPr>
        <p:spPr>
          <a:xfrm>
            <a:off x="4579280" y="5186078"/>
            <a:ext cx="101325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</a:t>
            </a:r>
          </a:p>
        </p:txBody>
      </p: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62D9E1DA-760D-51D6-142C-20FB75B159B4}"/>
              </a:ext>
            </a:extLst>
          </p:cNvPr>
          <p:cNvCxnSpPr>
            <a:cxnSpLocks/>
            <a:stCxn id="505" idx="2"/>
            <a:endCxn id="499" idx="0"/>
          </p:cNvCxnSpPr>
          <p:nvPr/>
        </p:nvCxnSpPr>
        <p:spPr>
          <a:xfrm>
            <a:off x="5085906" y="4019889"/>
            <a:ext cx="0" cy="1166189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485B8B96-748D-9BA3-B872-600D29F3A8B9}"/>
              </a:ext>
            </a:extLst>
          </p:cNvPr>
          <p:cNvSpPr/>
          <p:nvPr/>
        </p:nvSpPr>
        <p:spPr>
          <a:xfrm>
            <a:off x="4857306" y="3866813"/>
            <a:ext cx="457200" cy="15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</a:rPr>
              <a:t>SPI+I2C (x6)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2FDA54-4944-0AC9-AE22-1B8D757040D7}"/>
              </a:ext>
            </a:extLst>
          </p:cNvPr>
          <p:cNvSpPr txBox="1"/>
          <p:nvPr/>
        </p:nvSpPr>
        <p:spPr>
          <a:xfrm>
            <a:off x="27016" y="2174326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15ECB7-1339-91C7-28A4-1D4AFC7D432E}"/>
              </a:ext>
            </a:extLst>
          </p:cNvPr>
          <p:cNvSpPr txBox="1"/>
          <p:nvPr/>
        </p:nvSpPr>
        <p:spPr>
          <a:xfrm>
            <a:off x="27016" y="304345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🎤</a:t>
            </a:r>
          </a:p>
        </p:txBody>
      </p:sp>
    </p:spTree>
    <p:extLst>
      <p:ext uri="{BB962C8B-B14F-4D97-AF65-F5344CB8AC3E}">
        <p14:creationId xmlns:p14="http://schemas.microsoft.com/office/powerpoint/2010/main" val="370101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BF73A2B-8A73-1C14-76AD-C391567C22F7}"/>
              </a:ext>
            </a:extLst>
          </p:cNvPr>
          <p:cNvGrpSpPr/>
          <p:nvPr/>
        </p:nvGrpSpPr>
        <p:grpSpPr>
          <a:xfrm>
            <a:off x="943344" y="611853"/>
            <a:ext cx="2730882" cy="2126931"/>
            <a:chOff x="943344" y="611853"/>
            <a:chExt cx="2730882" cy="21269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B53927-6097-9E48-77AF-EE1C6BDC675B}"/>
                </a:ext>
              </a:extLst>
            </p:cNvPr>
            <p:cNvSpPr/>
            <p:nvPr/>
          </p:nvSpPr>
          <p:spPr>
            <a:xfrm rot="16200000">
              <a:off x="946645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8E509-0BC5-7C31-7499-1B6C8F68FFD4}"/>
                </a:ext>
              </a:extLst>
            </p:cNvPr>
            <p:cNvSpPr/>
            <p:nvPr/>
          </p:nvSpPr>
          <p:spPr>
            <a:xfrm rot="16200000">
              <a:off x="1164317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IN-02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942737D7-7C0C-3E65-8198-1DA2EA6ED414}"/>
                </a:ext>
              </a:extLst>
            </p:cNvPr>
            <p:cNvSpPr/>
            <p:nvPr/>
          </p:nvSpPr>
          <p:spPr>
            <a:xfrm rot="5400000">
              <a:off x="1151498" y="82068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8F4367-66DD-C7FD-8658-DA07FFD4832F}"/>
                </a:ext>
              </a:extLst>
            </p:cNvPr>
            <p:cNvSpPr/>
            <p:nvPr/>
          </p:nvSpPr>
          <p:spPr>
            <a:xfrm>
              <a:off x="943344" y="611853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002B2E-733C-BAE2-3102-091E523AC427}"/>
                </a:ext>
              </a:extLst>
            </p:cNvPr>
            <p:cNvSpPr/>
            <p:nvPr/>
          </p:nvSpPr>
          <p:spPr>
            <a:xfrm rot="16200000">
              <a:off x="1462674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F48EC2-31C0-3880-8205-7B83D877D46E}"/>
                </a:ext>
              </a:extLst>
            </p:cNvPr>
            <p:cNvSpPr/>
            <p:nvPr/>
          </p:nvSpPr>
          <p:spPr>
            <a:xfrm rot="16200000">
              <a:off x="1680346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IN-04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CFF81498-146F-E358-0ECE-1AA213DBB987}"/>
                </a:ext>
              </a:extLst>
            </p:cNvPr>
            <p:cNvSpPr/>
            <p:nvPr/>
          </p:nvSpPr>
          <p:spPr>
            <a:xfrm rot="5400000">
              <a:off x="1664893" y="82068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D6658D-33ED-EC32-CA80-D731ECF8D02A}"/>
                </a:ext>
              </a:extLst>
            </p:cNvPr>
            <p:cNvSpPr/>
            <p:nvPr/>
          </p:nvSpPr>
          <p:spPr>
            <a:xfrm>
              <a:off x="1456674" y="611853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007591-3C73-B140-5DE8-A5CCFE0B1FA5}"/>
                </a:ext>
              </a:extLst>
            </p:cNvPr>
            <p:cNvSpPr/>
            <p:nvPr/>
          </p:nvSpPr>
          <p:spPr>
            <a:xfrm rot="16200000">
              <a:off x="1978703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9624DD-59EC-068C-74F4-4A0386A32E56}"/>
                </a:ext>
              </a:extLst>
            </p:cNvPr>
            <p:cNvSpPr/>
            <p:nvPr/>
          </p:nvSpPr>
          <p:spPr>
            <a:xfrm rot="16200000">
              <a:off x="2196375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IN-06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BC5E7AE7-A4C5-FFC0-AC2A-0C470489DD4A}"/>
                </a:ext>
              </a:extLst>
            </p:cNvPr>
            <p:cNvSpPr/>
            <p:nvPr/>
          </p:nvSpPr>
          <p:spPr>
            <a:xfrm rot="5400000">
              <a:off x="2178288" y="82068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9981C6-FEEE-B4C6-93EB-6983472EC334}"/>
                </a:ext>
              </a:extLst>
            </p:cNvPr>
            <p:cNvSpPr/>
            <p:nvPr/>
          </p:nvSpPr>
          <p:spPr>
            <a:xfrm>
              <a:off x="1970004" y="611853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B098C9-C833-26D5-3519-372E620147B9}"/>
                </a:ext>
              </a:extLst>
            </p:cNvPr>
            <p:cNvSpPr/>
            <p:nvPr/>
          </p:nvSpPr>
          <p:spPr>
            <a:xfrm rot="16200000">
              <a:off x="2494732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IN-07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7D3472-1098-416B-56A8-EDF553C62CF8}"/>
                </a:ext>
              </a:extLst>
            </p:cNvPr>
            <p:cNvSpPr/>
            <p:nvPr/>
          </p:nvSpPr>
          <p:spPr>
            <a:xfrm rot="16200000">
              <a:off x="2712404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IN-08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1A26825C-66AF-038F-9DDE-1B973DD93730}"/>
                </a:ext>
              </a:extLst>
            </p:cNvPr>
            <p:cNvSpPr/>
            <p:nvPr/>
          </p:nvSpPr>
          <p:spPr>
            <a:xfrm rot="5400000">
              <a:off x="2691683" y="82068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58EC3E-7281-8AC3-ECBB-E05EF59A9B7F}"/>
                </a:ext>
              </a:extLst>
            </p:cNvPr>
            <p:cNvSpPr/>
            <p:nvPr/>
          </p:nvSpPr>
          <p:spPr>
            <a:xfrm>
              <a:off x="2483334" y="611853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4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05EFCA8-04FE-23AE-C796-A54627B7ED56}"/>
                </a:ext>
              </a:extLst>
            </p:cNvPr>
            <p:cNvCxnSpPr/>
            <p:nvPr/>
          </p:nvCxnSpPr>
          <p:spPr>
            <a:xfrm>
              <a:off x="1013108" y="1751772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C07555-14C2-3CF2-0990-824B86D0DDD5}"/>
                </a:ext>
              </a:extLst>
            </p:cNvPr>
            <p:cNvCxnSpPr/>
            <p:nvPr/>
          </p:nvCxnSpPr>
          <p:spPr>
            <a:xfrm>
              <a:off x="1013108" y="1954570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1A90C8-99EF-5B1A-EB45-14CDB3ED463E}"/>
                </a:ext>
              </a:extLst>
            </p:cNvPr>
            <p:cNvCxnSpPr/>
            <p:nvPr/>
          </p:nvCxnSpPr>
          <p:spPr>
            <a:xfrm>
              <a:off x="1013108" y="2157368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CF3ED5-9F31-C510-10CF-22854E4E74CF}"/>
                </a:ext>
              </a:extLst>
            </p:cNvPr>
            <p:cNvCxnSpPr/>
            <p:nvPr/>
          </p:nvCxnSpPr>
          <p:spPr>
            <a:xfrm>
              <a:off x="1013108" y="2360165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7A3877-90A7-31F1-B412-5A46F988B0D5}"/>
                </a:ext>
              </a:extLst>
            </p:cNvPr>
            <p:cNvSpPr/>
            <p:nvPr/>
          </p:nvSpPr>
          <p:spPr>
            <a:xfrm rot="16200000">
              <a:off x="3008141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IN-09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66DF62-062C-AA0A-6371-44A333FA07B0}"/>
                </a:ext>
              </a:extLst>
            </p:cNvPr>
            <p:cNvSpPr/>
            <p:nvPr/>
          </p:nvSpPr>
          <p:spPr>
            <a:xfrm rot="16200000">
              <a:off x="3225813" y="111013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IN-10</a:t>
              </a:r>
            </a:p>
          </p:txBody>
        </p:sp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BBA0D229-42B9-BB49-1C88-E6F1EDDB2C05}"/>
                </a:ext>
              </a:extLst>
            </p:cNvPr>
            <p:cNvSpPr/>
            <p:nvPr/>
          </p:nvSpPr>
          <p:spPr>
            <a:xfrm rot="5400000">
              <a:off x="3205092" y="82068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8F6E-1581-E603-2BAA-9C44571F19AE}"/>
                </a:ext>
              </a:extLst>
            </p:cNvPr>
            <p:cNvSpPr/>
            <p:nvPr/>
          </p:nvSpPr>
          <p:spPr>
            <a:xfrm>
              <a:off x="2996743" y="611853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Digital IN 1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947C50B-D4AA-4631-EAD2-04495D091EF2}"/>
                </a:ext>
              </a:extLst>
            </p:cNvPr>
            <p:cNvCxnSpPr>
              <a:cxnSpLocks/>
            </p:cNvCxnSpPr>
            <p:nvPr/>
          </p:nvCxnSpPr>
          <p:spPr>
            <a:xfrm>
              <a:off x="1108259" y="1421298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7CC457-4F72-E28F-7636-90FA59EB27FA}"/>
                </a:ext>
              </a:extLst>
            </p:cNvPr>
            <p:cNvCxnSpPr>
              <a:cxnSpLocks/>
            </p:cNvCxnSpPr>
            <p:nvPr/>
          </p:nvCxnSpPr>
          <p:spPr>
            <a:xfrm>
              <a:off x="1325931" y="1421298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0507A0-097A-727A-BA82-B2B000A0F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24288" y="1421297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AEDEFF3-0E84-9D1A-0D31-15836166CA7F}"/>
                </a:ext>
              </a:extLst>
            </p:cNvPr>
            <p:cNvCxnSpPr>
              <a:cxnSpLocks/>
            </p:cNvCxnSpPr>
            <p:nvPr/>
          </p:nvCxnSpPr>
          <p:spPr>
            <a:xfrm>
              <a:off x="1841959" y="1421296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0E63FA-9EDA-147A-7181-6C9C10EACF9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317" y="1421298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7E4403-429C-54DF-7CE7-EC7DB50DDE33}"/>
                </a:ext>
              </a:extLst>
            </p:cNvPr>
            <p:cNvCxnSpPr>
              <a:cxnSpLocks/>
            </p:cNvCxnSpPr>
            <p:nvPr/>
          </p:nvCxnSpPr>
          <p:spPr>
            <a:xfrm>
              <a:off x="2357989" y="1421296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7BEC0A-425F-2530-61EC-F8CB3DBE6AE8}"/>
                </a:ext>
              </a:extLst>
            </p:cNvPr>
            <p:cNvCxnSpPr>
              <a:cxnSpLocks/>
            </p:cNvCxnSpPr>
            <p:nvPr/>
          </p:nvCxnSpPr>
          <p:spPr>
            <a:xfrm>
              <a:off x="2656346" y="1421298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099092-4007-20FF-DBD3-566F0BCFB0E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018" y="1421296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1C7F8FF-6B7F-4F89-E1A3-AEEDC401F48E}"/>
                </a:ext>
              </a:extLst>
            </p:cNvPr>
            <p:cNvGrpSpPr/>
            <p:nvPr/>
          </p:nvGrpSpPr>
          <p:grpSpPr>
            <a:xfrm>
              <a:off x="3169755" y="1421296"/>
              <a:ext cx="217672" cy="1317488"/>
              <a:chOff x="3169755" y="1421296"/>
              <a:chExt cx="217672" cy="131748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B985227-C611-7817-C769-11FE9F56D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9755" y="1421298"/>
                <a:ext cx="0" cy="1189674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1C2ECB7-5437-F6E3-6AEE-A0E4A8C70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27" y="1421296"/>
                <a:ext cx="0" cy="131748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8EDB5A-226C-3AC0-AEBF-6D6BB63C2555}"/>
                </a:ext>
              </a:extLst>
            </p:cNvPr>
            <p:cNvSpPr/>
            <p:nvPr/>
          </p:nvSpPr>
          <p:spPr>
            <a:xfrm>
              <a:off x="1013108" y="1648956"/>
              <a:ext cx="2495869" cy="818432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ADC 1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605C25F-3D47-1A1F-9C84-131EBE820AEB}"/>
              </a:ext>
            </a:extLst>
          </p:cNvPr>
          <p:cNvGrpSpPr/>
          <p:nvPr/>
        </p:nvGrpSpPr>
        <p:grpSpPr>
          <a:xfrm>
            <a:off x="943344" y="2871970"/>
            <a:ext cx="2730882" cy="2120903"/>
            <a:chOff x="943344" y="2871970"/>
            <a:chExt cx="2730882" cy="2120903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150BD47-E7CD-D11A-1265-07010130CE82}"/>
                </a:ext>
              </a:extLst>
            </p:cNvPr>
            <p:cNvSpPr/>
            <p:nvPr/>
          </p:nvSpPr>
          <p:spPr>
            <a:xfrm rot="16200000">
              <a:off x="946645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EFA10E9-86B5-EFA7-AA84-46FF63937FB9}"/>
                </a:ext>
              </a:extLst>
            </p:cNvPr>
            <p:cNvSpPr/>
            <p:nvPr/>
          </p:nvSpPr>
          <p:spPr>
            <a:xfrm rot="16200000">
              <a:off x="1164317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IN-12</a:t>
              </a:r>
            </a:p>
          </p:txBody>
        </p:sp>
        <p:sp>
          <p:nvSpPr>
            <p:cNvPr id="145" name="Left Brace 144">
              <a:extLst>
                <a:ext uri="{FF2B5EF4-FFF2-40B4-BE49-F238E27FC236}">
                  <a16:creationId xmlns:a16="http://schemas.microsoft.com/office/drawing/2014/main" id="{FA9E30ED-457A-EFFE-860D-2F743A3FC6E5}"/>
                </a:ext>
              </a:extLst>
            </p:cNvPr>
            <p:cNvSpPr/>
            <p:nvPr/>
          </p:nvSpPr>
          <p:spPr>
            <a:xfrm rot="16200000" flipV="1">
              <a:off x="1151498" y="4353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435CE35-980F-ADA6-3796-E5468AAED06C}"/>
                </a:ext>
              </a:extLst>
            </p:cNvPr>
            <p:cNvSpPr/>
            <p:nvPr/>
          </p:nvSpPr>
          <p:spPr>
            <a:xfrm>
              <a:off x="943344" y="4628732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5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6A46030-6612-AE07-9135-A158AAA09D64}"/>
                </a:ext>
              </a:extLst>
            </p:cNvPr>
            <p:cNvSpPr/>
            <p:nvPr/>
          </p:nvSpPr>
          <p:spPr>
            <a:xfrm rot="16200000">
              <a:off x="1462674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IN-13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F6E1470-EA10-2E5C-C48A-A58CB23E5BF4}"/>
                </a:ext>
              </a:extLst>
            </p:cNvPr>
            <p:cNvSpPr/>
            <p:nvPr/>
          </p:nvSpPr>
          <p:spPr>
            <a:xfrm rot="16200000">
              <a:off x="1680346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IN-14</a:t>
              </a:r>
            </a:p>
          </p:txBody>
        </p:sp>
        <p:sp>
          <p:nvSpPr>
            <p:cNvPr id="149" name="Left Brace 148">
              <a:extLst>
                <a:ext uri="{FF2B5EF4-FFF2-40B4-BE49-F238E27FC236}">
                  <a16:creationId xmlns:a16="http://schemas.microsoft.com/office/drawing/2014/main" id="{4DAEF61B-D221-6512-A8F1-FCBE8AECE1EC}"/>
                </a:ext>
              </a:extLst>
            </p:cNvPr>
            <p:cNvSpPr/>
            <p:nvPr/>
          </p:nvSpPr>
          <p:spPr>
            <a:xfrm rot="16200000" flipV="1">
              <a:off x="1664893" y="4353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BF73F78-AC5B-162B-E8FD-99228149C6A4}"/>
                </a:ext>
              </a:extLst>
            </p:cNvPr>
            <p:cNvSpPr/>
            <p:nvPr/>
          </p:nvSpPr>
          <p:spPr>
            <a:xfrm>
              <a:off x="1456674" y="4628732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6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8AA3AB3-3E67-6FD7-6BD0-1BD9FC0F9A56}"/>
                </a:ext>
              </a:extLst>
            </p:cNvPr>
            <p:cNvSpPr/>
            <p:nvPr/>
          </p:nvSpPr>
          <p:spPr>
            <a:xfrm rot="16200000">
              <a:off x="1978703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IN-15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D232E4B-DFC4-200F-C0F5-99CF098EEDBC}"/>
                </a:ext>
              </a:extLst>
            </p:cNvPr>
            <p:cNvSpPr/>
            <p:nvPr/>
          </p:nvSpPr>
          <p:spPr>
            <a:xfrm rot="16200000">
              <a:off x="2196375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IN-16</a:t>
              </a:r>
            </a:p>
          </p:txBody>
        </p:sp>
        <p:sp>
          <p:nvSpPr>
            <p:cNvPr id="153" name="Left Brace 152">
              <a:extLst>
                <a:ext uri="{FF2B5EF4-FFF2-40B4-BE49-F238E27FC236}">
                  <a16:creationId xmlns:a16="http://schemas.microsoft.com/office/drawing/2014/main" id="{2C64BF5D-C4D3-C4A8-873F-3EC8A90B9A74}"/>
                </a:ext>
              </a:extLst>
            </p:cNvPr>
            <p:cNvSpPr/>
            <p:nvPr/>
          </p:nvSpPr>
          <p:spPr>
            <a:xfrm rot="16200000" flipV="1">
              <a:off x="2178288" y="4353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F358DF6-BD5F-63AE-78C0-78FE3FBF6219}"/>
                </a:ext>
              </a:extLst>
            </p:cNvPr>
            <p:cNvSpPr/>
            <p:nvPr/>
          </p:nvSpPr>
          <p:spPr>
            <a:xfrm>
              <a:off x="1970004" y="4628732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7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9B27D79-E73F-C8EA-1427-B60A7AE47E3C}"/>
                </a:ext>
              </a:extLst>
            </p:cNvPr>
            <p:cNvSpPr/>
            <p:nvPr/>
          </p:nvSpPr>
          <p:spPr>
            <a:xfrm rot="16200000">
              <a:off x="2494732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IN-17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FEF7A80-B27D-D219-4B05-DDB33FC63854}"/>
                </a:ext>
              </a:extLst>
            </p:cNvPr>
            <p:cNvSpPr/>
            <p:nvPr/>
          </p:nvSpPr>
          <p:spPr>
            <a:xfrm rot="16200000">
              <a:off x="2712404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IN-18</a:t>
              </a:r>
            </a:p>
          </p:txBody>
        </p: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6A18FE50-A01F-711C-DCB7-747E2380D8E5}"/>
                </a:ext>
              </a:extLst>
            </p:cNvPr>
            <p:cNvSpPr/>
            <p:nvPr/>
          </p:nvSpPr>
          <p:spPr>
            <a:xfrm rot="16200000" flipV="1">
              <a:off x="2691683" y="4353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F83D38C-113A-818E-7E79-8E6431579FB3}"/>
                </a:ext>
              </a:extLst>
            </p:cNvPr>
            <p:cNvSpPr/>
            <p:nvPr/>
          </p:nvSpPr>
          <p:spPr>
            <a:xfrm>
              <a:off x="2483334" y="4628732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8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DE17812-7578-B06A-DD63-CB6ABDA49B3F}"/>
                </a:ext>
              </a:extLst>
            </p:cNvPr>
            <p:cNvCxnSpPr/>
            <p:nvPr/>
          </p:nvCxnSpPr>
          <p:spPr>
            <a:xfrm flipV="1">
              <a:off x="1013108" y="3852954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2F044C0-93FA-384B-ED1A-1E5114204E15}"/>
                </a:ext>
              </a:extLst>
            </p:cNvPr>
            <p:cNvCxnSpPr/>
            <p:nvPr/>
          </p:nvCxnSpPr>
          <p:spPr>
            <a:xfrm flipV="1">
              <a:off x="1013108" y="3650156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E55BBD0-D709-7D91-775A-F7876E4D2255}"/>
                </a:ext>
              </a:extLst>
            </p:cNvPr>
            <p:cNvCxnSpPr/>
            <p:nvPr/>
          </p:nvCxnSpPr>
          <p:spPr>
            <a:xfrm flipV="1">
              <a:off x="1013108" y="3447358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06F595D-6B12-D1A2-8261-F040E86091B2}"/>
                </a:ext>
              </a:extLst>
            </p:cNvPr>
            <p:cNvCxnSpPr/>
            <p:nvPr/>
          </p:nvCxnSpPr>
          <p:spPr>
            <a:xfrm flipV="1">
              <a:off x="1013108" y="3244561"/>
              <a:ext cx="26611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AADE730-F028-24E9-BCD2-432265AD25F9}"/>
                </a:ext>
              </a:extLst>
            </p:cNvPr>
            <p:cNvSpPr/>
            <p:nvPr/>
          </p:nvSpPr>
          <p:spPr>
            <a:xfrm rot="16200000">
              <a:off x="3008141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IN-19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582EC0A-DE59-11A9-339C-2AB3C820334D}"/>
                </a:ext>
              </a:extLst>
            </p:cNvPr>
            <p:cNvSpPr/>
            <p:nvPr/>
          </p:nvSpPr>
          <p:spPr>
            <a:xfrm rot="16200000">
              <a:off x="3225813" y="4243358"/>
              <a:ext cx="324854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IN-20</a:t>
              </a:r>
            </a:p>
          </p:txBody>
        </p:sp>
        <p:sp>
          <p:nvSpPr>
            <p:cNvPr id="165" name="Left Brace 164">
              <a:extLst>
                <a:ext uri="{FF2B5EF4-FFF2-40B4-BE49-F238E27FC236}">
                  <a16:creationId xmlns:a16="http://schemas.microsoft.com/office/drawing/2014/main" id="{E67230B0-2018-4C99-A378-52A9ABAEB91E}"/>
                </a:ext>
              </a:extLst>
            </p:cNvPr>
            <p:cNvSpPr/>
            <p:nvPr/>
          </p:nvSpPr>
          <p:spPr>
            <a:xfrm rot="16200000" flipV="1">
              <a:off x="3205092" y="4353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94CC11D-8FB2-9A70-F7F3-F21C495BE514}"/>
                </a:ext>
              </a:extLst>
            </p:cNvPr>
            <p:cNvSpPr/>
            <p:nvPr/>
          </p:nvSpPr>
          <p:spPr>
            <a:xfrm>
              <a:off x="2996743" y="4628732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Digital IN 2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ABF39A3-153B-1DEB-A1C0-722D5B994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259" y="3137337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B904082-DB2F-CAFE-4290-9CE82BB40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931" y="3137337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2EF3B1B-D78E-55F7-C64A-66FC05DD1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288" y="3137338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1D1BE67-21A0-B3BD-9EEF-84F4D2FC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959" y="3137339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E6417F6-DB3C-5054-2C51-F2A47E58A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0317" y="3137337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9D83F1-5035-74DB-CFB4-8E12F69F1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7989" y="3137339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A63DDBE-21B0-10F0-7153-6080A4851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6346" y="3137337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7B1F24F-25C2-B1A7-59BB-0DA1801A9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4018" y="3137339"/>
              <a:ext cx="1626" cy="10460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495BBF30-1C66-079D-FFB6-642BC7F80D13}"/>
                </a:ext>
              </a:extLst>
            </p:cNvPr>
            <p:cNvGrpSpPr/>
            <p:nvPr/>
          </p:nvGrpSpPr>
          <p:grpSpPr>
            <a:xfrm>
              <a:off x="3169755" y="2871970"/>
              <a:ext cx="217672" cy="1311460"/>
              <a:chOff x="3169755" y="2871970"/>
              <a:chExt cx="217672" cy="1311460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B07987C-3A3C-D757-DB9F-AD057EBB92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9755" y="2998112"/>
                <a:ext cx="0" cy="118531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CF93C93-16C7-064B-5854-B3BBDA65F7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7427" y="2871970"/>
                <a:ext cx="0" cy="131146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D0E8FA7-E9B3-7664-E952-8F22B25B42D9}"/>
                </a:ext>
              </a:extLst>
            </p:cNvPr>
            <p:cNvSpPr/>
            <p:nvPr/>
          </p:nvSpPr>
          <p:spPr>
            <a:xfrm>
              <a:off x="1013108" y="3137338"/>
              <a:ext cx="2495869" cy="818432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ADC 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2F62C7A-1267-EB34-430E-CDD5C20DFEF4}"/>
              </a:ext>
            </a:extLst>
          </p:cNvPr>
          <p:cNvGrpSpPr/>
          <p:nvPr/>
        </p:nvGrpSpPr>
        <p:grpSpPr>
          <a:xfrm>
            <a:off x="6563656" y="899042"/>
            <a:ext cx="1173309" cy="1855535"/>
            <a:chOff x="5691409" y="610615"/>
            <a:chExt cx="1173309" cy="185553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5A4E16F-B781-F77F-04E5-69CEB11CE95C}"/>
                </a:ext>
              </a:extLst>
            </p:cNvPr>
            <p:cNvSpPr/>
            <p:nvPr/>
          </p:nvSpPr>
          <p:spPr>
            <a:xfrm rot="16200000">
              <a:off x="5743499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OUT-01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E664E73-E71D-60FF-A362-45EF1CC527FA}"/>
                </a:ext>
              </a:extLst>
            </p:cNvPr>
            <p:cNvSpPr/>
            <p:nvPr/>
          </p:nvSpPr>
          <p:spPr>
            <a:xfrm rot="16200000">
              <a:off x="5961171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OUT-02</a:t>
              </a:r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BEBCE91C-936A-568B-FFAE-3043864107BC}"/>
                </a:ext>
              </a:extLst>
            </p:cNvPr>
            <p:cNvSpPr/>
            <p:nvPr/>
          </p:nvSpPr>
          <p:spPr>
            <a:xfrm rot="5400000">
              <a:off x="5995048" y="819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7F4198E-B004-1AE9-E05D-76B8AC47AD81}"/>
                </a:ext>
              </a:extLst>
            </p:cNvPr>
            <p:cNvSpPr/>
            <p:nvPr/>
          </p:nvSpPr>
          <p:spPr>
            <a:xfrm>
              <a:off x="5786894" y="610615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9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849DE1A-773F-A385-6B60-D024FFF1E405}"/>
                </a:ext>
              </a:extLst>
            </p:cNvPr>
            <p:cNvSpPr/>
            <p:nvPr/>
          </p:nvSpPr>
          <p:spPr>
            <a:xfrm rot="16200000">
              <a:off x="6259528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OUT-03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094E470-7944-4D42-9240-B40E04F0A785}"/>
                </a:ext>
              </a:extLst>
            </p:cNvPr>
            <p:cNvSpPr/>
            <p:nvPr/>
          </p:nvSpPr>
          <p:spPr>
            <a:xfrm rot="16200000">
              <a:off x="6477200" y="1155595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OUT-04</a:t>
              </a:r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22D2DA62-A2CF-A415-ECED-147F1BBB237D}"/>
                </a:ext>
              </a:extLst>
            </p:cNvPr>
            <p:cNvSpPr/>
            <p:nvPr/>
          </p:nvSpPr>
          <p:spPr>
            <a:xfrm rot="5400000">
              <a:off x="6508443" y="819448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C98780-9990-3B60-63BA-B6670EB6FFF2}"/>
                </a:ext>
              </a:extLst>
            </p:cNvPr>
            <p:cNvSpPr/>
            <p:nvPr/>
          </p:nvSpPr>
          <p:spPr>
            <a:xfrm>
              <a:off x="6300224" y="610615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9520FBD-60EC-D576-8A92-D32377D09D28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1750534"/>
              <a:ext cx="2604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0FE447C-84AC-85E7-69B5-7D38142A6A9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1953332"/>
              <a:ext cx="47807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3B876C3-0597-FFFD-C0C1-43AB5D00918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2156130"/>
              <a:ext cx="77642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090CD0E-2856-0BA9-FC4C-DE36B2218995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09" y="2358927"/>
              <a:ext cx="9941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3A069FB-965D-AAAB-485A-4F2DC6B4F324}"/>
                </a:ext>
              </a:extLst>
            </p:cNvPr>
            <p:cNvCxnSpPr>
              <a:cxnSpLocks/>
            </p:cNvCxnSpPr>
            <p:nvPr/>
          </p:nvCxnSpPr>
          <p:spPr>
            <a:xfrm>
              <a:off x="5951809" y="1534117"/>
              <a:ext cx="0" cy="21641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0F22AC-F3ED-3918-C236-2AE1B9DD2E0B}"/>
                </a:ext>
              </a:extLst>
            </p:cNvPr>
            <p:cNvCxnSpPr>
              <a:cxnSpLocks/>
            </p:cNvCxnSpPr>
            <p:nvPr/>
          </p:nvCxnSpPr>
          <p:spPr>
            <a:xfrm>
              <a:off x="6169481" y="1535427"/>
              <a:ext cx="0" cy="4179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92F391-0316-1870-F9B5-0F78A228D595}"/>
                </a:ext>
              </a:extLst>
            </p:cNvPr>
            <p:cNvCxnSpPr>
              <a:cxnSpLocks/>
            </p:cNvCxnSpPr>
            <p:nvPr/>
          </p:nvCxnSpPr>
          <p:spPr>
            <a:xfrm>
              <a:off x="6467838" y="1536737"/>
              <a:ext cx="0" cy="6193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64EC8D3-69D9-3A34-90E6-26F05165534F}"/>
                </a:ext>
              </a:extLst>
            </p:cNvPr>
            <p:cNvCxnSpPr>
              <a:cxnSpLocks/>
            </p:cNvCxnSpPr>
            <p:nvPr/>
          </p:nvCxnSpPr>
          <p:spPr>
            <a:xfrm>
              <a:off x="6685509" y="1534117"/>
              <a:ext cx="0" cy="824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F0CAD96-43CC-51D5-B1A8-F35516CF7B0E}"/>
                </a:ext>
              </a:extLst>
            </p:cNvPr>
            <p:cNvSpPr/>
            <p:nvPr/>
          </p:nvSpPr>
          <p:spPr>
            <a:xfrm>
              <a:off x="5856658" y="1647718"/>
              <a:ext cx="953655" cy="818432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DAC 1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7B161B6-D36B-D012-C5AD-062F3CB06A32}"/>
              </a:ext>
            </a:extLst>
          </p:cNvPr>
          <p:cNvGrpSpPr/>
          <p:nvPr/>
        </p:nvGrpSpPr>
        <p:grpSpPr>
          <a:xfrm>
            <a:off x="6561502" y="2850150"/>
            <a:ext cx="1173309" cy="1855535"/>
            <a:chOff x="6561502" y="3131316"/>
            <a:chExt cx="1173309" cy="1855535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886BCC2-1322-7D88-B96D-9AEE62D4CF64}"/>
                </a:ext>
              </a:extLst>
            </p:cNvPr>
            <p:cNvSpPr/>
            <p:nvPr/>
          </p:nvSpPr>
          <p:spPr>
            <a:xfrm rot="16200000">
              <a:off x="6613592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OUT-05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AA58B2-6CD3-E5EB-D0F9-9C5B848AC8E0}"/>
                </a:ext>
              </a:extLst>
            </p:cNvPr>
            <p:cNvSpPr/>
            <p:nvPr/>
          </p:nvSpPr>
          <p:spPr>
            <a:xfrm rot="16200000">
              <a:off x="6831264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OUT-06</a:t>
              </a:r>
            </a:p>
          </p:txBody>
        </p:sp>
        <p:sp>
          <p:nvSpPr>
            <p:cNvPr id="224" name="Left Brace 223">
              <a:extLst>
                <a:ext uri="{FF2B5EF4-FFF2-40B4-BE49-F238E27FC236}">
                  <a16:creationId xmlns:a16="http://schemas.microsoft.com/office/drawing/2014/main" id="{A79327DA-846C-F6F8-F154-74E0749477EB}"/>
                </a:ext>
              </a:extLst>
            </p:cNvPr>
            <p:cNvSpPr/>
            <p:nvPr/>
          </p:nvSpPr>
          <p:spPr>
            <a:xfrm rot="16200000" flipV="1">
              <a:off x="6865141" y="434742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7AE3EF1-490F-C894-FBE5-AA543E66C331}"/>
                </a:ext>
              </a:extLst>
            </p:cNvPr>
            <p:cNvSpPr/>
            <p:nvPr/>
          </p:nvSpPr>
          <p:spPr>
            <a:xfrm>
              <a:off x="6656987" y="4622710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11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CF0311C-73B2-B4D6-DAA4-282E72B4260D}"/>
                </a:ext>
              </a:extLst>
            </p:cNvPr>
            <p:cNvSpPr/>
            <p:nvPr/>
          </p:nvSpPr>
          <p:spPr>
            <a:xfrm rot="16200000">
              <a:off x="7129621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OUT-07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830206E-672B-6A5F-163F-523B10565C80}"/>
                </a:ext>
              </a:extLst>
            </p:cNvPr>
            <p:cNvSpPr/>
            <p:nvPr/>
          </p:nvSpPr>
          <p:spPr>
            <a:xfrm rot="16200000">
              <a:off x="7347293" y="4190641"/>
              <a:ext cx="418245" cy="251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000" dirty="0">
                  <a:solidFill>
                    <a:sysClr val="windowText" lastClr="000000"/>
                  </a:solidFill>
                </a:rPr>
                <a:t>OUT-08</a:t>
              </a:r>
            </a:p>
          </p:txBody>
        </p:sp>
        <p:sp>
          <p:nvSpPr>
            <p:cNvPr id="228" name="Left Brace 227">
              <a:extLst>
                <a:ext uri="{FF2B5EF4-FFF2-40B4-BE49-F238E27FC236}">
                  <a16:creationId xmlns:a16="http://schemas.microsoft.com/office/drawing/2014/main" id="{91C54073-007B-DC53-99DE-4D9747DD6956}"/>
                </a:ext>
              </a:extLst>
            </p:cNvPr>
            <p:cNvSpPr/>
            <p:nvPr/>
          </p:nvSpPr>
          <p:spPr>
            <a:xfrm rot="16200000" flipV="1">
              <a:off x="7378536" y="4347426"/>
              <a:ext cx="153812" cy="430592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BA9A00D5-E992-9A04-C607-58214A73FA67}"/>
                </a:ext>
              </a:extLst>
            </p:cNvPr>
            <p:cNvSpPr/>
            <p:nvPr/>
          </p:nvSpPr>
          <p:spPr>
            <a:xfrm>
              <a:off x="7170317" y="4622710"/>
              <a:ext cx="564494" cy="364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Stereo jack 12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7EA3189-34DF-D9A7-A8BF-F8E7D3743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846932"/>
              <a:ext cx="2604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EF5F6C4-A466-C4E4-E183-05C8AF116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644134"/>
              <a:ext cx="47807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5748BA9-AE83-AFF3-2F9E-E980A65F9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441336"/>
              <a:ext cx="77642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17F1D82-D934-8A7C-7A86-A459FCA26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502" y="3238539"/>
              <a:ext cx="9941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5382C49-69BE-8856-6DA5-0DF09D8B7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1902" y="3846932"/>
              <a:ext cx="0" cy="21641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631D677-54B6-2EFC-AC95-E879FCD84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9574" y="3644134"/>
              <a:ext cx="0" cy="4179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DF66C565-E0FA-6FAB-5589-DD0C2654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7931" y="3441336"/>
              <a:ext cx="0" cy="6193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AD2A8622-76F8-5892-A4FD-4B3133713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602" y="3238539"/>
              <a:ext cx="0" cy="8248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7B863EB-7A84-61EB-D739-B82E0B513FEF}"/>
                </a:ext>
              </a:extLst>
            </p:cNvPr>
            <p:cNvSpPr/>
            <p:nvPr/>
          </p:nvSpPr>
          <p:spPr>
            <a:xfrm>
              <a:off x="6726751" y="3131316"/>
              <a:ext cx="953655" cy="818432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DAC 2</a:t>
              </a:r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54B52F3-A459-0874-4C8C-1C7F26E1134D}"/>
              </a:ext>
            </a:extLst>
          </p:cNvPr>
          <p:cNvSpPr/>
          <p:nvPr/>
        </p:nvSpPr>
        <p:spPr>
          <a:xfrm>
            <a:off x="4562524" y="803887"/>
            <a:ext cx="1034838" cy="24431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D9D35CE-77E0-38A2-EE72-D3F6D0F53764}"/>
              </a:ext>
            </a:extLst>
          </p:cNvPr>
          <p:cNvCxnSpPr>
            <a:cxnSpLocks/>
            <a:stCxn id="239" idx="2"/>
            <a:endCxn id="80" idx="0"/>
          </p:cNvCxnSpPr>
          <p:nvPr/>
        </p:nvCxnSpPr>
        <p:spPr>
          <a:xfrm>
            <a:off x="5079943" y="1048203"/>
            <a:ext cx="5963" cy="785516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093C6B2-F2D3-6D3C-40D5-290486864B24}"/>
              </a:ext>
            </a:extLst>
          </p:cNvPr>
          <p:cNvSpPr/>
          <p:nvPr/>
        </p:nvSpPr>
        <p:spPr>
          <a:xfrm>
            <a:off x="4521769" y="1833719"/>
            <a:ext cx="1128274" cy="2370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DSP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5C11B38-7400-1527-1F94-5E423695E6C9}"/>
              </a:ext>
            </a:extLst>
          </p:cNvPr>
          <p:cNvGrpSpPr/>
          <p:nvPr/>
        </p:nvGrpSpPr>
        <p:grpSpPr>
          <a:xfrm>
            <a:off x="5650043" y="1968993"/>
            <a:ext cx="287166" cy="391497"/>
            <a:chOff x="4234603" y="2481483"/>
            <a:chExt cx="287166" cy="391497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0CCDA43-E9E9-4DF2-BD4B-8AE85C45B4D7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481483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6FD943-648F-23F7-B32C-0C6559A6CC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611982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9C7056C-1895-8C1A-F0A7-5EA22DC5654D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742481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4521E5E-8769-C490-F1DA-29CBFE75C922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2872980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BE99914-ACAC-676D-553C-238CDB4F9CF6}"/>
              </a:ext>
            </a:extLst>
          </p:cNvPr>
          <p:cNvGrpSpPr/>
          <p:nvPr/>
        </p:nvGrpSpPr>
        <p:grpSpPr>
          <a:xfrm>
            <a:off x="5650043" y="3244238"/>
            <a:ext cx="287166" cy="391495"/>
            <a:chOff x="4234603" y="3339717"/>
            <a:chExt cx="287166" cy="391495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BEB91F8-EB2C-E56A-7930-C9ABBCE6A535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339717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BB3CD6E6-0154-8A53-3E51-99109E152E1D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470216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D6F6C1E-36D3-0318-EB82-5A827F3BA98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600715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A904175F-2F23-7014-CC2C-EAF370857897}"/>
                </a:ext>
              </a:extLst>
            </p:cNvPr>
            <p:cNvCxnSpPr>
              <a:cxnSpLocks/>
            </p:cNvCxnSpPr>
            <p:nvPr/>
          </p:nvCxnSpPr>
          <p:spPr>
            <a:xfrm>
              <a:off x="4234603" y="3731212"/>
              <a:ext cx="28716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9B38835-418B-8BC7-67B4-767AC33608A9}"/>
              </a:ext>
            </a:extLst>
          </p:cNvPr>
          <p:cNvCxnSpPr>
            <a:cxnSpLocks/>
          </p:cNvCxnSpPr>
          <p:nvPr/>
        </p:nvCxnSpPr>
        <p:spPr>
          <a:xfrm>
            <a:off x="3674226" y="1751772"/>
            <a:ext cx="560377" cy="21722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9EB2686-ACAF-1D36-773A-17BA125B11E9}"/>
              </a:ext>
            </a:extLst>
          </p:cNvPr>
          <p:cNvCxnSpPr>
            <a:cxnSpLocks/>
          </p:cNvCxnSpPr>
          <p:nvPr/>
        </p:nvCxnSpPr>
        <p:spPr>
          <a:xfrm>
            <a:off x="3674225" y="1954570"/>
            <a:ext cx="560377" cy="14491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6284D13-349E-7BF9-1B3C-D2B85D05E646}"/>
              </a:ext>
            </a:extLst>
          </p:cNvPr>
          <p:cNvCxnSpPr>
            <a:cxnSpLocks/>
          </p:cNvCxnSpPr>
          <p:nvPr/>
        </p:nvCxnSpPr>
        <p:spPr>
          <a:xfrm>
            <a:off x="3674224" y="2157368"/>
            <a:ext cx="560378" cy="722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D40DDBED-C721-B82F-5A0B-D325494CEDF0}"/>
              </a:ext>
            </a:extLst>
          </p:cNvPr>
          <p:cNvCxnSpPr>
            <a:cxnSpLocks/>
          </p:cNvCxnSpPr>
          <p:nvPr/>
        </p:nvCxnSpPr>
        <p:spPr>
          <a:xfrm>
            <a:off x="3667340" y="2360165"/>
            <a:ext cx="573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6AC1EF25-A184-D2BF-5E1F-E8DD6364348B}"/>
              </a:ext>
            </a:extLst>
          </p:cNvPr>
          <p:cNvGrpSpPr/>
          <p:nvPr/>
        </p:nvGrpSpPr>
        <p:grpSpPr>
          <a:xfrm flipV="1">
            <a:off x="3669772" y="3243510"/>
            <a:ext cx="573711" cy="608393"/>
            <a:chOff x="3681481" y="2920376"/>
            <a:chExt cx="573711" cy="608393"/>
          </a:xfrm>
        </p:grpSpPr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F492B3-D403-E6D0-F44A-D45DE9FDCB85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67" y="2920376"/>
              <a:ext cx="560377" cy="21722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12BAF03-B8BE-2F3D-9663-3BF40990AD6F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66" y="3123174"/>
              <a:ext cx="560377" cy="14491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B3F1489-225E-470B-8DB2-B892F45D9F41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65" y="3325972"/>
              <a:ext cx="560378" cy="722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E500A41-534B-8FCE-B012-63F45A984DC3}"/>
                </a:ext>
              </a:extLst>
            </p:cNvPr>
            <p:cNvCxnSpPr>
              <a:cxnSpLocks/>
            </p:cNvCxnSpPr>
            <p:nvPr/>
          </p:nvCxnSpPr>
          <p:spPr>
            <a:xfrm>
              <a:off x="3681481" y="3528769"/>
              <a:ext cx="57371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FC47C68-15CD-42CB-AA9A-3DF535ABA14A}"/>
              </a:ext>
            </a:extLst>
          </p:cNvPr>
          <p:cNvCxnSpPr>
            <a:cxnSpLocks/>
          </p:cNvCxnSpPr>
          <p:nvPr/>
        </p:nvCxnSpPr>
        <p:spPr>
          <a:xfrm>
            <a:off x="5934777" y="1968991"/>
            <a:ext cx="638088" cy="687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8070424-B4BB-2B68-84F1-D584324868EE}"/>
              </a:ext>
            </a:extLst>
          </p:cNvPr>
          <p:cNvCxnSpPr>
            <a:cxnSpLocks/>
          </p:cNvCxnSpPr>
          <p:nvPr/>
        </p:nvCxnSpPr>
        <p:spPr>
          <a:xfrm>
            <a:off x="5937209" y="2099489"/>
            <a:ext cx="634426" cy="1449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BDCFE4A-F050-DC09-4D9B-0312FB10FE82}"/>
              </a:ext>
            </a:extLst>
          </p:cNvPr>
          <p:cNvCxnSpPr>
            <a:cxnSpLocks/>
          </p:cNvCxnSpPr>
          <p:nvPr/>
        </p:nvCxnSpPr>
        <p:spPr>
          <a:xfrm>
            <a:off x="5937209" y="2226841"/>
            <a:ext cx="634426" cy="2177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0A7FAC7-5ADD-FF4C-4E2D-580850354B81}"/>
              </a:ext>
            </a:extLst>
          </p:cNvPr>
          <p:cNvCxnSpPr>
            <a:cxnSpLocks/>
          </p:cNvCxnSpPr>
          <p:nvPr/>
        </p:nvCxnSpPr>
        <p:spPr>
          <a:xfrm>
            <a:off x="5937209" y="2364143"/>
            <a:ext cx="634426" cy="2876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5C8149E-74FA-3194-818C-5144241036B7}"/>
              </a:ext>
            </a:extLst>
          </p:cNvPr>
          <p:cNvGrpSpPr/>
          <p:nvPr/>
        </p:nvGrpSpPr>
        <p:grpSpPr>
          <a:xfrm flipV="1">
            <a:off x="5931090" y="2951740"/>
            <a:ext cx="638088" cy="682768"/>
            <a:chOff x="6087177" y="2121391"/>
            <a:chExt cx="638088" cy="682768"/>
          </a:xfrm>
        </p:grpSpPr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41654EE-8A03-36FB-5702-80F502D23752}"/>
                </a:ext>
              </a:extLst>
            </p:cNvPr>
            <p:cNvCxnSpPr>
              <a:cxnSpLocks/>
            </p:cNvCxnSpPr>
            <p:nvPr/>
          </p:nvCxnSpPr>
          <p:spPr>
            <a:xfrm>
              <a:off x="6087177" y="2121391"/>
              <a:ext cx="638088" cy="6874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9472BF21-FFAB-A5E9-5B73-A5F89AFE3011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09" y="2251889"/>
              <a:ext cx="634426" cy="14497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7EFF7C50-D475-7768-129C-E0898AB92135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09" y="2379241"/>
              <a:ext cx="634426" cy="2177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574496A-78F9-C3CB-ECBF-9C089FCDCF56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09" y="2516543"/>
              <a:ext cx="634426" cy="2876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4C789EF-D623-BA06-A025-D9AF2509E1C8}"/>
              </a:ext>
            </a:extLst>
          </p:cNvPr>
          <p:cNvGrpSpPr/>
          <p:nvPr/>
        </p:nvGrpSpPr>
        <p:grpSpPr>
          <a:xfrm>
            <a:off x="4234603" y="1928370"/>
            <a:ext cx="797688" cy="476688"/>
            <a:chOff x="4234603" y="1928370"/>
            <a:chExt cx="797688" cy="476688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B6EB6E9D-E570-3203-F316-FFAC004C3E36}"/>
                </a:ext>
              </a:extLst>
            </p:cNvPr>
            <p:cNvGrpSpPr/>
            <p:nvPr/>
          </p:nvGrpSpPr>
          <p:grpSpPr>
            <a:xfrm>
              <a:off x="4234603" y="1968993"/>
              <a:ext cx="287166" cy="391497"/>
              <a:chOff x="4234603" y="2481483"/>
              <a:chExt cx="287166" cy="391497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7A7E0453-DBAA-6EBE-689E-10E0D0807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481483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717D6F8-5C2F-D85D-F9F1-7B25C5545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611982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6C9316BC-E722-1654-0B42-6EC4D2713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742481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3F88585-97BC-097D-4B5B-9E9204B38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872980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2DAE9EC6-9D80-DD60-F578-027952893F97}"/>
                </a:ext>
              </a:extLst>
            </p:cNvPr>
            <p:cNvGrpSpPr/>
            <p:nvPr/>
          </p:nvGrpSpPr>
          <p:grpSpPr>
            <a:xfrm>
              <a:off x="4540014" y="1928370"/>
              <a:ext cx="492277" cy="476688"/>
              <a:chOff x="4540014" y="1928370"/>
              <a:chExt cx="492277" cy="476688"/>
            </a:xfrm>
          </p:grpSpPr>
          <p:sp>
            <p:nvSpPr>
              <p:cNvPr id="360" name="Left Brace 359">
                <a:extLst>
                  <a:ext uri="{FF2B5EF4-FFF2-40B4-BE49-F238E27FC236}">
                    <a16:creationId xmlns:a16="http://schemas.microsoft.com/office/drawing/2014/main" id="{E3D6EE6A-BC69-D852-2DC3-3291442239C5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Left Brace 360">
                <a:extLst>
                  <a:ext uri="{FF2B5EF4-FFF2-40B4-BE49-F238E27FC236}">
                    <a16:creationId xmlns:a16="http://schemas.microsoft.com/office/drawing/2014/main" id="{FD1093DD-8B5E-1161-9908-B8DD9E9C22D1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B8DAA19-BD4F-FC65-EF17-47F7CD481E86}"/>
                  </a:ext>
                </a:extLst>
              </p:cNvPr>
              <p:cNvSpPr/>
              <p:nvPr/>
            </p:nvSpPr>
            <p:spPr>
              <a:xfrm>
                <a:off x="4707437" y="194791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- 1</a:t>
                </a: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34060FFC-1BCD-F694-388C-ECC7682C71B1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- 2</a:t>
                </a:r>
              </a:p>
            </p:txBody>
          </p:sp>
        </p:grp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B422859D-110F-870E-CE44-8039DB196D41}"/>
              </a:ext>
            </a:extLst>
          </p:cNvPr>
          <p:cNvGrpSpPr/>
          <p:nvPr/>
        </p:nvGrpSpPr>
        <p:grpSpPr>
          <a:xfrm>
            <a:off x="4234603" y="3200033"/>
            <a:ext cx="797688" cy="476688"/>
            <a:chOff x="4234603" y="3200033"/>
            <a:chExt cx="797688" cy="476688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74901B9A-EDB9-E87F-C59C-9879479D4E49}"/>
                </a:ext>
              </a:extLst>
            </p:cNvPr>
            <p:cNvGrpSpPr/>
            <p:nvPr/>
          </p:nvGrpSpPr>
          <p:grpSpPr>
            <a:xfrm>
              <a:off x="4234603" y="3244238"/>
              <a:ext cx="287166" cy="391495"/>
              <a:chOff x="4234603" y="3339717"/>
              <a:chExt cx="287166" cy="391495"/>
            </a:xfrm>
          </p:grpSpPr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C5939D59-4558-D2DD-9708-B3161E174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339717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0D0F3D7A-46ED-7E9C-5AC5-EDDD94077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470216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8C0E787-34EE-CBD8-7431-E5169BE76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600715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B921DA4-2243-85F2-3734-B3FCEF5DE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3731212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99B0B8CA-4ABF-E990-48E7-85B60D5382C6}"/>
                </a:ext>
              </a:extLst>
            </p:cNvPr>
            <p:cNvGrpSpPr/>
            <p:nvPr/>
          </p:nvGrpSpPr>
          <p:grpSpPr>
            <a:xfrm>
              <a:off x="4540014" y="3200033"/>
              <a:ext cx="492277" cy="476688"/>
              <a:chOff x="4540014" y="1928370"/>
              <a:chExt cx="492277" cy="476688"/>
            </a:xfrm>
          </p:grpSpPr>
          <p:sp>
            <p:nvSpPr>
              <p:cNvPr id="371" name="Left Brace 370">
                <a:extLst>
                  <a:ext uri="{FF2B5EF4-FFF2-40B4-BE49-F238E27FC236}">
                    <a16:creationId xmlns:a16="http://schemas.microsoft.com/office/drawing/2014/main" id="{60916F83-99F3-86B1-4BF1-3801FFEF0849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Left Brace 371">
                <a:extLst>
                  <a:ext uri="{FF2B5EF4-FFF2-40B4-BE49-F238E27FC236}">
                    <a16:creationId xmlns:a16="http://schemas.microsoft.com/office/drawing/2014/main" id="{69036EBE-D580-5108-9155-57FBC40793C9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1CD76D0B-C63F-26B9-4554-F93D1ABF6382}"/>
                  </a:ext>
                </a:extLst>
              </p:cNvPr>
              <p:cNvSpPr/>
              <p:nvPr/>
            </p:nvSpPr>
            <p:spPr>
              <a:xfrm>
                <a:off x="4707437" y="194791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- 3</a:t>
                </a: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0E42AA6F-B0A1-29E6-0F0F-4E4F3DB2847D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- 4</a:t>
                </a:r>
              </a:p>
            </p:txBody>
          </p:sp>
        </p:grp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BFDCCD9B-6941-2369-CF8D-54D7C705F05A}"/>
              </a:ext>
            </a:extLst>
          </p:cNvPr>
          <p:cNvGrpSpPr/>
          <p:nvPr/>
        </p:nvGrpSpPr>
        <p:grpSpPr>
          <a:xfrm flipH="1">
            <a:off x="5152475" y="3200033"/>
            <a:ext cx="492277" cy="476688"/>
            <a:chOff x="4540014" y="1928370"/>
            <a:chExt cx="492277" cy="476688"/>
          </a:xfrm>
        </p:grpSpPr>
        <p:sp>
          <p:nvSpPr>
            <p:cNvPr id="376" name="Left Brace 375">
              <a:extLst>
                <a:ext uri="{FF2B5EF4-FFF2-40B4-BE49-F238E27FC236}">
                  <a16:creationId xmlns:a16="http://schemas.microsoft.com/office/drawing/2014/main" id="{50B283AB-0A3B-DFE0-FEE9-A5BD49FF9160}"/>
                </a:ext>
              </a:extLst>
            </p:cNvPr>
            <p:cNvSpPr/>
            <p:nvPr/>
          </p:nvSpPr>
          <p:spPr>
            <a:xfrm rot="10800000">
              <a:off x="4540014" y="2194321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7" name="Left Brace 376">
              <a:extLst>
                <a:ext uri="{FF2B5EF4-FFF2-40B4-BE49-F238E27FC236}">
                  <a16:creationId xmlns:a16="http://schemas.microsoft.com/office/drawing/2014/main" id="{D6A7BE0C-CB79-8138-476D-B982F3E0877C}"/>
                </a:ext>
              </a:extLst>
            </p:cNvPr>
            <p:cNvSpPr/>
            <p:nvPr/>
          </p:nvSpPr>
          <p:spPr>
            <a:xfrm rot="10800000">
              <a:off x="4540014" y="1928370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29F287D0-5738-75DC-2102-012CBBBBF1A7}"/>
                </a:ext>
              </a:extLst>
            </p:cNvPr>
            <p:cNvSpPr/>
            <p:nvPr/>
          </p:nvSpPr>
          <p:spPr>
            <a:xfrm>
              <a:off x="4707437" y="1947913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- 7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D985DDD-B9AD-2BF8-BCF5-DA059904B439}"/>
                </a:ext>
              </a:extLst>
            </p:cNvPr>
            <p:cNvSpPr/>
            <p:nvPr/>
          </p:nvSpPr>
          <p:spPr>
            <a:xfrm>
              <a:off x="4707437" y="2221305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- 8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84AE423E-534E-C910-1A17-74D459B5B747}"/>
              </a:ext>
            </a:extLst>
          </p:cNvPr>
          <p:cNvGrpSpPr/>
          <p:nvPr/>
        </p:nvGrpSpPr>
        <p:grpSpPr>
          <a:xfrm flipH="1">
            <a:off x="5152475" y="1934849"/>
            <a:ext cx="492277" cy="476688"/>
            <a:chOff x="4540014" y="1928370"/>
            <a:chExt cx="492277" cy="476688"/>
          </a:xfrm>
        </p:grpSpPr>
        <p:sp>
          <p:nvSpPr>
            <p:cNvPr id="381" name="Left Brace 380">
              <a:extLst>
                <a:ext uri="{FF2B5EF4-FFF2-40B4-BE49-F238E27FC236}">
                  <a16:creationId xmlns:a16="http://schemas.microsoft.com/office/drawing/2014/main" id="{3096930B-4387-2A68-2D5F-153DD21EF133}"/>
                </a:ext>
              </a:extLst>
            </p:cNvPr>
            <p:cNvSpPr/>
            <p:nvPr/>
          </p:nvSpPr>
          <p:spPr>
            <a:xfrm rot="10800000">
              <a:off x="4540014" y="2194321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2" name="Left Brace 381">
              <a:extLst>
                <a:ext uri="{FF2B5EF4-FFF2-40B4-BE49-F238E27FC236}">
                  <a16:creationId xmlns:a16="http://schemas.microsoft.com/office/drawing/2014/main" id="{06633708-EA1A-0ACC-66C4-6311C5FF83F4}"/>
                </a:ext>
              </a:extLst>
            </p:cNvPr>
            <p:cNvSpPr/>
            <p:nvPr/>
          </p:nvSpPr>
          <p:spPr>
            <a:xfrm rot="10800000">
              <a:off x="4540014" y="1928370"/>
              <a:ext cx="153812" cy="210737"/>
            </a:xfrm>
            <a:prstGeom prst="leftBrace">
              <a:avLst>
                <a:gd name="adj1" fmla="val 1615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67966C4-D6FB-C447-5C19-C39857BCBA43}"/>
                </a:ext>
              </a:extLst>
            </p:cNvPr>
            <p:cNvSpPr/>
            <p:nvPr/>
          </p:nvSpPr>
          <p:spPr>
            <a:xfrm>
              <a:off x="4707437" y="1947913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- 5</a:t>
              </a: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289276D1-E1FE-E8C1-6100-CB1113EF4F4E}"/>
                </a:ext>
              </a:extLst>
            </p:cNvPr>
            <p:cNvSpPr/>
            <p:nvPr/>
          </p:nvSpPr>
          <p:spPr>
            <a:xfrm>
              <a:off x="4707437" y="2221305"/>
              <a:ext cx="324854" cy="153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sz="700" dirty="0">
                  <a:solidFill>
                    <a:sysClr val="windowText" lastClr="000000"/>
                  </a:solidFill>
                </a:rPr>
                <a:t>I2S - 6</a:t>
              </a:r>
            </a:p>
          </p:txBody>
        </p:sp>
      </p:grpSp>
      <p:sp>
        <p:nvSpPr>
          <p:cNvPr id="467" name="Rectangle 466">
            <a:extLst>
              <a:ext uri="{FF2B5EF4-FFF2-40B4-BE49-F238E27FC236}">
                <a16:creationId xmlns:a16="http://schemas.microsoft.com/office/drawing/2014/main" id="{D322A594-2F9B-DC11-F8B4-E66C8A26D28A}"/>
              </a:ext>
            </a:extLst>
          </p:cNvPr>
          <p:cNvSpPr/>
          <p:nvPr/>
        </p:nvSpPr>
        <p:spPr>
          <a:xfrm>
            <a:off x="8792783" y="611853"/>
            <a:ext cx="2166892" cy="2474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Digital mixer: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many inputs, mux/</a:t>
            </a:r>
            <a:r>
              <a:rPr lang="en-US" sz="1000" dirty="0" err="1">
                <a:solidFill>
                  <a:sysClr val="windowText" lastClr="000000"/>
                </a:solidFill>
              </a:rPr>
              <a:t>demux</a:t>
            </a:r>
            <a:r>
              <a:rPr lang="en-US" sz="1000" dirty="0">
                <a:solidFill>
                  <a:sysClr val="windowText" lastClr="000000"/>
                </a:solidFill>
              </a:rPr>
              <a:t> in USB and all outputs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super low latency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basic signal processing -- optional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Total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12 channel IN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- 8 analog, 4 digital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8 channel OUT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- 8 analog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Pin usage (18):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- 8 I2S data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- 2 I2S sync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- 4 microSD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Control i2c 2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- </a:t>
            </a:r>
            <a:r>
              <a:rPr lang="en-US" sz="1000" dirty="0" err="1">
                <a:solidFill>
                  <a:sysClr val="windowText" lastClr="000000"/>
                </a:solidFill>
              </a:rPr>
              <a:t>adc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  <a:r>
              <a:rPr lang="en-US" sz="1000" dirty="0" err="1">
                <a:solidFill>
                  <a:sysClr val="windowText" lastClr="000000"/>
                </a:solidFill>
              </a:rPr>
              <a:t>dac</a:t>
            </a:r>
            <a:r>
              <a:rPr lang="en-US" sz="1000" dirty="0">
                <a:solidFill>
                  <a:sysClr val="windowText" lastClr="000000"/>
                </a:solidFill>
              </a:rPr>
              <a:t>/ i2c 2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3BD5B14A-1CD4-C4B1-AAF0-BC3CB242CE63}"/>
              </a:ext>
            </a:extLst>
          </p:cNvPr>
          <p:cNvSpPr/>
          <p:nvPr/>
        </p:nvSpPr>
        <p:spPr>
          <a:xfrm>
            <a:off x="8792782" y="4006247"/>
            <a:ext cx="3203085" cy="2439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PIO1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I2S 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 Input buffers, alternating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Output buffers, alternating  I2S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Core 1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DSP over working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Manage MIDI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Core 2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</a:t>
            </a:r>
            <a:r>
              <a:rPr lang="en-US" sz="10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DeMux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Input buffers  Working input, last slot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Mux Working output, first slot  Output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USB input buffers  Working USB input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Working output buffers  USB output buffers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Manage ADC/DAC/Screen I2C I/O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- Manage I2C Control interrupts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2BB691-ABF2-AC8A-EA05-1FA9CB683F33}"/>
              </a:ext>
            </a:extLst>
          </p:cNvPr>
          <p:cNvGrpSpPr/>
          <p:nvPr/>
        </p:nvGrpSpPr>
        <p:grpSpPr>
          <a:xfrm>
            <a:off x="124910" y="2570349"/>
            <a:ext cx="797688" cy="476688"/>
            <a:chOff x="614264" y="2570349"/>
            <a:chExt cx="797688" cy="4766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A82AF9-FF68-AAE0-7C07-59B5E66F37F8}"/>
                </a:ext>
              </a:extLst>
            </p:cNvPr>
            <p:cNvGrpSpPr/>
            <p:nvPr/>
          </p:nvGrpSpPr>
          <p:grpSpPr>
            <a:xfrm>
              <a:off x="1124786" y="2610972"/>
              <a:ext cx="287166" cy="391497"/>
              <a:chOff x="4234603" y="2481483"/>
              <a:chExt cx="287166" cy="39149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CB6F48-463C-16D1-D9E1-8F7C9982B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481483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5D88E6-07D5-9D0E-C779-D48AB8B9D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611982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4EF32AB-9ACD-566A-AC58-0CC8EFB0A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742481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A2771E6-4E98-8DB8-813C-DA61D0991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03" y="2872980"/>
                <a:ext cx="28716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7229D7-67F0-5926-9866-4C47CDD08C04}"/>
                </a:ext>
              </a:extLst>
            </p:cNvPr>
            <p:cNvGrpSpPr/>
            <p:nvPr/>
          </p:nvGrpSpPr>
          <p:grpSpPr>
            <a:xfrm flipH="1">
              <a:off x="614264" y="2570349"/>
              <a:ext cx="492277" cy="476688"/>
              <a:chOff x="4540014" y="1928370"/>
              <a:chExt cx="492277" cy="476688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4EDDA12A-E16F-59F0-A765-263562908D7A}"/>
                  </a:ext>
                </a:extLst>
              </p:cNvPr>
              <p:cNvSpPr/>
              <p:nvPr/>
            </p:nvSpPr>
            <p:spPr>
              <a:xfrm rot="10800000">
                <a:off x="4540014" y="2194321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Brace 16">
                <a:extLst>
                  <a:ext uri="{FF2B5EF4-FFF2-40B4-BE49-F238E27FC236}">
                    <a16:creationId xmlns:a16="http://schemas.microsoft.com/office/drawing/2014/main" id="{82D25415-CC59-B2C6-39D5-4ABF450DC635}"/>
                  </a:ext>
                </a:extLst>
              </p:cNvPr>
              <p:cNvSpPr/>
              <p:nvPr/>
            </p:nvSpPr>
            <p:spPr>
              <a:xfrm rot="10800000">
                <a:off x="4540014" y="1928370"/>
                <a:ext cx="153812" cy="210737"/>
              </a:xfrm>
              <a:prstGeom prst="leftBrace">
                <a:avLst>
                  <a:gd name="adj1" fmla="val 1615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DF69B4-FCB5-8326-36E3-B9A64086D483}"/>
                  </a:ext>
                </a:extLst>
              </p:cNvPr>
              <p:cNvSpPr/>
              <p:nvPr/>
            </p:nvSpPr>
            <p:spPr>
              <a:xfrm>
                <a:off x="4703947" y="1951403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in 1,2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7D2706-3606-F6AF-734B-FF46F38E1E1C}"/>
                  </a:ext>
                </a:extLst>
              </p:cNvPr>
              <p:cNvSpPr/>
              <p:nvPr/>
            </p:nvSpPr>
            <p:spPr>
              <a:xfrm>
                <a:off x="4707437" y="2221305"/>
                <a:ext cx="324854" cy="153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700" dirty="0">
                    <a:solidFill>
                      <a:sysClr val="windowText" lastClr="000000"/>
                    </a:solidFill>
                  </a:rPr>
                  <a:t>I2S in 3,4</a:t>
                </a:r>
              </a:p>
            </p:txBody>
          </p:sp>
        </p:grp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C7110BF-9DBB-1AEA-65FA-3FE5169F9CB4}"/>
              </a:ext>
            </a:extLst>
          </p:cNvPr>
          <p:cNvGrpSpPr/>
          <p:nvPr/>
        </p:nvGrpSpPr>
        <p:grpSpPr>
          <a:xfrm>
            <a:off x="909296" y="2610972"/>
            <a:ext cx="2477947" cy="387140"/>
            <a:chOff x="909296" y="2610972"/>
            <a:chExt cx="2477947" cy="38714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39059D4-EA75-DAAB-A51E-46E1BB51A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296" y="2738784"/>
              <a:ext cx="247794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B253CC8-EA5D-CA17-6728-0000DF7E2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296" y="2610972"/>
              <a:ext cx="2260459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C16C5A-074E-FA6E-CBB8-1BAD3858F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296" y="2871970"/>
              <a:ext cx="247794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C6EAFE5-13ED-A32E-5E76-9ECDC3A0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296" y="2998112"/>
              <a:ext cx="2260459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Rectangle 470">
            <a:extLst>
              <a:ext uri="{FF2B5EF4-FFF2-40B4-BE49-F238E27FC236}">
                <a16:creationId xmlns:a16="http://schemas.microsoft.com/office/drawing/2014/main" id="{CEF5CC62-4459-A8C1-2859-475C1FB34B93}"/>
              </a:ext>
            </a:extLst>
          </p:cNvPr>
          <p:cNvSpPr/>
          <p:nvPr/>
        </p:nvSpPr>
        <p:spPr>
          <a:xfrm>
            <a:off x="3958354" y="4652922"/>
            <a:ext cx="101325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microSD</a:t>
            </a:r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914EF09E-62A6-0364-CEAA-E2B91B28CDCD}"/>
              </a:ext>
            </a:extLst>
          </p:cNvPr>
          <p:cNvCxnSpPr>
            <a:cxnSpLocks/>
            <a:stCxn id="491" idx="2"/>
            <a:endCxn id="471" idx="0"/>
          </p:cNvCxnSpPr>
          <p:nvPr/>
        </p:nvCxnSpPr>
        <p:spPr>
          <a:xfrm flipH="1">
            <a:off x="4464980" y="4204648"/>
            <a:ext cx="284411" cy="448274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1F7945C-4987-1A69-76FE-83FBF74A63D3}"/>
              </a:ext>
            </a:extLst>
          </p:cNvPr>
          <p:cNvSpPr/>
          <p:nvPr/>
        </p:nvSpPr>
        <p:spPr>
          <a:xfrm>
            <a:off x="5221418" y="4660690"/>
            <a:ext cx="101325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D4FCE60-2264-21CA-0835-DE351085F8FB}"/>
              </a:ext>
            </a:extLst>
          </p:cNvPr>
          <p:cNvCxnSpPr>
            <a:cxnSpLocks/>
            <a:stCxn id="492" idx="2"/>
            <a:endCxn id="484" idx="0"/>
          </p:cNvCxnSpPr>
          <p:nvPr/>
        </p:nvCxnSpPr>
        <p:spPr>
          <a:xfrm>
            <a:off x="5421100" y="4204648"/>
            <a:ext cx="306944" cy="456042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ectangle 490">
            <a:extLst>
              <a:ext uri="{FF2B5EF4-FFF2-40B4-BE49-F238E27FC236}">
                <a16:creationId xmlns:a16="http://schemas.microsoft.com/office/drawing/2014/main" id="{2479FE6D-397B-42E0-5F54-8E1C75A73C98}"/>
              </a:ext>
            </a:extLst>
          </p:cNvPr>
          <p:cNvSpPr/>
          <p:nvPr/>
        </p:nvSpPr>
        <p:spPr>
          <a:xfrm>
            <a:off x="4520791" y="4051572"/>
            <a:ext cx="457200" cy="15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</a:rPr>
              <a:t>SPI (x4)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F556395-E35A-9879-D913-23EF6EC1418D}"/>
              </a:ext>
            </a:extLst>
          </p:cNvPr>
          <p:cNvSpPr/>
          <p:nvPr/>
        </p:nvSpPr>
        <p:spPr>
          <a:xfrm>
            <a:off x="5192500" y="4051572"/>
            <a:ext cx="457200" cy="15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</a:rPr>
              <a:t>I2C (x2)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4BC261-4F7A-CC19-F3CA-B8D084A18555}"/>
              </a:ext>
            </a:extLst>
          </p:cNvPr>
          <p:cNvSpPr/>
          <p:nvPr/>
        </p:nvSpPr>
        <p:spPr>
          <a:xfrm>
            <a:off x="4579280" y="5186078"/>
            <a:ext cx="101325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9D8352-6776-9656-F603-60F9DE608886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5085906" y="4019889"/>
            <a:ext cx="0" cy="1166189"/>
          </a:xfrm>
          <a:prstGeom prst="line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BAA0C03-6F0D-FE51-CD20-B7723748B70B}"/>
              </a:ext>
            </a:extLst>
          </p:cNvPr>
          <p:cNvSpPr/>
          <p:nvPr/>
        </p:nvSpPr>
        <p:spPr>
          <a:xfrm>
            <a:off x="4857306" y="3866813"/>
            <a:ext cx="457200" cy="15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</a:rPr>
              <a:t>I2C (x2)</a:t>
            </a:r>
          </a:p>
        </p:txBody>
      </p:sp>
    </p:spTree>
    <p:extLst>
      <p:ext uri="{BB962C8B-B14F-4D97-AF65-F5344CB8AC3E}">
        <p14:creationId xmlns:p14="http://schemas.microsoft.com/office/powerpoint/2010/main" val="300468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4131DB-7C81-0B05-F4ED-01768E263700}"/>
              </a:ext>
            </a:extLst>
          </p:cNvPr>
          <p:cNvSpPr/>
          <p:nvPr/>
        </p:nvSpPr>
        <p:spPr>
          <a:xfrm>
            <a:off x="3369919" y="2638006"/>
            <a:ext cx="1712690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miniMIDI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45462-A8B3-799A-410F-11406A286179}"/>
              </a:ext>
            </a:extLst>
          </p:cNvPr>
          <p:cNvSpPr/>
          <p:nvPr/>
        </p:nvSpPr>
        <p:spPr>
          <a:xfrm>
            <a:off x="1533922" y="909156"/>
            <a:ext cx="1297292" cy="24431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47D8D-31A3-70AF-621A-99BD1085E19B}"/>
              </a:ext>
            </a:extLst>
          </p:cNvPr>
          <p:cNvSpPr/>
          <p:nvPr/>
        </p:nvSpPr>
        <p:spPr>
          <a:xfrm>
            <a:off x="3719638" y="4826901"/>
            <a:ext cx="1013252" cy="47808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2865E-E94D-7FC2-8792-4C86ED6773FA}"/>
              </a:ext>
            </a:extLst>
          </p:cNvPr>
          <p:cNvSpPr/>
          <p:nvPr/>
        </p:nvSpPr>
        <p:spPr>
          <a:xfrm>
            <a:off x="3719638" y="846344"/>
            <a:ext cx="1013252" cy="47808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378E4-A8E7-3842-2B33-AB10CF65B9F2}"/>
              </a:ext>
            </a:extLst>
          </p:cNvPr>
          <p:cNvSpPr/>
          <p:nvPr/>
        </p:nvSpPr>
        <p:spPr>
          <a:xfrm>
            <a:off x="5798323" y="3749811"/>
            <a:ext cx="1013252" cy="47808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 strip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1DC0E-883D-42D8-7D0C-CA2A33A70EDA}"/>
              </a:ext>
            </a:extLst>
          </p:cNvPr>
          <p:cNvSpPr/>
          <p:nvPr/>
        </p:nvSpPr>
        <p:spPr>
          <a:xfrm>
            <a:off x="1675942" y="4391433"/>
            <a:ext cx="1013252" cy="478082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1x </a:t>
            </a:r>
            <a:r>
              <a:rPr lang="en-US" dirty="0" err="1">
                <a:solidFill>
                  <a:schemeClr val="tx1"/>
                </a:solidFill>
              </a:rPr>
              <a:t>joyst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70548-C098-47D4-6070-29AA739D826C}"/>
              </a:ext>
            </a:extLst>
          </p:cNvPr>
          <p:cNvSpPr/>
          <p:nvPr/>
        </p:nvSpPr>
        <p:spPr>
          <a:xfrm>
            <a:off x="1675942" y="1849165"/>
            <a:ext cx="1013252" cy="478082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Midi 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7DE75-47D1-9E11-715D-890FEAC55F94}"/>
              </a:ext>
            </a:extLst>
          </p:cNvPr>
          <p:cNvCxnSpPr>
            <a:cxnSpLocks/>
          </p:cNvCxnSpPr>
          <p:nvPr/>
        </p:nvCxnSpPr>
        <p:spPr>
          <a:xfrm flipV="1">
            <a:off x="4199195" y="3116088"/>
            <a:ext cx="0" cy="171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D9752-F032-98BF-54D1-B9E62E728673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2689194" y="2877047"/>
            <a:ext cx="680725" cy="175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9F45F-6213-EAC3-3B4D-2A824222834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831214" y="1031314"/>
            <a:ext cx="538705" cy="184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390136-36EB-C92A-9889-C3272246E3D1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5082609" y="2877047"/>
            <a:ext cx="715714" cy="111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197C-C1EA-0A32-13E0-13753949472D}"/>
              </a:ext>
            </a:extLst>
          </p:cNvPr>
          <p:cNvCxnSpPr>
            <a:cxnSpLocks/>
          </p:cNvCxnSpPr>
          <p:nvPr/>
        </p:nvCxnSpPr>
        <p:spPr>
          <a:xfrm>
            <a:off x="4199195" y="1324426"/>
            <a:ext cx="0" cy="131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D4546B-B97A-AB54-CE93-084B9F419B11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 flipV="1">
            <a:off x="2689194" y="2088206"/>
            <a:ext cx="680725" cy="78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5F68-4969-76B0-27D0-BE68ABC7600C}"/>
              </a:ext>
            </a:extLst>
          </p:cNvPr>
          <p:cNvSpPr/>
          <p:nvPr/>
        </p:nvSpPr>
        <p:spPr>
          <a:xfrm>
            <a:off x="1675942" y="3749811"/>
            <a:ext cx="1013252" cy="47808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4x rotary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150319-8135-DD1E-3553-DA73DAA64AAD}"/>
              </a:ext>
            </a:extLst>
          </p:cNvPr>
          <p:cNvCxnSpPr>
            <a:cxnSpLocks/>
            <a:stCxn id="47" idx="3"/>
            <a:endCxn id="5" idx="1"/>
          </p:cNvCxnSpPr>
          <p:nvPr/>
        </p:nvCxnSpPr>
        <p:spPr>
          <a:xfrm flipV="1">
            <a:off x="2689194" y="2877047"/>
            <a:ext cx="680725" cy="111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579298-4A0E-184E-4036-673B363E1915}"/>
              </a:ext>
            </a:extLst>
          </p:cNvPr>
          <p:cNvSpPr/>
          <p:nvPr/>
        </p:nvSpPr>
        <p:spPr>
          <a:xfrm>
            <a:off x="5798323" y="1849165"/>
            <a:ext cx="1013252" cy="478082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Midi 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CE53A3-3BFD-5560-0927-DEE27CA029D1}"/>
              </a:ext>
            </a:extLst>
          </p:cNvPr>
          <p:cNvSpPr/>
          <p:nvPr/>
        </p:nvSpPr>
        <p:spPr>
          <a:xfrm>
            <a:off x="5667096" y="909156"/>
            <a:ext cx="1297292" cy="24431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USB-D out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810E59-CB77-CF08-36BE-A2E76C485EF7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>
            <a:off x="5082609" y="2088206"/>
            <a:ext cx="715714" cy="78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3AB2DE-23EA-BC56-6B9C-A316BEFCAA11}"/>
              </a:ext>
            </a:extLst>
          </p:cNvPr>
          <p:cNvCxnSpPr>
            <a:cxnSpLocks/>
            <a:stCxn id="25" idx="1"/>
            <a:endCxn id="5" idx="3"/>
          </p:cNvCxnSpPr>
          <p:nvPr/>
        </p:nvCxnSpPr>
        <p:spPr>
          <a:xfrm flipH="1">
            <a:off x="5082609" y="1031314"/>
            <a:ext cx="584487" cy="184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D2B5F03-2716-C10E-CE1B-3D732B584492}"/>
              </a:ext>
            </a:extLst>
          </p:cNvPr>
          <p:cNvSpPr/>
          <p:nvPr/>
        </p:nvSpPr>
        <p:spPr>
          <a:xfrm>
            <a:off x="1533922" y="1324426"/>
            <a:ext cx="1297292" cy="24431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USB-H 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B6A0419-9211-7B92-D094-A48450DC837F}"/>
              </a:ext>
            </a:extLst>
          </p:cNvPr>
          <p:cNvSpPr/>
          <p:nvPr/>
        </p:nvSpPr>
        <p:spPr>
          <a:xfrm>
            <a:off x="5667096" y="1324426"/>
            <a:ext cx="1297292" cy="24431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USB-H out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8ADECB-33F1-9129-CA11-0320CEA010F4}"/>
              </a:ext>
            </a:extLst>
          </p:cNvPr>
          <p:cNvCxnSpPr>
            <a:cxnSpLocks/>
            <a:stCxn id="80" idx="3"/>
            <a:endCxn id="5" idx="1"/>
          </p:cNvCxnSpPr>
          <p:nvPr/>
        </p:nvCxnSpPr>
        <p:spPr>
          <a:xfrm>
            <a:off x="2831214" y="1446584"/>
            <a:ext cx="538705" cy="143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D220D5-0207-6C96-8372-A79602079E58}"/>
              </a:ext>
            </a:extLst>
          </p:cNvPr>
          <p:cNvCxnSpPr>
            <a:cxnSpLocks/>
            <a:stCxn id="81" idx="1"/>
            <a:endCxn id="5" idx="3"/>
          </p:cNvCxnSpPr>
          <p:nvPr/>
        </p:nvCxnSpPr>
        <p:spPr>
          <a:xfrm flipH="1">
            <a:off x="5082609" y="1446584"/>
            <a:ext cx="584487" cy="143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C5B116F-3687-8CC8-6F28-8FA58ECFA0CF}"/>
              </a:ext>
            </a:extLst>
          </p:cNvPr>
          <p:cNvSpPr/>
          <p:nvPr/>
        </p:nvSpPr>
        <p:spPr>
          <a:xfrm>
            <a:off x="8861722" y="615898"/>
            <a:ext cx="2908144" cy="4380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Main concept: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receive midi from inputs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- knobs and rotary act as limited midi inputs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transform them, eventually configuring a seq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send midi to outputs (straight or from seq)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- led strip acts as an output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show what’s going on in the </a:t>
            </a:r>
            <a:r>
              <a:rPr lang="en-US" sz="1000" dirty="0" err="1">
                <a:solidFill>
                  <a:sysClr val="windowText" lastClr="000000"/>
                </a:solidFill>
              </a:rPr>
              <a:t>oled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 save everything that’s happening as mid on </a:t>
            </a:r>
            <a:r>
              <a:rPr lang="en-US" sz="1000" dirty="0" err="1">
                <a:solidFill>
                  <a:sysClr val="windowText" lastClr="000000"/>
                </a:solidFill>
              </a:rPr>
              <a:t>sd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 load configuration and other stuff from </a:t>
            </a:r>
            <a:r>
              <a:rPr lang="en-US" sz="1000" dirty="0" err="1">
                <a:solidFill>
                  <a:sysClr val="windowText" lastClr="000000"/>
                </a:solidFill>
              </a:rPr>
              <a:t>sd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 interact with user with CLI over </a:t>
            </a:r>
            <a:r>
              <a:rPr lang="en-US" sz="1000" dirty="0" err="1">
                <a:solidFill>
                  <a:sysClr val="windowText" lastClr="000000"/>
                </a:solidFill>
              </a:rPr>
              <a:t>usb</a:t>
            </a:r>
            <a:r>
              <a:rPr lang="en-US" sz="1000" dirty="0">
                <a:solidFill>
                  <a:sysClr val="windowText" lastClr="000000"/>
                </a:solidFill>
              </a:rPr>
              <a:t>-d-serial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- </a:t>
            </a:r>
            <a:r>
              <a:rPr lang="en-US" sz="1000" dirty="0" err="1">
                <a:solidFill>
                  <a:sysClr val="windowText" lastClr="000000"/>
                </a:solidFill>
              </a:rPr>
              <a:t>usb</a:t>
            </a:r>
            <a:r>
              <a:rPr lang="en-US" sz="1000" dirty="0">
                <a:solidFill>
                  <a:sysClr val="windowText" lastClr="000000"/>
                </a:solidFill>
              </a:rPr>
              <a:t>-h is done via </a:t>
            </a:r>
            <a:r>
              <a:rPr lang="en-US" sz="1000" dirty="0" err="1">
                <a:solidFill>
                  <a:sysClr val="windowText" lastClr="000000"/>
                </a:solidFill>
              </a:rPr>
              <a:t>pio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Modes of operation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1 - routing matrix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2 - p85 wrap based on pdf manual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3 – sequencer (arpeggios and drum patterns)</a:t>
            </a:r>
          </a:p>
        </p:txBody>
      </p:sp>
    </p:spTree>
    <p:extLst>
      <p:ext uri="{BB962C8B-B14F-4D97-AF65-F5344CB8AC3E}">
        <p14:creationId xmlns:p14="http://schemas.microsoft.com/office/powerpoint/2010/main" val="308750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308C9-AFC3-A24C-7CB4-088A9FF7305F}"/>
              </a:ext>
            </a:extLst>
          </p:cNvPr>
          <p:cNvSpPr/>
          <p:nvPr/>
        </p:nvSpPr>
        <p:spPr>
          <a:xfrm>
            <a:off x="2836656" y="4325195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P85 🎹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131DB-7C81-0B05-F4ED-01768E263700}"/>
              </a:ext>
            </a:extLst>
          </p:cNvPr>
          <p:cNvSpPr/>
          <p:nvPr/>
        </p:nvSpPr>
        <p:spPr>
          <a:xfrm>
            <a:off x="2836656" y="2638006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Pico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45462-A8B3-799A-410F-11406A286179}"/>
              </a:ext>
            </a:extLst>
          </p:cNvPr>
          <p:cNvSpPr/>
          <p:nvPr/>
        </p:nvSpPr>
        <p:spPr>
          <a:xfrm>
            <a:off x="3507878" y="824117"/>
            <a:ext cx="1436772" cy="24431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47D8D-31A3-70AF-621A-99BD1085E19B}"/>
              </a:ext>
            </a:extLst>
          </p:cNvPr>
          <p:cNvSpPr/>
          <p:nvPr/>
        </p:nvSpPr>
        <p:spPr>
          <a:xfrm>
            <a:off x="1287751" y="1763220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2865E-E94D-7FC2-8792-4C86ED6773FA}"/>
              </a:ext>
            </a:extLst>
          </p:cNvPr>
          <p:cNvSpPr/>
          <p:nvPr/>
        </p:nvSpPr>
        <p:spPr>
          <a:xfrm>
            <a:off x="6146745" y="1779566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378E4-A8E7-3842-2B33-AB10CF65B9F2}"/>
              </a:ext>
            </a:extLst>
          </p:cNvPr>
          <p:cNvSpPr/>
          <p:nvPr/>
        </p:nvSpPr>
        <p:spPr>
          <a:xfrm>
            <a:off x="1285361" y="1055683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 strip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1DC0E-883D-42D8-7D0C-CA2A33A70EDA}"/>
              </a:ext>
            </a:extLst>
          </p:cNvPr>
          <p:cNvSpPr/>
          <p:nvPr/>
        </p:nvSpPr>
        <p:spPr>
          <a:xfrm>
            <a:off x="1287751" y="4325195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 </a:t>
            </a:r>
            <a:r>
              <a:rPr lang="en-US" dirty="0" err="1">
                <a:solidFill>
                  <a:schemeClr val="tx1"/>
                </a:solidFill>
              </a:rPr>
              <a:t>joyst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70548-C098-47D4-6070-29AA739D826C}"/>
              </a:ext>
            </a:extLst>
          </p:cNvPr>
          <p:cNvSpPr/>
          <p:nvPr/>
        </p:nvSpPr>
        <p:spPr>
          <a:xfrm>
            <a:off x="3522863" y="3481600"/>
            <a:ext cx="140680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Midi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/f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7DE75-47D1-9E11-715D-890FEAC55F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05783" y="2002261"/>
            <a:ext cx="53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D9752-F032-98BF-54D1-B9E62E728673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2305783" y="2877047"/>
            <a:ext cx="530873" cy="168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9F45F-6213-EAC3-3B4D-2A8242228345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26264" y="1068433"/>
            <a:ext cx="0" cy="72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390136-36EB-C92A-9889-C3272246E3D1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2303393" y="1294724"/>
            <a:ext cx="533263" cy="737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197C-C1EA-0A32-13E0-13753949472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15872" y="2018607"/>
            <a:ext cx="53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D4546B-B97A-AB54-CE93-084B9F419B11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226264" y="3116088"/>
            <a:ext cx="0" cy="3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341F3D-FCDE-1F7D-FC4D-869DF440C4F9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4226264" y="3959682"/>
            <a:ext cx="0" cy="3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8B5D7-E4E8-A8AE-31FC-34641B3763F5}"/>
              </a:ext>
            </a:extLst>
          </p:cNvPr>
          <p:cNvSpPr/>
          <p:nvPr/>
        </p:nvSpPr>
        <p:spPr>
          <a:xfrm>
            <a:off x="2303393" y="1990072"/>
            <a:ext cx="533262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4x (SPI)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79D6C5-981F-6649-2CC3-6EA21B44DF73}"/>
              </a:ext>
            </a:extLst>
          </p:cNvPr>
          <p:cNvSpPr/>
          <p:nvPr/>
        </p:nvSpPr>
        <p:spPr>
          <a:xfrm>
            <a:off x="2665116" y="3190914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6x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693580-610E-5696-3828-6C1EC55C66E8}"/>
              </a:ext>
            </a:extLst>
          </p:cNvPr>
          <p:cNvSpPr/>
          <p:nvPr/>
        </p:nvSpPr>
        <p:spPr>
          <a:xfrm>
            <a:off x="2510915" y="1326153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1x (PIO)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C57C4C-CA7A-0A4D-C74E-88DB0918704B}"/>
              </a:ext>
            </a:extLst>
          </p:cNvPr>
          <p:cNvSpPr/>
          <p:nvPr/>
        </p:nvSpPr>
        <p:spPr>
          <a:xfrm>
            <a:off x="5615872" y="2009239"/>
            <a:ext cx="533262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(I2C)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EC2634-9D29-63E8-9979-A8D87EED51FE}"/>
              </a:ext>
            </a:extLst>
          </p:cNvPr>
          <p:cNvSpPr/>
          <p:nvPr/>
        </p:nvSpPr>
        <p:spPr>
          <a:xfrm>
            <a:off x="4226263" y="3173229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(UART)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720BEA-3EA2-92C8-5FD9-AC5973F2C9C7}"/>
              </a:ext>
            </a:extLst>
          </p:cNvPr>
          <p:cNvSpPr/>
          <p:nvPr/>
        </p:nvSpPr>
        <p:spPr>
          <a:xfrm>
            <a:off x="8792782" y="611852"/>
            <a:ext cx="3114645" cy="4380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Expand P85 with: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- 4x knobs for CC or settings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pitch/mod joystick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led strip on keys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extra functionality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sequencer/drum machine/arpeggiator NEXT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midi record/play/??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scales, transpose, split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Working as midi device 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DAW/PC/Phone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Working as midi host  receive/ctrl USB midi device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LED Strip appears as a midi channel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PIN Count: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pico2 (22)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--- 12 rotary (PIO 1)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--- 6 joysticks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midi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collab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Pico1 (21)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--- 12 rotary (PIO 1)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display and more (I2C)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collab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--- 4 </a:t>
            </a:r>
            <a:r>
              <a:rPr lang="en-US" sz="1000" dirty="0" err="1">
                <a:solidFill>
                  <a:sysClr val="windowText" lastClr="000000"/>
                </a:solidFill>
              </a:rPr>
              <a:t>microsd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err="1">
                <a:solidFill>
                  <a:sysClr val="windowText" lastClr="000000"/>
                </a:solidFill>
              </a:rPr>
              <a:t>spi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--- 1 </a:t>
            </a:r>
            <a:r>
              <a:rPr lang="en-US" sz="1000" dirty="0" err="1">
                <a:solidFill>
                  <a:sysClr val="windowText" lastClr="000000"/>
                </a:solidFill>
              </a:rPr>
              <a:t>rgb</a:t>
            </a:r>
            <a:r>
              <a:rPr lang="en-US" sz="1000" dirty="0">
                <a:solidFill>
                  <a:sysClr val="windowText" lastClr="000000"/>
                </a:solidFill>
              </a:rPr>
              <a:t> led (PIO 2)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5F68-4969-76B0-27D0-BE68ABC7600C}"/>
              </a:ext>
            </a:extLst>
          </p:cNvPr>
          <p:cNvSpPr/>
          <p:nvPr/>
        </p:nvSpPr>
        <p:spPr>
          <a:xfrm>
            <a:off x="6146745" y="2635185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4x rotary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150319-8135-DD1E-3553-DA73DAA64AAD}"/>
              </a:ext>
            </a:extLst>
          </p:cNvPr>
          <p:cNvCxnSpPr>
            <a:cxnSpLocks/>
            <a:stCxn id="47" idx="1"/>
            <a:endCxn id="5" idx="3"/>
          </p:cNvCxnSpPr>
          <p:nvPr/>
        </p:nvCxnSpPr>
        <p:spPr>
          <a:xfrm flipH="1">
            <a:off x="5615872" y="2874226"/>
            <a:ext cx="530873" cy="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4F10A6F-03B4-D626-0DBF-D133F73A75F7}"/>
              </a:ext>
            </a:extLst>
          </p:cNvPr>
          <p:cNvSpPr/>
          <p:nvPr/>
        </p:nvSpPr>
        <p:spPr>
          <a:xfrm>
            <a:off x="5540920" y="2885313"/>
            <a:ext cx="680778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12x (PIO)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78583-8238-F24A-E760-733ED9F3C58F}"/>
              </a:ext>
            </a:extLst>
          </p:cNvPr>
          <p:cNvSpPr/>
          <p:nvPr/>
        </p:nvSpPr>
        <p:spPr>
          <a:xfrm>
            <a:off x="6146745" y="1049483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4x rotary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026ED-80FB-5C4C-2DA2-32402D0414CD}"/>
              </a:ext>
            </a:extLst>
          </p:cNvPr>
          <p:cNvSpPr/>
          <p:nvPr/>
        </p:nvSpPr>
        <p:spPr>
          <a:xfrm>
            <a:off x="2836656" y="1793474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Pico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251F58-27D9-7757-3FEE-B7218A47C8B0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4226264" y="2271556"/>
            <a:ext cx="0" cy="36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CAE7DF-D2F7-9E3D-031F-9AA7E5D1C963}"/>
              </a:ext>
            </a:extLst>
          </p:cNvPr>
          <p:cNvSpPr/>
          <p:nvPr/>
        </p:nvSpPr>
        <p:spPr>
          <a:xfrm>
            <a:off x="4226263" y="2331517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(UART)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102301-633C-711B-37F8-C2D5449076CD}"/>
              </a:ext>
            </a:extLst>
          </p:cNvPr>
          <p:cNvSpPr/>
          <p:nvPr/>
        </p:nvSpPr>
        <p:spPr>
          <a:xfrm>
            <a:off x="1287751" y="2635185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DFC7DC2-79D3-7F15-DDDB-4E6F3041C336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>
            <a:off x="2305783" y="2874226"/>
            <a:ext cx="530873" cy="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82333CF-3A16-EC8E-33DD-675028EACDCC}"/>
              </a:ext>
            </a:extLst>
          </p:cNvPr>
          <p:cNvSpPr/>
          <p:nvPr/>
        </p:nvSpPr>
        <p:spPr>
          <a:xfrm>
            <a:off x="2254281" y="2622996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0x (USB)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DDAE38-A65F-F659-6DAD-F4D8486B18F2}"/>
              </a:ext>
            </a:extLst>
          </p:cNvPr>
          <p:cNvSpPr/>
          <p:nvPr/>
        </p:nvSpPr>
        <p:spPr>
          <a:xfrm>
            <a:off x="5373313" y="1359581"/>
            <a:ext cx="680778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12x (PIO)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B2E22C-3CD7-5DAD-70DD-68A811D6BC6B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5615872" y="1288524"/>
            <a:ext cx="530873" cy="74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D8BFD1A-14F2-E0B8-BD8C-1DADD9BB9586}"/>
              </a:ext>
            </a:extLst>
          </p:cNvPr>
          <p:cNvSpPr/>
          <p:nvPr/>
        </p:nvSpPr>
        <p:spPr>
          <a:xfrm>
            <a:off x="4226263" y="1251096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0x (USB)</a:t>
            </a:r>
          </a:p>
        </p:txBody>
      </p:sp>
    </p:spTree>
    <p:extLst>
      <p:ext uri="{BB962C8B-B14F-4D97-AF65-F5344CB8AC3E}">
        <p14:creationId xmlns:p14="http://schemas.microsoft.com/office/powerpoint/2010/main" val="280461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4C3667-33F8-4CA7-309A-FAF99EDCB427}"/>
              </a:ext>
            </a:extLst>
          </p:cNvPr>
          <p:cNvSpPr/>
          <p:nvPr/>
        </p:nvSpPr>
        <p:spPr>
          <a:xfrm>
            <a:off x="237891" y="1451614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Encoders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B5E0B-0F90-3946-D4AE-E12AB6DF6545}"/>
              </a:ext>
            </a:extLst>
          </p:cNvPr>
          <p:cNvSpPr/>
          <p:nvPr/>
        </p:nvSpPr>
        <p:spPr>
          <a:xfrm>
            <a:off x="9720435" y="403073"/>
            <a:ext cx="2166892" cy="6002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Notes: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there’s just 2 queues, in and out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the poly msg base overloads new and takes a param to know in which queue it sits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the </a:t>
            </a:r>
            <a:r>
              <a:rPr lang="en-US" sz="1000" dirty="0" err="1">
                <a:solidFill>
                  <a:sysClr val="windowText" lastClr="000000"/>
                </a:solidFill>
              </a:rPr>
              <a:t>leds</a:t>
            </a:r>
            <a:r>
              <a:rPr lang="en-US" sz="1000" dirty="0">
                <a:solidFill>
                  <a:sysClr val="windowText" lastClr="000000"/>
                </a:solidFill>
              </a:rPr>
              <a:t> are updated via PIO and DMA, continuously iterating over an array. Led updates done on the array are reflected on the strip as soon as the DMA gets there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the msg processor acts sequentially on </a:t>
            </a:r>
            <a:r>
              <a:rPr lang="en-US" sz="1000" dirty="0" err="1">
                <a:solidFill>
                  <a:sysClr val="windowText" lastClr="000000"/>
                </a:solidFill>
              </a:rPr>
              <a:t>msgs</a:t>
            </a:r>
            <a:r>
              <a:rPr lang="en-US" sz="1000" dirty="0">
                <a:solidFill>
                  <a:sysClr val="windowText" lastClr="000000"/>
                </a:solidFill>
              </a:rPr>
              <a:t> in the in-queue. Checks the message against a set of rules. Each rule has a set of match conditions to see if it fires or not. If it fires, it executes something with the message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each match is just an operator with some parameters, the execution is a sequence of operator and parameters. Actually this should become some kind of </a:t>
            </a:r>
            <a:r>
              <a:rPr lang="en-US" sz="1000" dirty="0" err="1">
                <a:solidFill>
                  <a:sysClr val="windowText" lastClr="000000"/>
                </a:solidFill>
              </a:rPr>
              <a:t>asm</a:t>
            </a:r>
            <a:r>
              <a:rPr lang="en-US" sz="1000" dirty="0">
                <a:solidFill>
                  <a:sysClr val="windowText" lastClr="000000"/>
                </a:solidFill>
              </a:rPr>
              <a:t>, and same for the execution phase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F3B6-3998-9C5A-2434-83E02FEBF35B}"/>
              </a:ext>
            </a:extLst>
          </p:cNvPr>
          <p:cNvSpPr/>
          <p:nvPr/>
        </p:nvSpPr>
        <p:spPr>
          <a:xfrm>
            <a:off x="237891" y="2317462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Joystick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AEDD2-61ED-8004-856A-B50490B50FEE}"/>
              </a:ext>
            </a:extLst>
          </p:cNvPr>
          <p:cNvSpPr/>
          <p:nvPr/>
        </p:nvSpPr>
        <p:spPr>
          <a:xfrm>
            <a:off x="2046461" y="1451613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BBFCA-6927-2234-DA33-08C0B0E3AA49}"/>
              </a:ext>
            </a:extLst>
          </p:cNvPr>
          <p:cNvSpPr/>
          <p:nvPr/>
        </p:nvSpPr>
        <p:spPr>
          <a:xfrm>
            <a:off x="2046461" y="2318410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Polymorphic Msg 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DAB28-D66A-6108-6C23-1BD2EA9EDA76}"/>
              </a:ext>
            </a:extLst>
          </p:cNvPr>
          <p:cNvSpPr/>
          <p:nvPr/>
        </p:nvSpPr>
        <p:spPr>
          <a:xfrm>
            <a:off x="3855031" y="1451613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2A253-D6B9-36CD-EE21-A0EFA7D0C1CC}"/>
              </a:ext>
            </a:extLst>
          </p:cNvPr>
          <p:cNvSpPr/>
          <p:nvPr/>
        </p:nvSpPr>
        <p:spPr>
          <a:xfrm>
            <a:off x="237891" y="3183310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Leds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28DAF3-8334-11C6-8F86-5D18B978F7F7}"/>
              </a:ext>
            </a:extLst>
          </p:cNvPr>
          <p:cNvSpPr/>
          <p:nvPr/>
        </p:nvSpPr>
        <p:spPr>
          <a:xfrm>
            <a:off x="237890" y="4049158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C71E7-556F-9BE3-6111-4E86B36F8996}"/>
              </a:ext>
            </a:extLst>
          </p:cNvPr>
          <p:cNvSpPr/>
          <p:nvPr/>
        </p:nvSpPr>
        <p:spPr>
          <a:xfrm>
            <a:off x="55371" y="34537"/>
            <a:ext cx="2465298" cy="27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34485A-88CE-58F6-96F3-87F4C0EBDDD9}"/>
              </a:ext>
            </a:extLst>
          </p:cNvPr>
          <p:cNvSpPr/>
          <p:nvPr/>
        </p:nvSpPr>
        <p:spPr>
          <a:xfrm>
            <a:off x="3855031" y="3183309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Synth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64306-9170-79CD-56CA-FA0561926A54}"/>
              </a:ext>
            </a:extLst>
          </p:cNvPr>
          <p:cNvSpPr/>
          <p:nvPr/>
        </p:nvSpPr>
        <p:spPr>
          <a:xfrm>
            <a:off x="2046461" y="4049158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Msg processor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66DFD6-DCA1-710A-2299-F2566D82A3BF}"/>
              </a:ext>
            </a:extLst>
          </p:cNvPr>
          <p:cNvSpPr/>
          <p:nvPr/>
        </p:nvSpPr>
        <p:spPr>
          <a:xfrm>
            <a:off x="237890" y="4915006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MIDI UART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D478B-FB72-63C5-C556-AE30194A12C5}"/>
              </a:ext>
            </a:extLst>
          </p:cNvPr>
          <p:cNvSpPr/>
          <p:nvPr/>
        </p:nvSpPr>
        <p:spPr>
          <a:xfrm>
            <a:off x="237890" y="5780854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MIDI USB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2BFA68-F190-5BD2-76EE-32670E8118CB}"/>
              </a:ext>
            </a:extLst>
          </p:cNvPr>
          <p:cNvSpPr/>
          <p:nvPr/>
        </p:nvSpPr>
        <p:spPr>
          <a:xfrm>
            <a:off x="237891" y="578118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 Card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BFAF15-7976-B58D-CA83-98C11E0D2553}"/>
              </a:ext>
            </a:extLst>
          </p:cNvPr>
          <p:cNvSpPr/>
          <p:nvPr/>
        </p:nvSpPr>
        <p:spPr>
          <a:xfrm>
            <a:off x="6952974" y="403073"/>
            <a:ext cx="2447362" cy="6002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The program executes a loop of: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call tick on each manager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- this transfers inputs to the in-queue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- and outputs from the out-queue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process messages from the in-queue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execute scheduled activities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- e.g. get messages in the out-queue at a given 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0CCDF-21C1-E877-01FB-853944B4A751}"/>
              </a:ext>
            </a:extLst>
          </p:cNvPr>
          <p:cNvSpPr/>
          <p:nvPr/>
        </p:nvSpPr>
        <p:spPr>
          <a:xfrm>
            <a:off x="2046461" y="4915005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Match 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2E3B0-E63D-20E9-5916-89259BE52876}"/>
              </a:ext>
            </a:extLst>
          </p:cNvPr>
          <p:cNvSpPr/>
          <p:nvPr/>
        </p:nvSpPr>
        <p:spPr>
          <a:xfrm>
            <a:off x="2046461" y="5780852"/>
            <a:ext cx="1579219" cy="624363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processor</a:t>
            </a:r>
          </a:p>
        </p:txBody>
      </p:sp>
    </p:spTree>
    <p:extLst>
      <p:ext uri="{BB962C8B-B14F-4D97-AF65-F5344CB8AC3E}">
        <p14:creationId xmlns:p14="http://schemas.microsoft.com/office/powerpoint/2010/main" val="2548011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308C9-AFC3-A24C-7CB4-088A9FF7305F}"/>
              </a:ext>
            </a:extLst>
          </p:cNvPr>
          <p:cNvSpPr/>
          <p:nvPr/>
        </p:nvSpPr>
        <p:spPr>
          <a:xfrm>
            <a:off x="2836656" y="5296030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P85 🎹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131DB-7C81-0B05-F4ED-01768E263700}"/>
              </a:ext>
            </a:extLst>
          </p:cNvPr>
          <p:cNvSpPr/>
          <p:nvPr/>
        </p:nvSpPr>
        <p:spPr>
          <a:xfrm>
            <a:off x="2836656" y="3608841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Pico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45462-A8B3-799A-410F-11406A286179}"/>
              </a:ext>
            </a:extLst>
          </p:cNvPr>
          <p:cNvSpPr/>
          <p:nvPr/>
        </p:nvSpPr>
        <p:spPr>
          <a:xfrm>
            <a:off x="3507878" y="824117"/>
            <a:ext cx="1436772" cy="24431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47D8D-31A3-70AF-621A-99BD1085E19B}"/>
              </a:ext>
            </a:extLst>
          </p:cNvPr>
          <p:cNvSpPr/>
          <p:nvPr/>
        </p:nvSpPr>
        <p:spPr>
          <a:xfrm>
            <a:off x="1287751" y="1763220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2865E-E94D-7FC2-8792-4C86ED6773FA}"/>
              </a:ext>
            </a:extLst>
          </p:cNvPr>
          <p:cNvSpPr/>
          <p:nvPr/>
        </p:nvSpPr>
        <p:spPr>
          <a:xfrm>
            <a:off x="6146745" y="1779566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378E4-A8E7-3842-2B33-AB10CF65B9F2}"/>
              </a:ext>
            </a:extLst>
          </p:cNvPr>
          <p:cNvSpPr/>
          <p:nvPr/>
        </p:nvSpPr>
        <p:spPr>
          <a:xfrm>
            <a:off x="1285361" y="1055683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 strip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1DC0E-883D-42D8-7D0C-CA2A33A70EDA}"/>
              </a:ext>
            </a:extLst>
          </p:cNvPr>
          <p:cNvSpPr/>
          <p:nvPr/>
        </p:nvSpPr>
        <p:spPr>
          <a:xfrm>
            <a:off x="6146745" y="1087112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 </a:t>
            </a:r>
            <a:r>
              <a:rPr lang="en-US" dirty="0" err="1">
                <a:solidFill>
                  <a:schemeClr val="tx1"/>
                </a:solidFill>
              </a:rPr>
              <a:t>joyst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70548-C098-47D4-6070-29AA739D826C}"/>
              </a:ext>
            </a:extLst>
          </p:cNvPr>
          <p:cNvSpPr/>
          <p:nvPr/>
        </p:nvSpPr>
        <p:spPr>
          <a:xfrm>
            <a:off x="3188970" y="4452435"/>
            <a:ext cx="2074588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Midi I/O jacks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7DE75-47D1-9E11-715D-890FEAC55F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05783" y="2002261"/>
            <a:ext cx="53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D9752-F032-98BF-54D1-B9E62E728673}"/>
              </a:ext>
            </a:extLst>
          </p:cNvPr>
          <p:cNvCxnSpPr>
            <a:cxnSpLocks/>
            <a:stCxn id="10" idx="1"/>
            <a:endCxn id="22" idx="3"/>
          </p:cNvCxnSpPr>
          <p:nvPr/>
        </p:nvCxnSpPr>
        <p:spPr>
          <a:xfrm flipH="1">
            <a:off x="5615872" y="1326153"/>
            <a:ext cx="530873" cy="70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9F45F-6213-EAC3-3B4D-2A8242228345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26264" y="1068433"/>
            <a:ext cx="0" cy="72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390136-36EB-C92A-9889-C3272246E3D1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2303393" y="1294724"/>
            <a:ext cx="533263" cy="737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197C-C1EA-0A32-13E0-13753949472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15872" y="2018607"/>
            <a:ext cx="53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D4546B-B97A-AB54-CE93-084B9F419B11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226264" y="4086923"/>
            <a:ext cx="0" cy="3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341F3D-FCDE-1F7D-FC4D-869DF440C4F9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4226264" y="4930517"/>
            <a:ext cx="0" cy="3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8B5D7-E4E8-A8AE-31FC-34641B3763F5}"/>
              </a:ext>
            </a:extLst>
          </p:cNvPr>
          <p:cNvSpPr/>
          <p:nvPr/>
        </p:nvSpPr>
        <p:spPr>
          <a:xfrm>
            <a:off x="2303393" y="1990072"/>
            <a:ext cx="533262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4x (SPI)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79D6C5-981F-6649-2CC3-6EA21B44DF73}"/>
              </a:ext>
            </a:extLst>
          </p:cNvPr>
          <p:cNvSpPr/>
          <p:nvPr/>
        </p:nvSpPr>
        <p:spPr>
          <a:xfrm>
            <a:off x="5613483" y="1453948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6x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693580-610E-5696-3828-6C1EC55C66E8}"/>
              </a:ext>
            </a:extLst>
          </p:cNvPr>
          <p:cNvSpPr/>
          <p:nvPr/>
        </p:nvSpPr>
        <p:spPr>
          <a:xfrm>
            <a:off x="2510915" y="1326153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1x (PIO)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C57C4C-CA7A-0A4D-C74E-88DB0918704B}"/>
              </a:ext>
            </a:extLst>
          </p:cNvPr>
          <p:cNvSpPr/>
          <p:nvPr/>
        </p:nvSpPr>
        <p:spPr>
          <a:xfrm>
            <a:off x="5615872" y="2009239"/>
            <a:ext cx="533262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(I2C)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EC2634-9D29-63E8-9979-A8D87EED51FE}"/>
              </a:ext>
            </a:extLst>
          </p:cNvPr>
          <p:cNvSpPr/>
          <p:nvPr/>
        </p:nvSpPr>
        <p:spPr>
          <a:xfrm>
            <a:off x="4226263" y="4144064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(UART)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720BEA-3EA2-92C8-5FD9-AC5973F2C9C7}"/>
              </a:ext>
            </a:extLst>
          </p:cNvPr>
          <p:cNvSpPr/>
          <p:nvPr/>
        </p:nvSpPr>
        <p:spPr>
          <a:xfrm>
            <a:off x="8792782" y="611852"/>
            <a:ext cx="3114645" cy="4380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Expand P85 with: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- 4x knobs for CC or settings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pitch/mod joystick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led strip on keys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extra functionality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sequencer/drum machine/arpeggiator NEXT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midi record/play/??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scales, transpose, split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Working as midi device 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DAW/PC/Phone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Working as midi host  receive/ctrl USB midi device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LED Strip appears as a midi channel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PIN Count: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Pico1 (25)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display and more (I2C)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collab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--- 6 joystick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--- 4 </a:t>
            </a:r>
            <a:r>
              <a:rPr lang="en-US" sz="1000" dirty="0" err="1">
                <a:solidFill>
                  <a:sysClr val="windowText" lastClr="000000"/>
                </a:solidFill>
              </a:rPr>
              <a:t>microsd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err="1">
                <a:solidFill>
                  <a:sysClr val="windowText" lastClr="000000"/>
                </a:solidFill>
              </a:rPr>
              <a:t>spi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--- 1 </a:t>
            </a:r>
            <a:r>
              <a:rPr lang="en-US" sz="1000" dirty="0" err="1">
                <a:solidFill>
                  <a:sysClr val="windowText" lastClr="000000"/>
                </a:solidFill>
              </a:rPr>
              <a:t>rgb</a:t>
            </a:r>
            <a:r>
              <a:rPr lang="en-US" sz="1000" dirty="0">
                <a:solidFill>
                  <a:sysClr val="windowText" lastClr="000000"/>
                </a:solidFill>
              </a:rPr>
              <a:t> led (PIO 2)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--- 10 audio 8+8 channel I2S (PIO 1)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pico2 (28)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--- 24 rotary (PIO 1)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midi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collab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5F68-4969-76B0-27D0-BE68ABC7600C}"/>
              </a:ext>
            </a:extLst>
          </p:cNvPr>
          <p:cNvSpPr/>
          <p:nvPr/>
        </p:nvSpPr>
        <p:spPr>
          <a:xfrm>
            <a:off x="6146745" y="3606020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8x rotary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150319-8135-DD1E-3553-DA73DAA64AAD}"/>
              </a:ext>
            </a:extLst>
          </p:cNvPr>
          <p:cNvCxnSpPr>
            <a:cxnSpLocks/>
            <a:stCxn id="47" idx="1"/>
            <a:endCxn id="5" idx="3"/>
          </p:cNvCxnSpPr>
          <p:nvPr/>
        </p:nvCxnSpPr>
        <p:spPr>
          <a:xfrm flipH="1">
            <a:off x="5615872" y="3845061"/>
            <a:ext cx="530873" cy="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026ED-80FB-5C4C-2DA2-32402D0414CD}"/>
              </a:ext>
            </a:extLst>
          </p:cNvPr>
          <p:cNvSpPr/>
          <p:nvPr/>
        </p:nvSpPr>
        <p:spPr>
          <a:xfrm>
            <a:off x="2836656" y="1793474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Pico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251F58-27D9-7757-3FEE-B7218A47C8B0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4226264" y="2271556"/>
            <a:ext cx="0" cy="133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CAE7DF-D2F7-9E3D-031F-9AA7E5D1C963}"/>
              </a:ext>
            </a:extLst>
          </p:cNvPr>
          <p:cNvSpPr/>
          <p:nvPr/>
        </p:nvSpPr>
        <p:spPr>
          <a:xfrm>
            <a:off x="4226263" y="2267285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(UART)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102301-633C-711B-37F8-C2D5449076CD}"/>
              </a:ext>
            </a:extLst>
          </p:cNvPr>
          <p:cNvSpPr/>
          <p:nvPr/>
        </p:nvSpPr>
        <p:spPr>
          <a:xfrm>
            <a:off x="1287751" y="3606020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DFC7DC2-79D3-7F15-DDDB-4E6F3041C336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>
            <a:off x="2305783" y="3845061"/>
            <a:ext cx="530873" cy="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82333CF-3A16-EC8E-33DD-675028EACDCC}"/>
              </a:ext>
            </a:extLst>
          </p:cNvPr>
          <p:cNvSpPr/>
          <p:nvPr/>
        </p:nvSpPr>
        <p:spPr>
          <a:xfrm>
            <a:off x="2254281" y="3593831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0x (USB)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DDAE38-A65F-F659-6DAD-F4D8486B18F2}"/>
              </a:ext>
            </a:extLst>
          </p:cNvPr>
          <p:cNvSpPr/>
          <p:nvPr/>
        </p:nvSpPr>
        <p:spPr>
          <a:xfrm>
            <a:off x="5560039" y="3621880"/>
            <a:ext cx="680778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24x (PIO)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D8BFD1A-14F2-E0B8-BD8C-1DADD9BB9586}"/>
              </a:ext>
            </a:extLst>
          </p:cNvPr>
          <p:cNvSpPr/>
          <p:nvPr/>
        </p:nvSpPr>
        <p:spPr>
          <a:xfrm>
            <a:off x="4226263" y="1251096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0x (USB)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9BC100-E90A-ECBE-C3F4-B119E966B4CD}"/>
              </a:ext>
            </a:extLst>
          </p:cNvPr>
          <p:cNvSpPr/>
          <p:nvPr/>
        </p:nvSpPr>
        <p:spPr>
          <a:xfrm>
            <a:off x="4226263" y="3334698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(UART)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CF232-00AA-906D-31D2-A211082C803A}"/>
              </a:ext>
            </a:extLst>
          </p:cNvPr>
          <p:cNvSpPr/>
          <p:nvPr/>
        </p:nvSpPr>
        <p:spPr>
          <a:xfrm>
            <a:off x="6146745" y="2504934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ADCDAC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AB1AED-534F-FFAA-DD2C-2741B8F23B47}"/>
              </a:ext>
            </a:extLst>
          </p:cNvPr>
          <p:cNvCxnSpPr>
            <a:cxnSpLocks/>
            <a:stCxn id="24" idx="1"/>
            <a:endCxn id="22" idx="3"/>
          </p:cNvCxnSpPr>
          <p:nvPr/>
        </p:nvCxnSpPr>
        <p:spPr>
          <a:xfrm flipH="1" flipV="1">
            <a:off x="5615872" y="2032515"/>
            <a:ext cx="530873" cy="71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F870C-0AA5-E693-3985-6EAC87CF49E3}"/>
              </a:ext>
            </a:extLst>
          </p:cNvPr>
          <p:cNvSpPr/>
          <p:nvPr/>
        </p:nvSpPr>
        <p:spPr>
          <a:xfrm>
            <a:off x="5655561" y="2486651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10x (I2S)</a:t>
            </a:r>
          </a:p>
        </p:txBody>
      </p:sp>
    </p:spTree>
    <p:extLst>
      <p:ext uri="{BB962C8B-B14F-4D97-AF65-F5344CB8AC3E}">
        <p14:creationId xmlns:p14="http://schemas.microsoft.com/office/powerpoint/2010/main" val="54606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D1A6D97-476A-54BC-6796-5E56FA0C90C0}"/>
              </a:ext>
            </a:extLst>
          </p:cNvPr>
          <p:cNvGrpSpPr/>
          <p:nvPr/>
        </p:nvGrpSpPr>
        <p:grpSpPr>
          <a:xfrm>
            <a:off x="46002" y="2235845"/>
            <a:ext cx="1351646" cy="3748819"/>
            <a:chOff x="44029" y="1001899"/>
            <a:chExt cx="1351646" cy="37488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F7C434-033B-8B3A-2D14-BD54D74E3B14}"/>
                </a:ext>
              </a:extLst>
            </p:cNvPr>
            <p:cNvSpPr/>
            <p:nvPr/>
          </p:nvSpPr>
          <p:spPr>
            <a:xfrm>
              <a:off x="44029" y="1001899"/>
              <a:ext cx="1351646" cy="3748819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91DC0E-883D-42D8-7D0C-CA2A33A70EDA}"/>
                </a:ext>
              </a:extLst>
            </p:cNvPr>
            <p:cNvSpPr/>
            <p:nvPr/>
          </p:nvSpPr>
          <p:spPr>
            <a:xfrm>
              <a:off x="84710" y="1580726"/>
              <a:ext cx="1234440" cy="31089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2x joystick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C967C6-18CF-D483-2524-CB32730461EF}"/>
                </a:ext>
              </a:extLst>
            </p:cNvPr>
            <p:cNvSpPr/>
            <p:nvPr/>
          </p:nvSpPr>
          <p:spPr>
            <a:xfrm>
              <a:off x="96648" y="1098302"/>
              <a:ext cx="498118" cy="41565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RJ45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8858C9A-2A38-E075-65AA-DAC5D3EFC34A}"/>
              </a:ext>
            </a:extLst>
          </p:cNvPr>
          <p:cNvSpPr/>
          <p:nvPr/>
        </p:nvSpPr>
        <p:spPr>
          <a:xfrm>
            <a:off x="4425868" y="3670500"/>
            <a:ext cx="6790772" cy="2068504"/>
          </a:xfrm>
          <a:prstGeom prst="rect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47D8D-31A3-70AF-621A-99BD1085E19B}"/>
              </a:ext>
            </a:extLst>
          </p:cNvPr>
          <p:cNvSpPr/>
          <p:nvPr/>
        </p:nvSpPr>
        <p:spPr>
          <a:xfrm>
            <a:off x="9233262" y="4988469"/>
            <a:ext cx="1025482" cy="678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2865E-E94D-7FC2-8792-4C86ED6773FA}"/>
              </a:ext>
            </a:extLst>
          </p:cNvPr>
          <p:cNvSpPr/>
          <p:nvPr/>
        </p:nvSpPr>
        <p:spPr>
          <a:xfrm>
            <a:off x="9174503" y="3837703"/>
            <a:ext cx="11430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5F68-4969-76B0-27D0-BE68ABC7600C}"/>
              </a:ext>
            </a:extLst>
          </p:cNvPr>
          <p:cNvSpPr/>
          <p:nvPr/>
        </p:nvSpPr>
        <p:spPr>
          <a:xfrm>
            <a:off x="5365050" y="3837703"/>
            <a:ext cx="3657600" cy="1828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8x rotary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B91370-472E-BE69-2194-637FEAA53660}"/>
              </a:ext>
            </a:extLst>
          </p:cNvPr>
          <p:cNvSpPr/>
          <p:nvPr/>
        </p:nvSpPr>
        <p:spPr>
          <a:xfrm>
            <a:off x="7847466" y="3733688"/>
            <a:ext cx="1142999" cy="28680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ribbon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C43DEB-C351-0379-7073-408C13526471}"/>
              </a:ext>
            </a:extLst>
          </p:cNvPr>
          <p:cNvGrpSpPr/>
          <p:nvPr/>
        </p:nvGrpSpPr>
        <p:grpSpPr>
          <a:xfrm>
            <a:off x="1469881" y="0"/>
            <a:ext cx="10657319" cy="3429000"/>
            <a:chOff x="1534680" y="0"/>
            <a:chExt cx="10657319" cy="3429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945C4F-B047-FA76-BE8D-C755CA31A52F}"/>
                </a:ext>
              </a:extLst>
            </p:cNvPr>
            <p:cNvSpPr/>
            <p:nvPr/>
          </p:nvSpPr>
          <p:spPr>
            <a:xfrm>
              <a:off x="1534680" y="0"/>
              <a:ext cx="10657319" cy="3429000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4131DB-7C81-0B05-F4ED-01768E263700}"/>
                </a:ext>
              </a:extLst>
            </p:cNvPr>
            <p:cNvSpPr/>
            <p:nvPr/>
          </p:nvSpPr>
          <p:spPr>
            <a:xfrm rot="16200000">
              <a:off x="8300856" y="773299"/>
              <a:ext cx="2514600" cy="11430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Pico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670548-C098-47D4-6070-29AA739D826C}"/>
                </a:ext>
              </a:extLst>
            </p:cNvPr>
            <p:cNvSpPr/>
            <p:nvPr/>
          </p:nvSpPr>
          <p:spPr>
            <a:xfrm>
              <a:off x="10254413" y="87499"/>
              <a:ext cx="1828800" cy="18288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Midi I/O jacks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8026ED-80FB-5C4C-2DA2-32402D0414CD}"/>
                </a:ext>
              </a:extLst>
            </p:cNvPr>
            <p:cNvSpPr/>
            <p:nvPr/>
          </p:nvSpPr>
          <p:spPr>
            <a:xfrm rot="16200000">
              <a:off x="2184677" y="773299"/>
              <a:ext cx="2514600" cy="1143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Pico 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3CF232-00AA-906D-31D2-A211082C803A}"/>
                </a:ext>
              </a:extLst>
            </p:cNvPr>
            <p:cNvSpPr/>
            <p:nvPr/>
          </p:nvSpPr>
          <p:spPr>
            <a:xfrm>
              <a:off x="4138234" y="87499"/>
              <a:ext cx="4723665" cy="3200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ADC, DAC, 12 Jacks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556F8F-1471-9896-EC8D-3EE2F5A60FCC}"/>
                </a:ext>
              </a:extLst>
            </p:cNvPr>
            <p:cNvSpPr/>
            <p:nvPr/>
          </p:nvSpPr>
          <p:spPr>
            <a:xfrm>
              <a:off x="1634032" y="87499"/>
              <a:ext cx="1116198" cy="161348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Power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7EF025-E0A6-B19D-3C60-C4441627A971}"/>
                </a:ext>
              </a:extLst>
            </p:cNvPr>
            <p:cNvSpPr/>
            <p:nvPr/>
          </p:nvSpPr>
          <p:spPr>
            <a:xfrm>
              <a:off x="9024690" y="3001094"/>
              <a:ext cx="1142999" cy="286805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ribbon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4930DE-1794-72C6-0DA8-64F2D09D1884}"/>
                </a:ext>
              </a:extLst>
            </p:cNvPr>
            <p:cNvSpPr/>
            <p:nvPr/>
          </p:nvSpPr>
          <p:spPr>
            <a:xfrm>
              <a:off x="1577773" y="2235845"/>
              <a:ext cx="498118" cy="41565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RJ45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BE3E55-87ED-13FA-A36F-198DAB347507}"/>
                </a:ext>
              </a:extLst>
            </p:cNvPr>
            <p:cNvSpPr/>
            <p:nvPr/>
          </p:nvSpPr>
          <p:spPr>
            <a:xfrm>
              <a:off x="1577773" y="2785870"/>
              <a:ext cx="498118" cy="41565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JTAG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F16DAB-A6E1-9E98-A49A-0A449A38F9EE}"/>
              </a:ext>
            </a:extLst>
          </p:cNvPr>
          <p:cNvGrpSpPr/>
          <p:nvPr/>
        </p:nvGrpSpPr>
        <p:grpSpPr>
          <a:xfrm>
            <a:off x="1569233" y="6300996"/>
            <a:ext cx="10254156" cy="540771"/>
            <a:chOff x="1873044" y="6318216"/>
            <a:chExt cx="10254156" cy="54077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7DCD07-ECB8-E032-DF1C-3E366261BF4B}"/>
                </a:ext>
              </a:extLst>
            </p:cNvPr>
            <p:cNvSpPr/>
            <p:nvPr/>
          </p:nvSpPr>
          <p:spPr>
            <a:xfrm>
              <a:off x="1873044" y="6318216"/>
              <a:ext cx="10254156" cy="540771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A378E4-A8E7-3842-2B33-AB10CF65B9F2}"/>
                </a:ext>
              </a:extLst>
            </p:cNvPr>
            <p:cNvSpPr/>
            <p:nvPr/>
          </p:nvSpPr>
          <p:spPr>
            <a:xfrm>
              <a:off x="2533050" y="6430094"/>
              <a:ext cx="9550163" cy="2918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Led strip (29+23+23+23+23+25+23)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90D913-819E-7ED4-E3CB-0948540B9022}"/>
                </a:ext>
              </a:extLst>
            </p:cNvPr>
            <p:cNvSpPr/>
            <p:nvPr/>
          </p:nvSpPr>
          <p:spPr>
            <a:xfrm>
              <a:off x="1949405" y="6367339"/>
              <a:ext cx="498118" cy="41565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JTAG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047884-0D40-8203-1FA4-0D2C6477DFCE}"/>
              </a:ext>
            </a:extLst>
          </p:cNvPr>
          <p:cNvCxnSpPr>
            <a:cxnSpLocks/>
          </p:cNvCxnSpPr>
          <p:nvPr/>
        </p:nvCxnSpPr>
        <p:spPr>
          <a:xfrm flipV="1">
            <a:off x="8681342" y="2143585"/>
            <a:ext cx="698878" cy="229887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A67A5BE-C2B8-B3C7-0A61-686265345040}"/>
              </a:ext>
            </a:extLst>
          </p:cNvPr>
          <p:cNvCxnSpPr>
            <a:cxnSpLocks/>
          </p:cNvCxnSpPr>
          <p:nvPr/>
        </p:nvCxnSpPr>
        <p:spPr>
          <a:xfrm>
            <a:off x="3716594" y="2421193"/>
            <a:ext cx="7467600" cy="2805330"/>
          </a:xfrm>
          <a:prstGeom prst="bentConnector3">
            <a:avLst>
              <a:gd name="adj1" fmla="val 7962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F0F796-FE77-F267-D3E8-6586EA097144}"/>
              </a:ext>
            </a:extLst>
          </p:cNvPr>
          <p:cNvCxnSpPr>
            <a:cxnSpLocks/>
          </p:cNvCxnSpPr>
          <p:nvPr/>
        </p:nvCxnSpPr>
        <p:spPr>
          <a:xfrm>
            <a:off x="9817510" y="1602658"/>
            <a:ext cx="90460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3031E8-70B6-19F5-F282-3F015A40C87B}"/>
              </a:ext>
            </a:extLst>
          </p:cNvPr>
          <p:cNvCxnSpPr>
            <a:cxnSpLocks/>
          </p:cNvCxnSpPr>
          <p:nvPr/>
        </p:nvCxnSpPr>
        <p:spPr>
          <a:xfrm>
            <a:off x="3716594" y="2128684"/>
            <a:ext cx="90460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E01938C-E1BA-9663-F6F3-C41DBDDBFD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071" y="1810917"/>
            <a:ext cx="2855345" cy="632754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928D90F-5D2B-5654-0337-C79600BD7CFD}"/>
              </a:ext>
            </a:extLst>
          </p:cNvPr>
          <p:cNvCxnSpPr>
            <a:cxnSpLocks/>
          </p:cNvCxnSpPr>
          <p:nvPr/>
        </p:nvCxnSpPr>
        <p:spPr>
          <a:xfrm rot="5400000">
            <a:off x="264711" y="3730580"/>
            <a:ext cx="4365369" cy="1191380"/>
          </a:xfrm>
          <a:prstGeom prst="bentConnector3">
            <a:avLst>
              <a:gd name="adj1" fmla="val 2184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F62B627-49C7-712B-CC6C-4D2708F86A3C}"/>
              </a:ext>
            </a:extLst>
          </p:cNvPr>
          <p:cNvSpPr/>
          <p:nvPr/>
        </p:nvSpPr>
        <p:spPr>
          <a:xfrm>
            <a:off x="4573944" y="4952948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91142E6-DD7D-CA37-618D-A7703E16AA4D}"/>
              </a:ext>
            </a:extLst>
          </p:cNvPr>
          <p:cNvSpPr/>
          <p:nvPr/>
        </p:nvSpPr>
        <p:spPr>
          <a:xfrm>
            <a:off x="10446295" y="4952948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</a:t>
            </a:r>
          </a:p>
        </p:txBody>
      </p:sp>
    </p:spTree>
    <p:extLst>
      <p:ext uri="{BB962C8B-B14F-4D97-AF65-F5344CB8AC3E}">
        <p14:creationId xmlns:p14="http://schemas.microsoft.com/office/powerpoint/2010/main" val="304901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F720BEA-3EA2-92C8-5FD9-AC5973F2C9C7}"/>
              </a:ext>
            </a:extLst>
          </p:cNvPr>
          <p:cNvSpPr/>
          <p:nvPr/>
        </p:nvSpPr>
        <p:spPr>
          <a:xfrm>
            <a:off x="8792782" y="611852"/>
            <a:ext cx="3114645" cy="4380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Expand P85 with: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- 4x knobs for CC or settings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pitch/mod joystick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led strip on keys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extra functionality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sequencer/drum machine/arpeggiator NEXT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midi record/play/??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scales, transpose, split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Working as midi device 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DAW/PC/Phone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Working as midi host  receive/ctrl USB midi device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LED Strip appears as a midi channel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PIN Count: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Pico1 (25)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display and more (I2C)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collab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--- 6 joystick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--- 4 </a:t>
            </a:r>
            <a:r>
              <a:rPr lang="en-US" sz="1000" dirty="0" err="1">
                <a:solidFill>
                  <a:sysClr val="windowText" lastClr="000000"/>
                </a:solidFill>
              </a:rPr>
              <a:t>microsd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err="1">
                <a:solidFill>
                  <a:sysClr val="windowText" lastClr="000000"/>
                </a:solidFill>
              </a:rPr>
              <a:t>spi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--- 1 </a:t>
            </a:r>
            <a:r>
              <a:rPr lang="en-US" sz="1000" dirty="0" err="1">
                <a:solidFill>
                  <a:sysClr val="windowText" lastClr="000000"/>
                </a:solidFill>
              </a:rPr>
              <a:t>rgb</a:t>
            </a:r>
            <a:r>
              <a:rPr lang="en-US" sz="1000" dirty="0">
                <a:solidFill>
                  <a:sysClr val="windowText" lastClr="000000"/>
                </a:solidFill>
              </a:rPr>
              <a:t> led (PIO 2)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--- 10 audio 8+8 channel I2S (PIO 1)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pico2 (28)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--- 24 rotary (PIO 1)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midi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collab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026ED-80FB-5C4C-2DA2-32402D0414CD}"/>
              </a:ext>
            </a:extLst>
          </p:cNvPr>
          <p:cNvSpPr/>
          <p:nvPr/>
        </p:nvSpPr>
        <p:spPr>
          <a:xfrm>
            <a:off x="7692390" y="4714194"/>
            <a:ext cx="105911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Pico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CF232-00AA-906D-31D2-A211082C803A}"/>
              </a:ext>
            </a:extLst>
          </p:cNvPr>
          <p:cNvSpPr/>
          <p:nvPr/>
        </p:nvSpPr>
        <p:spPr>
          <a:xfrm>
            <a:off x="9282375" y="5425654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ADCDAC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AB1AED-534F-FFAA-DD2C-2741B8F23B47}"/>
              </a:ext>
            </a:extLst>
          </p:cNvPr>
          <p:cNvCxnSpPr>
            <a:cxnSpLocks/>
            <a:stCxn id="24" idx="1"/>
            <a:endCxn id="22" idx="3"/>
          </p:cNvCxnSpPr>
          <p:nvPr/>
        </p:nvCxnSpPr>
        <p:spPr>
          <a:xfrm flipH="1" flipV="1">
            <a:off x="8751502" y="4953235"/>
            <a:ext cx="530873" cy="71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F870C-0AA5-E693-3985-6EAC87CF49E3}"/>
              </a:ext>
            </a:extLst>
          </p:cNvPr>
          <p:cNvSpPr/>
          <p:nvPr/>
        </p:nvSpPr>
        <p:spPr>
          <a:xfrm>
            <a:off x="8791191" y="5407371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10x (I2S)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BA5BF-BD5E-FD55-592C-FFE0D4BF7F7B}"/>
              </a:ext>
            </a:extLst>
          </p:cNvPr>
          <p:cNvSpPr/>
          <p:nvPr/>
        </p:nvSpPr>
        <p:spPr>
          <a:xfrm>
            <a:off x="1810964" y="1870496"/>
            <a:ext cx="1301805" cy="53925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PCM1864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33398F-4825-2A04-1FB6-A743438988B3}"/>
              </a:ext>
            </a:extLst>
          </p:cNvPr>
          <p:cNvSpPr/>
          <p:nvPr/>
        </p:nvSpPr>
        <p:spPr>
          <a:xfrm>
            <a:off x="237434" y="1561886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FAC221-FEC1-C20E-D027-C30A14386916}"/>
              </a:ext>
            </a:extLst>
          </p:cNvPr>
          <p:cNvSpPr/>
          <p:nvPr/>
        </p:nvSpPr>
        <p:spPr>
          <a:xfrm>
            <a:off x="237434" y="1870496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6D63-E753-A983-B543-C9A7452D8D87}"/>
              </a:ext>
            </a:extLst>
          </p:cNvPr>
          <p:cNvSpPr/>
          <p:nvPr/>
        </p:nvSpPr>
        <p:spPr>
          <a:xfrm>
            <a:off x="237434" y="2179106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323B2F-00AC-DFF1-4A28-AE10DA3114B0}"/>
              </a:ext>
            </a:extLst>
          </p:cNvPr>
          <p:cNvSpPr/>
          <p:nvPr/>
        </p:nvSpPr>
        <p:spPr>
          <a:xfrm>
            <a:off x="237434" y="2487716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907277-1590-2617-1BF5-268231B0D7CD}"/>
              </a:ext>
            </a:extLst>
          </p:cNvPr>
          <p:cNvSpPr/>
          <p:nvPr/>
        </p:nvSpPr>
        <p:spPr>
          <a:xfrm>
            <a:off x="237434" y="1253276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4 pin I2S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79B79D-FC59-6A31-636F-DE9BC4B6D4C0}"/>
              </a:ext>
            </a:extLst>
          </p:cNvPr>
          <p:cNvSpPr/>
          <p:nvPr/>
        </p:nvSpPr>
        <p:spPr>
          <a:xfrm>
            <a:off x="1810964" y="3722156"/>
            <a:ext cx="1301805" cy="539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PCM1864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9A72D2-28CE-55C6-4490-1ED658571A66}"/>
              </a:ext>
            </a:extLst>
          </p:cNvPr>
          <p:cNvSpPr/>
          <p:nvPr/>
        </p:nvSpPr>
        <p:spPr>
          <a:xfrm>
            <a:off x="237434" y="3413546"/>
            <a:ext cx="1301805" cy="23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ACEF1D-22F3-94F9-7184-291492081519}"/>
              </a:ext>
            </a:extLst>
          </p:cNvPr>
          <p:cNvSpPr/>
          <p:nvPr/>
        </p:nvSpPr>
        <p:spPr>
          <a:xfrm>
            <a:off x="237434" y="3722156"/>
            <a:ext cx="1301805" cy="23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04C20F-E420-5720-B6D4-6759942038C0}"/>
              </a:ext>
            </a:extLst>
          </p:cNvPr>
          <p:cNvSpPr/>
          <p:nvPr/>
        </p:nvSpPr>
        <p:spPr>
          <a:xfrm>
            <a:off x="237434" y="4030766"/>
            <a:ext cx="1301805" cy="23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489D60-8549-E117-9939-7820B9B0E721}"/>
              </a:ext>
            </a:extLst>
          </p:cNvPr>
          <p:cNvSpPr/>
          <p:nvPr/>
        </p:nvSpPr>
        <p:spPr>
          <a:xfrm>
            <a:off x="237434" y="4339376"/>
            <a:ext cx="1301805" cy="23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44CEA5D-35AB-830F-233C-3379E16BE328}"/>
              </a:ext>
            </a:extLst>
          </p:cNvPr>
          <p:cNvSpPr/>
          <p:nvPr/>
        </p:nvSpPr>
        <p:spPr>
          <a:xfrm>
            <a:off x="237434" y="2796326"/>
            <a:ext cx="1301805" cy="23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4 pin I2S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9EC7C0-AFF5-5C22-3C17-5274652286DF}"/>
              </a:ext>
            </a:extLst>
          </p:cNvPr>
          <p:cNvSpPr/>
          <p:nvPr/>
        </p:nvSpPr>
        <p:spPr>
          <a:xfrm>
            <a:off x="1810964" y="4956596"/>
            <a:ext cx="1301805" cy="539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PCM1960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3EDB1F9-C056-C515-B430-E5FD0D77338C}"/>
              </a:ext>
            </a:extLst>
          </p:cNvPr>
          <p:cNvSpPr/>
          <p:nvPr/>
        </p:nvSpPr>
        <p:spPr>
          <a:xfrm>
            <a:off x="237434" y="4647986"/>
            <a:ext cx="1301805" cy="230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4CAAA2E-44ED-9553-F448-5ABC217036A3}"/>
              </a:ext>
            </a:extLst>
          </p:cNvPr>
          <p:cNvSpPr/>
          <p:nvPr/>
        </p:nvSpPr>
        <p:spPr>
          <a:xfrm>
            <a:off x="237434" y="4956596"/>
            <a:ext cx="1301805" cy="230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FDE21A-9E4D-C085-F80D-3CFB1516F127}"/>
              </a:ext>
            </a:extLst>
          </p:cNvPr>
          <p:cNvSpPr/>
          <p:nvPr/>
        </p:nvSpPr>
        <p:spPr>
          <a:xfrm>
            <a:off x="237434" y="5265206"/>
            <a:ext cx="1301805" cy="230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C69C8E1-2E13-37B5-7003-37008AD2093E}"/>
              </a:ext>
            </a:extLst>
          </p:cNvPr>
          <p:cNvSpPr/>
          <p:nvPr/>
        </p:nvSpPr>
        <p:spPr>
          <a:xfrm>
            <a:off x="237434" y="5573816"/>
            <a:ext cx="1301805" cy="230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99CF8B6-2C6F-BFDD-70B2-D4903BC84495}"/>
              </a:ext>
            </a:extLst>
          </p:cNvPr>
          <p:cNvSpPr/>
          <p:nvPr/>
        </p:nvSpPr>
        <p:spPr>
          <a:xfrm>
            <a:off x="4046220" y="382832"/>
            <a:ext cx="105911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12v in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047F41-C463-41F9-6FC8-92FAB4CEA18D}"/>
              </a:ext>
            </a:extLst>
          </p:cNvPr>
          <p:cNvSpPr/>
          <p:nvPr/>
        </p:nvSpPr>
        <p:spPr>
          <a:xfrm>
            <a:off x="4046220" y="1138274"/>
            <a:ext cx="105911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 out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8D897BF-4E29-5060-4673-64B33573DC52}"/>
              </a:ext>
            </a:extLst>
          </p:cNvPr>
          <p:cNvSpPr/>
          <p:nvPr/>
        </p:nvSpPr>
        <p:spPr>
          <a:xfrm>
            <a:off x="5360389" y="1138274"/>
            <a:ext cx="105911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3.3v in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0E0381-53D5-76B9-6FCC-04E7C587A156}"/>
              </a:ext>
            </a:extLst>
          </p:cNvPr>
          <p:cNvSpPr/>
          <p:nvPr/>
        </p:nvSpPr>
        <p:spPr>
          <a:xfrm>
            <a:off x="237434" y="944666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4 pin I2S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CDE0ED-71AF-5BE1-820D-EBEB8E7C687B}"/>
              </a:ext>
            </a:extLst>
          </p:cNvPr>
          <p:cNvSpPr/>
          <p:nvPr/>
        </p:nvSpPr>
        <p:spPr>
          <a:xfrm>
            <a:off x="237433" y="3104936"/>
            <a:ext cx="1301805" cy="23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4 pin I2S</a:t>
            </a:r>
          </a:p>
        </p:txBody>
      </p:sp>
    </p:spTree>
    <p:extLst>
      <p:ext uri="{BB962C8B-B14F-4D97-AF65-F5344CB8AC3E}">
        <p14:creationId xmlns:p14="http://schemas.microsoft.com/office/powerpoint/2010/main" val="325130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72593-0BC6-FA42-BEA8-6A1C19A91416}"/>
              </a:ext>
            </a:extLst>
          </p:cNvPr>
          <p:cNvSpPr/>
          <p:nvPr/>
        </p:nvSpPr>
        <p:spPr>
          <a:xfrm>
            <a:off x="2854836" y="1463685"/>
            <a:ext cx="2667978" cy="53925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rgbClr val="0070BB"/>
                </a:solidFill>
                <a:effectLst/>
                <a:latin typeface="Arial" panose="020B0604020202020204" pitchFamily="34" charset="0"/>
                <a:hlinkClick r:id="rId2"/>
              </a:rPr>
              <a:t>TLV320AIC33IRGZR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8D067-E7BC-2633-DBA0-FD178F9BF381}"/>
              </a:ext>
            </a:extLst>
          </p:cNvPr>
          <p:cNvSpPr/>
          <p:nvPr/>
        </p:nvSpPr>
        <p:spPr>
          <a:xfrm>
            <a:off x="1252984" y="1617990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EF7187-EFE5-D9B0-981F-07469F5B3D17}"/>
              </a:ext>
            </a:extLst>
          </p:cNvPr>
          <p:cNvSpPr/>
          <p:nvPr/>
        </p:nvSpPr>
        <p:spPr>
          <a:xfrm>
            <a:off x="5822861" y="1617990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18BC8-B8FA-0766-7471-C9989337CDA1}"/>
              </a:ext>
            </a:extLst>
          </p:cNvPr>
          <p:cNvSpPr/>
          <p:nvPr/>
        </p:nvSpPr>
        <p:spPr>
          <a:xfrm>
            <a:off x="2854836" y="2157763"/>
            <a:ext cx="2667978" cy="53925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rgbClr val="0070BB"/>
                </a:solidFill>
                <a:effectLst/>
                <a:latin typeface="Arial" panose="020B0604020202020204" pitchFamily="34" charset="0"/>
                <a:hlinkClick r:id="rId2"/>
              </a:rPr>
              <a:t>TLV320AIC33IRGZR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16A9A-057A-06F6-C794-C91F34A375BD}"/>
              </a:ext>
            </a:extLst>
          </p:cNvPr>
          <p:cNvSpPr/>
          <p:nvPr/>
        </p:nvSpPr>
        <p:spPr>
          <a:xfrm>
            <a:off x="1252984" y="2312068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B020C5-AAED-263E-3DB8-A3AD116B4AE2}"/>
              </a:ext>
            </a:extLst>
          </p:cNvPr>
          <p:cNvSpPr/>
          <p:nvPr/>
        </p:nvSpPr>
        <p:spPr>
          <a:xfrm>
            <a:off x="5822861" y="2312068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F63E2-A2C0-667F-56EF-07ABCBE0290C}"/>
              </a:ext>
            </a:extLst>
          </p:cNvPr>
          <p:cNvSpPr/>
          <p:nvPr/>
        </p:nvSpPr>
        <p:spPr>
          <a:xfrm>
            <a:off x="2854836" y="2843552"/>
            <a:ext cx="2667978" cy="53925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rgbClr val="0070BB"/>
                </a:solidFill>
                <a:effectLst/>
                <a:latin typeface="Arial" panose="020B0604020202020204" pitchFamily="34" charset="0"/>
                <a:hlinkClick r:id="rId2"/>
              </a:rPr>
              <a:t>TLV320AIC33IRGZR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D9A861-AA54-BF8A-76C5-6BC929FA2B98}"/>
              </a:ext>
            </a:extLst>
          </p:cNvPr>
          <p:cNvSpPr/>
          <p:nvPr/>
        </p:nvSpPr>
        <p:spPr>
          <a:xfrm>
            <a:off x="1252984" y="2997857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5CB403-F4BC-107D-D98B-9C8F6D603064}"/>
              </a:ext>
            </a:extLst>
          </p:cNvPr>
          <p:cNvSpPr/>
          <p:nvPr/>
        </p:nvSpPr>
        <p:spPr>
          <a:xfrm>
            <a:off x="5822861" y="2997857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DEEA8B-113C-F8F9-8FA2-79AB5899FAC7}"/>
              </a:ext>
            </a:extLst>
          </p:cNvPr>
          <p:cNvSpPr/>
          <p:nvPr/>
        </p:nvSpPr>
        <p:spPr>
          <a:xfrm>
            <a:off x="2854836" y="3529341"/>
            <a:ext cx="2667978" cy="53925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rgbClr val="0070BB"/>
                </a:solidFill>
                <a:effectLst/>
                <a:latin typeface="Arial" panose="020B0604020202020204" pitchFamily="34" charset="0"/>
                <a:hlinkClick r:id="rId2"/>
              </a:rPr>
              <a:t>TLV320AIC33IRGZR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8C499-D7E7-DCBE-8A37-F0587E638759}"/>
              </a:ext>
            </a:extLst>
          </p:cNvPr>
          <p:cNvSpPr/>
          <p:nvPr/>
        </p:nvSpPr>
        <p:spPr>
          <a:xfrm>
            <a:off x="1252984" y="3683646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A0B2DE-BE19-9E18-2A23-AE436590EDB1}"/>
              </a:ext>
            </a:extLst>
          </p:cNvPr>
          <p:cNvSpPr/>
          <p:nvPr/>
        </p:nvSpPr>
        <p:spPr>
          <a:xfrm>
            <a:off x="5822861" y="3683646"/>
            <a:ext cx="1301805" cy="23064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3.5mm</a:t>
            </a:r>
          </a:p>
        </p:txBody>
      </p:sp>
    </p:spTree>
    <p:extLst>
      <p:ext uri="{BB962C8B-B14F-4D97-AF65-F5344CB8AC3E}">
        <p14:creationId xmlns:p14="http://schemas.microsoft.com/office/powerpoint/2010/main" val="3813694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308C9-AFC3-A24C-7CB4-088A9FF7305F}"/>
              </a:ext>
            </a:extLst>
          </p:cNvPr>
          <p:cNvSpPr/>
          <p:nvPr/>
        </p:nvSpPr>
        <p:spPr>
          <a:xfrm>
            <a:off x="2836656" y="5296030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P85 🎹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131DB-7C81-0B05-F4ED-01768E263700}"/>
              </a:ext>
            </a:extLst>
          </p:cNvPr>
          <p:cNvSpPr/>
          <p:nvPr/>
        </p:nvSpPr>
        <p:spPr>
          <a:xfrm>
            <a:off x="2836656" y="3608841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Pico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45462-A8B3-799A-410F-11406A286179}"/>
              </a:ext>
            </a:extLst>
          </p:cNvPr>
          <p:cNvSpPr/>
          <p:nvPr/>
        </p:nvSpPr>
        <p:spPr>
          <a:xfrm>
            <a:off x="3507878" y="824117"/>
            <a:ext cx="1436772" cy="244316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47D8D-31A3-70AF-621A-99BD1085E19B}"/>
              </a:ext>
            </a:extLst>
          </p:cNvPr>
          <p:cNvSpPr/>
          <p:nvPr/>
        </p:nvSpPr>
        <p:spPr>
          <a:xfrm>
            <a:off x="1287751" y="1763220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2865E-E94D-7FC2-8792-4C86ED6773FA}"/>
              </a:ext>
            </a:extLst>
          </p:cNvPr>
          <p:cNvSpPr/>
          <p:nvPr/>
        </p:nvSpPr>
        <p:spPr>
          <a:xfrm>
            <a:off x="6146745" y="1779566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378E4-A8E7-3842-2B33-AB10CF65B9F2}"/>
              </a:ext>
            </a:extLst>
          </p:cNvPr>
          <p:cNvSpPr/>
          <p:nvPr/>
        </p:nvSpPr>
        <p:spPr>
          <a:xfrm>
            <a:off x="1285361" y="1055683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 strip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1DC0E-883D-42D8-7D0C-CA2A33A70EDA}"/>
              </a:ext>
            </a:extLst>
          </p:cNvPr>
          <p:cNvSpPr/>
          <p:nvPr/>
        </p:nvSpPr>
        <p:spPr>
          <a:xfrm>
            <a:off x="6146745" y="1087112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 </a:t>
            </a:r>
            <a:r>
              <a:rPr lang="en-US" dirty="0" err="1">
                <a:solidFill>
                  <a:schemeClr val="tx1"/>
                </a:solidFill>
              </a:rPr>
              <a:t>joyst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70548-C098-47D4-6070-29AA739D826C}"/>
              </a:ext>
            </a:extLst>
          </p:cNvPr>
          <p:cNvSpPr/>
          <p:nvPr/>
        </p:nvSpPr>
        <p:spPr>
          <a:xfrm>
            <a:off x="3188970" y="4452435"/>
            <a:ext cx="2074588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Midi I/O jacks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7DE75-47D1-9E11-715D-890FEAC55F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05783" y="2002261"/>
            <a:ext cx="53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D9752-F032-98BF-54D1-B9E62E728673}"/>
              </a:ext>
            </a:extLst>
          </p:cNvPr>
          <p:cNvCxnSpPr>
            <a:cxnSpLocks/>
            <a:stCxn id="10" idx="1"/>
            <a:endCxn id="22" idx="3"/>
          </p:cNvCxnSpPr>
          <p:nvPr/>
        </p:nvCxnSpPr>
        <p:spPr>
          <a:xfrm flipH="1">
            <a:off x="5615872" y="1326153"/>
            <a:ext cx="530873" cy="70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9F45F-6213-EAC3-3B4D-2A8242228345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26264" y="1068433"/>
            <a:ext cx="0" cy="72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390136-36EB-C92A-9889-C3272246E3D1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2303393" y="1294724"/>
            <a:ext cx="533263" cy="737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197C-C1EA-0A32-13E0-13753949472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15872" y="2018607"/>
            <a:ext cx="53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D4546B-B97A-AB54-CE93-084B9F419B11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226264" y="4086923"/>
            <a:ext cx="0" cy="3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341F3D-FCDE-1F7D-FC4D-869DF440C4F9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4226264" y="4930517"/>
            <a:ext cx="0" cy="3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8B5D7-E4E8-A8AE-31FC-34641B3763F5}"/>
              </a:ext>
            </a:extLst>
          </p:cNvPr>
          <p:cNvSpPr/>
          <p:nvPr/>
        </p:nvSpPr>
        <p:spPr>
          <a:xfrm>
            <a:off x="2303393" y="1990072"/>
            <a:ext cx="533262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4x (SPI)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79D6C5-981F-6649-2CC3-6EA21B44DF73}"/>
              </a:ext>
            </a:extLst>
          </p:cNvPr>
          <p:cNvSpPr/>
          <p:nvPr/>
        </p:nvSpPr>
        <p:spPr>
          <a:xfrm>
            <a:off x="5613483" y="1453948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6x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693580-610E-5696-3828-6C1EC55C66E8}"/>
              </a:ext>
            </a:extLst>
          </p:cNvPr>
          <p:cNvSpPr/>
          <p:nvPr/>
        </p:nvSpPr>
        <p:spPr>
          <a:xfrm>
            <a:off x="2510915" y="1326153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1x (PIO)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C57C4C-CA7A-0A4D-C74E-88DB0918704B}"/>
              </a:ext>
            </a:extLst>
          </p:cNvPr>
          <p:cNvSpPr/>
          <p:nvPr/>
        </p:nvSpPr>
        <p:spPr>
          <a:xfrm>
            <a:off x="5615872" y="2009239"/>
            <a:ext cx="533262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(I2C)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EC2634-9D29-63E8-9979-A8D87EED51FE}"/>
              </a:ext>
            </a:extLst>
          </p:cNvPr>
          <p:cNvSpPr/>
          <p:nvPr/>
        </p:nvSpPr>
        <p:spPr>
          <a:xfrm>
            <a:off x="4226263" y="4144064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(UART)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720BEA-3EA2-92C8-5FD9-AC5973F2C9C7}"/>
              </a:ext>
            </a:extLst>
          </p:cNvPr>
          <p:cNvSpPr/>
          <p:nvPr/>
        </p:nvSpPr>
        <p:spPr>
          <a:xfrm>
            <a:off x="8792782" y="611852"/>
            <a:ext cx="3114645" cy="4380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Expand P85 with: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- 4x knobs for CC or settings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pitch/mod joystick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led strip on keys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extra functionality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sequencer/drum machine/arpeggiator NEXT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midi record/play/??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scales, transpose, split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Working as midi device </a:t>
            </a:r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DAW/PC/Phone</a:t>
            </a:r>
          </a:p>
          <a:p>
            <a:r>
              <a:rPr lang="en-US" sz="1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Working as midi host  receive/ctrl USB midi device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LED Strip appears as a midi channel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PIN Count: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Pico1 (19)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display and more (I2C)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collab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--- 6 joystick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--- 4 </a:t>
            </a:r>
            <a:r>
              <a:rPr lang="en-US" sz="1000" dirty="0" err="1">
                <a:solidFill>
                  <a:sysClr val="windowText" lastClr="000000"/>
                </a:solidFill>
              </a:rPr>
              <a:t>microsd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err="1">
                <a:solidFill>
                  <a:sysClr val="windowText" lastClr="000000"/>
                </a:solidFill>
              </a:rPr>
              <a:t>spi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--- 1 </a:t>
            </a:r>
            <a:r>
              <a:rPr lang="en-US" sz="1000" dirty="0" err="1">
                <a:solidFill>
                  <a:sysClr val="windowText" lastClr="000000"/>
                </a:solidFill>
              </a:rPr>
              <a:t>rgb</a:t>
            </a:r>
            <a:r>
              <a:rPr lang="en-US" sz="1000" dirty="0">
                <a:solidFill>
                  <a:sysClr val="windowText" lastClr="000000"/>
                </a:solidFill>
              </a:rPr>
              <a:t> led (PIO 2)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--- 4 audio 8+8 channel I2S (PIO 1)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 pico2 (28)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--- 24 rotary (PIO 1)</a:t>
            </a: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midi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>
                <a:solidFill>
                  <a:sysClr val="windowText" lastClr="000000"/>
                </a:solidFill>
              </a:rPr>
              <a:t> --- 2 collab </a:t>
            </a:r>
            <a:r>
              <a:rPr lang="en-US" sz="1000" dirty="0" err="1">
                <a:solidFill>
                  <a:sysClr val="windowText" lastClr="000000"/>
                </a:solidFill>
              </a:rPr>
              <a:t>uart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5F68-4969-76B0-27D0-BE68ABC7600C}"/>
              </a:ext>
            </a:extLst>
          </p:cNvPr>
          <p:cNvSpPr/>
          <p:nvPr/>
        </p:nvSpPr>
        <p:spPr>
          <a:xfrm>
            <a:off x="6146745" y="3606020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8x rotary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150319-8135-DD1E-3553-DA73DAA64AAD}"/>
              </a:ext>
            </a:extLst>
          </p:cNvPr>
          <p:cNvCxnSpPr>
            <a:cxnSpLocks/>
            <a:stCxn id="47" idx="1"/>
            <a:endCxn id="5" idx="3"/>
          </p:cNvCxnSpPr>
          <p:nvPr/>
        </p:nvCxnSpPr>
        <p:spPr>
          <a:xfrm flipH="1">
            <a:off x="5615872" y="3845061"/>
            <a:ext cx="530873" cy="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026ED-80FB-5C4C-2DA2-32402D0414CD}"/>
              </a:ext>
            </a:extLst>
          </p:cNvPr>
          <p:cNvSpPr/>
          <p:nvPr/>
        </p:nvSpPr>
        <p:spPr>
          <a:xfrm>
            <a:off x="2836656" y="1793474"/>
            <a:ext cx="2779216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Pico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251F58-27D9-7757-3FEE-B7218A47C8B0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4226264" y="2271556"/>
            <a:ext cx="0" cy="133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CAE7DF-D2F7-9E3D-031F-9AA7E5D1C963}"/>
              </a:ext>
            </a:extLst>
          </p:cNvPr>
          <p:cNvSpPr/>
          <p:nvPr/>
        </p:nvSpPr>
        <p:spPr>
          <a:xfrm>
            <a:off x="4226263" y="2267285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(UART)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102301-633C-711B-37F8-C2D5449076CD}"/>
              </a:ext>
            </a:extLst>
          </p:cNvPr>
          <p:cNvSpPr/>
          <p:nvPr/>
        </p:nvSpPr>
        <p:spPr>
          <a:xfrm>
            <a:off x="1287751" y="3606020"/>
            <a:ext cx="1018032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DFC7DC2-79D3-7F15-DDDB-4E6F3041C336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>
            <a:off x="2305783" y="3845061"/>
            <a:ext cx="530873" cy="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82333CF-3A16-EC8E-33DD-675028EACDCC}"/>
              </a:ext>
            </a:extLst>
          </p:cNvPr>
          <p:cNvSpPr/>
          <p:nvPr/>
        </p:nvSpPr>
        <p:spPr>
          <a:xfrm>
            <a:off x="2254281" y="3593831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0x (USB)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DDAE38-A65F-F659-6DAD-F4D8486B18F2}"/>
              </a:ext>
            </a:extLst>
          </p:cNvPr>
          <p:cNvSpPr/>
          <p:nvPr/>
        </p:nvSpPr>
        <p:spPr>
          <a:xfrm>
            <a:off x="5560039" y="3621880"/>
            <a:ext cx="680778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24x (PIO)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D8BFD1A-14F2-E0B8-BD8C-1DADD9BB9586}"/>
              </a:ext>
            </a:extLst>
          </p:cNvPr>
          <p:cNvSpPr/>
          <p:nvPr/>
        </p:nvSpPr>
        <p:spPr>
          <a:xfrm>
            <a:off x="4226263" y="1251096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0x (USB)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9BC100-E90A-ECBE-C3F4-B119E966B4CD}"/>
              </a:ext>
            </a:extLst>
          </p:cNvPr>
          <p:cNvSpPr/>
          <p:nvPr/>
        </p:nvSpPr>
        <p:spPr>
          <a:xfrm>
            <a:off x="4226263" y="3334698"/>
            <a:ext cx="631485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2x (UART)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CF232-00AA-906D-31D2-A211082C803A}"/>
              </a:ext>
            </a:extLst>
          </p:cNvPr>
          <p:cNvSpPr/>
          <p:nvPr/>
        </p:nvSpPr>
        <p:spPr>
          <a:xfrm>
            <a:off x="6146744" y="2504934"/>
            <a:ext cx="1771311" cy="478082"/>
          </a:xfrm>
          <a:prstGeom prst="rect">
            <a:avLst/>
          </a:prstGeom>
          <a:solidFill>
            <a:srgbClr val="FFFF9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ADCDAC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4x TLV320AI33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AB1AED-534F-FFAA-DD2C-2741B8F23B47}"/>
              </a:ext>
            </a:extLst>
          </p:cNvPr>
          <p:cNvCxnSpPr>
            <a:cxnSpLocks/>
            <a:stCxn id="24" idx="1"/>
            <a:endCxn id="22" idx="3"/>
          </p:cNvCxnSpPr>
          <p:nvPr/>
        </p:nvCxnSpPr>
        <p:spPr>
          <a:xfrm flipH="1" flipV="1">
            <a:off x="5615872" y="2032515"/>
            <a:ext cx="530872" cy="71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F870C-0AA5-E693-3985-6EAC87CF49E3}"/>
              </a:ext>
            </a:extLst>
          </p:cNvPr>
          <p:cNvSpPr/>
          <p:nvPr/>
        </p:nvSpPr>
        <p:spPr>
          <a:xfrm>
            <a:off x="5655561" y="2486651"/>
            <a:ext cx="324854" cy="25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4x (I2S)</a:t>
            </a:r>
          </a:p>
        </p:txBody>
      </p:sp>
    </p:spTree>
    <p:extLst>
      <p:ext uri="{BB962C8B-B14F-4D97-AF65-F5344CB8AC3E}">
        <p14:creationId xmlns:p14="http://schemas.microsoft.com/office/powerpoint/2010/main" val="99612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aspberry PI Pico RP2040 pinout">
            <a:extLst>
              <a:ext uri="{FF2B5EF4-FFF2-40B4-BE49-F238E27FC236}">
                <a16:creationId xmlns:a16="http://schemas.microsoft.com/office/drawing/2014/main" id="{3793025A-F766-A49F-1343-52478760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0"/>
            <a:ext cx="1036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1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D-RP2040 VCC-GND Studio Microcontroller Board | Makers Electronics">
            <a:extLst>
              <a:ext uri="{FF2B5EF4-FFF2-40B4-BE49-F238E27FC236}">
                <a16:creationId xmlns:a16="http://schemas.microsoft.com/office/drawing/2014/main" id="{C0B96055-026B-262E-4F39-5067E27A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0"/>
            <a:ext cx="9147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9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8C3A-3327-3F2F-CF39-42CB7643F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74" y="0"/>
            <a:ext cx="10105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8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P2040-Zero-M, a Pico-like MCU Board Based on Raspberry Pi MCU RP2040 ...">
            <a:extLst>
              <a:ext uri="{FF2B5EF4-FFF2-40B4-BE49-F238E27FC236}">
                <a16:creationId xmlns:a16="http://schemas.microsoft.com/office/drawing/2014/main" id="{91794C8C-A034-2862-275E-040734C7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0"/>
            <a:ext cx="639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6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6FD6B8-5038-9532-25D3-2BA6DADF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91" y="0"/>
            <a:ext cx="8722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3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Nano: high-resolution pinout, datasheet and specs – Renzo ...">
            <a:extLst>
              <a:ext uri="{FF2B5EF4-FFF2-40B4-BE49-F238E27FC236}">
                <a16:creationId xmlns:a16="http://schemas.microsoft.com/office/drawing/2014/main" id="{7F334C8C-5162-8232-767F-1F44FF96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61" y="151714"/>
            <a:ext cx="8048878" cy="65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53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B2A697-1D4C-972D-5DF4-C7CC7090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6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8921</TotalTime>
  <Words>2722</Words>
  <Application>Microsoft Office PowerPoint</Application>
  <PresentationFormat>Widescreen</PresentationFormat>
  <Paragraphs>770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Gillian Argiolas</dc:creator>
  <cp:lastModifiedBy>Gillian Argiolas</cp:lastModifiedBy>
  <cp:revision>65</cp:revision>
  <dcterms:created xsi:type="dcterms:W3CDTF">2024-09-10T14:10:59Z</dcterms:created>
  <dcterms:modified xsi:type="dcterms:W3CDTF">2024-10-15T02:12:30Z</dcterms:modified>
</cp:coreProperties>
</file>