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1" autoAdjust="0"/>
    <p:restoredTop sz="94660"/>
  </p:normalViewPr>
  <p:slideViewPr>
    <p:cSldViewPr snapToGrid="0">
      <p:cViewPr>
        <p:scale>
          <a:sx n="66" d="100"/>
          <a:sy n="66" d="100"/>
        </p:scale>
        <p:origin x="379" y="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D12C-1D56-F6FA-0F70-DA6A7D8F8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9DA32-BBCA-1191-2F14-DCDC6194C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90325-8A07-5707-1702-B7B8699BB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86B8-8019-4831-A9C8-927940E449D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B6A5B-4AD8-E9E6-E4EC-2FCA4EDF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67AC2-B5FF-CE15-D2A2-13A57A89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E8F3-1DE2-40F0-8880-B9C89ABF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1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804D-480A-8B14-4EB6-0F8B3041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F06F8-8065-C391-92B8-1059CA78F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81ADD-B7EE-12DF-0F77-5BD79CD8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86B8-8019-4831-A9C8-927940E449D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02371-CE46-E9AE-CD77-65DEAD855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166A2-5A93-93A6-005B-F74AB360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E8F3-1DE2-40F0-8880-B9C89ABF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7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7603E2-55FB-005E-6EE0-79F45EE18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8B079-3051-2495-CCFB-8DD0C9FAE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8D70C-A069-35B5-8F55-0A7A89F13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86B8-8019-4831-A9C8-927940E449D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F4B0-DF94-FC4B-6AA1-2C9D0075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F62D5-DA04-142E-A323-8157C6EA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E8F3-1DE2-40F0-8880-B9C89ABF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8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E7322-BE89-2EE7-8C3E-0721FC0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910F7-F904-8318-7456-9916D82A4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3F244-C100-947F-DDEA-7B1BA363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86B8-8019-4831-A9C8-927940E449D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254EB-EDBA-E138-F079-DB3C698F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3C64D-443B-6ED0-B2B6-FD9FA1EC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E8F3-1DE2-40F0-8880-B9C89ABF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3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CCAC-9039-8684-6245-4DA95F9AF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1E2D5-AF30-8080-D33A-6AAC683FF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EDE8C-52DF-A7F2-E28E-9B87228F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86B8-8019-4831-A9C8-927940E449D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1733F-6DCB-8F75-A342-5333CE371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620FC-4562-C6AF-B94E-CF5007C4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E8F3-1DE2-40F0-8880-B9C89ABF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6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11370-D706-2E8F-B9AD-804174120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6837F-D82B-3464-D31A-4B2EA7A4E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9EAF3-F844-A720-4E6C-E0F793D53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9ED5A-45EB-8640-CCE3-DD886587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86B8-8019-4831-A9C8-927940E449D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309C1-BBFF-7D6B-D8BF-2C51BA43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3DD7F-1C01-A84A-E329-2971C6EF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E8F3-1DE2-40F0-8880-B9C89ABF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4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BB63-1F8F-282D-9DDB-946D215D1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2DB70-83B6-C7B8-6CE2-C5ACEC14D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A35BE-55D7-7847-CF61-16418811D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0146B-58F8-73C1-19B8-F218013C3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BB2371-A1F1-AE1B-7016-1A978B8DC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46210C-A14C-9503-3333-3AA682A1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86B8-8019-4831-A9C8-927940E449D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832EF8-5462-D84A-9E87-4C2688528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95B69-A6FC-BA16-289E-4026FEE7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E8F3-1DE2-40F0-8880-B9C89ABF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EDC9-2A94-53ED-771A-FC184294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3034E3-D36F-48B5-C228-B4148055D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86B8-8019-4831-A9C8-927940E449D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4D189-168D-0EA3-5D9A-EFDC4AFC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0C5F1-F861-6254-14CD-6AE8D57C6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E8F3-1DE2-40F0-8880-B9C89ABF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6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C9B1F-AC5C-8E20-1811-426EA240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86B8-8019-4831-A9C8-927940E449D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0A1D6-C2EA-73D7-452D-E23990DC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99E4D-8F82-1C81-BA8E-246DE5EA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E8F3-1DE2-40F0-8880-B9C89ABF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5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5940-D60F-8AFA-446F-B3BE0434B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0BD58-0942-3056-56CA-1A8FC451F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C85BC-9D19-3D59-F086-84FBCBCE8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894D7-CF0E-4AC7-C844-61A1B2AC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86B8-8019-4831-A9C8-927940E449D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3A1EE-973B-513D-5662-AE3632C7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E95BA-0854-C24A-DB1B-2805B10A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E8F3-1DE2-40F0-8880-B9C89ABF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6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0C1C-2B24-ECF9-7E8E-3BB252535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B1B48-29AB-2C7E-8CF0-41983F6BA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E8A48-DB64-ABC3-B938-EA1DF2080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31A30-EDBB-891D-0338-A5E15919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86B8-8019-4831-A9C8-927940E449D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C6EAF-5FEA-48C1-6023-397BC1FE5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74B8A-CA87-867C-F725-078637B3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E8F3-1DE2-40F0-8880-B9C89ABF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0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BBBD7F-83DD-4E55-8B05-EA41814BE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D6F0C-38D1-57D2-62BC-A614BAC07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C3E78-DA17-B797-F50D-96D7BC31D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186B8-8019-4831-A9C8-927940E449D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75BDE-B650-801B-886F-9A53EB073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24E26-3874-D188-76DE-CF4072DA1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AE8F3-1DE2-40F0-8880-B9C89ABF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9ABEDEE-0158-9370-EF66-B70BAE95A482}"/>
              </a:ext>
            </a:extLst>
          </p:cNvPr>
          <p:cNvGrpSpPr/>
          <p:nvPr/>
        </p:nvGrpSpPr>
        <p:grpSpPr>
          <a:xfrm>
            <a:off x="60960" y="702225"/>
            <a:ext cx="12070080" cy="2560321"/>
            <a:chOff x="60960" y="702225"/>
            <a:chExt cx="12070080" cy="256032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76E038-0945-E45C-C276-7058F755CA00}"/>
                </a:ext>
              </a:extLst>
            </p:cNvPr>
            <p:cNvSpPr/>
            <p:nvPr/>
          </p:nvSpPr>
          <p:spPr>
            <a:xfrm>
              <a:off x="60960" y="702226"/>
              <a:ext cx="12070080" cy="25603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728C02-67FC-3591-F68E-D0C1F15F020B}"/>
                </a:ext>
              </a:extLst>
            </p:cNvPr>
            <p:cNvSpPr/>
            <p:nvPr/>
          </p:nvSpPr>
          <p:spPr>
            <a:xfrm>
              <a:off x="472440" y="702226"/>
              <a:ext cx="2606040" cy="5029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131EFC-BDF7-F223-C51A-8BD0FF5EB94C}"/>
                </a:ext>
              </a:extLst>
            </p:cNvPr>
            <p:cNvSpPr/>
            <p:nvPr/>
          </p:nvSpPr>
          <p:spPr>
            <a:xfrm>
              <a:off x="9113520" y="702225"/>
              <a:ext cx="2606040" cy="5029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AB9AFD-EAC3-7B2B-FE95-62E52847BBB0}"/>
                </a:ext>
              </a:extLst>
            </p:cNvPr>
            <p:cNvSpPr/>
            <p:nvPr/>
          </p:nvSpPr>
          <p:spPr>
            <a:xfrm>
              <a:off x="472440" y="1479463"/>
              <a:ext cx="2606040" cy="182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54E6CB-1F86-1538-4F42-C8F775971FFE}"/>
                </a:ext>
              </a:extLst>
            </p:cNvPr>
            <p:cNvSpPr/>
            <p:nvPr/>
          </p:nvSpPr>
          <p:spPr>
            <a:xfrm>
              <a:off x="472440" y="1662343"/>
              <a:ext cx="11247120" cy="16002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EBBCCF9-4C79-091F-8ED2-705485E89071}"/>
              </a:ext>
            </a:extLst>
          </p:cNvPr>
          <p:cNvGrpSpPr/>
          <p:nvPr/>
        </p:nvGrpSpPr>
        <p:grpSpPr>
          <a:xfrm>
            <a:off x="129540" y="2003829"/>
            <a:ext cx="274320" cy="365760"/>
            <a:chOff x="2019869" y="3719743"/>
            <a:chExt cx="274320" cy="36576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6104F11-647E-8A01-54A3-06DE583D4FCE}"/>
                </a:ext>
              </a:extLst>
            </p:cNvPr>
            <p:cNvSpPr/>
            <p:nvPr/>
          </p:nvSpPr>
          <p:spPr>
            <a:xfrm>
              <a:off x="2019869" y="3719743"/>
              <a:ext cx="27432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42A3D17-4D6E-5C77-3701-0E3428EAAAB5}"/>
                </a:ext>
              </a:extLst>
            </p:cNvPr>
            <p:cNvSpPr/>
            <p:nvPr/>
          </p:nvSpPr>
          <p:spPr>
            <a:xfrm>
              <a:off x="2042729" y="3742603"/>
              <a:ext cx="228600" cy="228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0120252-ED50-BAE4-AAF3-1A7DF210754A}"/>
              </a:ext>
            </a:extLst>
          </p:cNvPr>
          <p:cNvGrpSpPr/>
          <p:nvPr/>
        </p:nvGrpSpPr>
        <p:grpSpPr>
          <a:xfrm>
            <a:off x="129540" y="2417256"/>
            <a:ext cx="274320" cy="365760"/>
            <a:chOff x="2019869" y="3719743"/>
            <a:chExt cx="274320" cy="36576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FE7E0B9-FF95-5044-E4B7-2560360C2BF2}"/>
                </a:ext>
              </a:extLst>
            </p:cNvPr>
            <p:cNvSpPr/>
            <p:nvPr/>
          </p:nvSpPr>
          <p:spPr>
            <a:xfrm>
              <a:off x="2019869" y="3719743"/>
              <a:ext cx="27432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864A0B6-5228-CF70-7130-11038D5C33F0}"/>
                </a:ext>
              </a:extLst>
            </p:cNvPr>
            <p:cNvSpPr/>
            <p:nvPr/>
          </p:nvSpPr>
          <p:spPr>
            <a:xfrm>
              <a:off x="2042729" y="3742603"/>
              <a:ext cx="228600" cy="228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D2988FE-99E0-B60C-0EFE-95BC72D8B542}"/>
              </a:ext>
            </a:extLst>
          </p:cNvPr>
          <p:cNvGrpSpPr/>
          <p:nvPr/>
        </p:nvGrpSpPr>
        <p:grpSpPr>
          <a:xfrm>
            <a:off x="3143397" y="1226364"/>
            <a:ext cx="883920" cy="414389"/>
            <a:chOff x="3143397" y="1226364"/>
            <a:chExt cx="883920" cy="41438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AE01E82-9317-B785-CF8A-9A9A68108E1B}"/>
                </a:ext>
              </a:extLst>
            </p:cNvPr>
            <p:cNvGrpSpPr/>
            <p:nvPr/>
          </p:nvGrpSpPr>
          <p:grpSpPr>
            <a:xfrm>
              <a:off x="3143397" y="1457873"/>
              <a:ext cx="182880" cy="182880"/>
              <a:chOff x="3078480" y="4353026"/>
              <a:chExt cx="182880" cy="18288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6FC1060-230D-33A9-C9D9-2D34317157CB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AC64A74-E125-8859-3C74-F95D50E97C9E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1422CAE-11AB-5216-AD5C-B232C89DA9E0}"/>
                </a:ext>
              </a:extLst>
            </p:cNvPr>
            <p:cNvGrpSpPr/>
            <p:nvPr/>
          </p:nvGrpSpPr>
          <p:grpSpPr>
            <a:xfrm>
              <a:off x="3377077" y="1457873"/>
              <a:ext cx="182880" cy="182880"/>
              <a:chOff x="3078480" y="4353026"/>
              <a:chExt cx="182880" cy="18288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69EFFC1-2B3A-D2BD-FFC4-95AEB45BB7D7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671F27C-711A-3607-F969-A1C3AABE9CE1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67199A5-523A-7FEC-4E6E-66998BB412B7}"/>
                </a:ext>
              </a:extLst>
            </p:cNvPr>
            <p:cNvGrpSpPr/>
            <p:nvPr/>
          </p:nvGrpSpPr>
          <p:grpSpPr>
            <a:xfrm>
              <a:off x="3610757" y="1457873"/>
              <a:ext cx="182880" cy="182880"/>
              <a:chOff x="3078480" y="4353026"/>
              <a:chExt cx="182880" cy="18288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86E7F64-1AC1-EDA4-2539-1D9BC4EA82C9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A03D105-4F41-B170-E314-0209624B7EB1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EC14D5E-2C42-E495-A717-E0F233E270AA}"/>
                </a:ext>
              </a:extLst>
            </p:cNvPr>
            <p:cNvGrpSpPr/>
            <p:nvPr/>
          </p:nvGrpSpPr>
          <p:grpSpPr>
            <a:xfrm>
              <a:off x="3844437" y="1457873"/>
              <a:ext cx="182880" cy="182880"/>
              <a:chOff x="3078480" y="4353026"/>
              <a:chExt cx="182880" cy="18288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05ABEE3-A548-65C8-9DF1-0549FBF7D625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1505D82-6F95-4E20-A6BA-6D3BFF618996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8FA18DD-EB6A-C2C0-360F-B6DF37A3203F}"/>
                </a:ext>
              </a:extLst>
            </p:cNvPr>
            <p:cNvGrpSpPr/>
            <p:nvPr/>
          </p:nvGrpSpPr>
          <p:grpSpPr>
            <a:xfrm>
              <a:off x="3143397" y="1226364"/>
              <a:ext cx="182880" cy="182880"/>
              <a:chOff x="3078480" y="4353026"/>
              <a:chExt cx="182880" cy="18288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B0FF0F7-12D4-454E-D75C-6F8338A45550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87BACA28-2128-7FEB-B517-834713F7BE62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1DC3377-3C79-0C50-D885-504C0541587F}"/>
                </a:ext>
              </a:extLst>
            </p:cNvPr>
            <p:cNvGrpSpPr/>
            <p:nvPr/>
          </p:nvGrpSpPr>
          <p:grpSpPr>
            <a:xfrm>
              <a:off x="3377077" y="1226364"/>
              <a:ext cx="182880" cy="182880"/>
              <a:chOff x="3078480" y="4353026"/>
              <a:chExt cx="182880" cy="18288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0901C3B-E3BE-A219-8087-DC3B87E793E6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8BE720D-B5AF-CEDC-2F2B-48059A3ECA8F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874E945-DFAA-82B7-F887-CEDB5C65E6CC}"/>
                </a:ext>
              </a:extLst>
            </p:cNvPr>
            <p:cNvGrpSpPr/>
            <p:nvPr/>
          </p:nvGrpSpPr>
          <p:grpSpPr>
            <a:xfrm>
              <a:off x="3610757" y="1226364"/>
              <a:ext cx="182880" cy="182880"/>
              <a:chOff x="3078480" y="4353026"/>
              <a:chExt cx="182880" cy="182880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9CEDADE-E629-C2C6-C8CB-CAC7E87082D9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273551E-1525-E714-0FAA-E163AA20E564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363EDDD-6A65-68BD-7557-2F9BCC724B8D}"/>
                </a:ext>
              </a:extLst>
            </p:cNvPr>
            <p:cNvGrpSpPr/>
            <p:nvPr/>
          </p:nvGrpSpPr>
          <p:grpSpPr>
            <a:xfrm>
              <a:off x="3844437" y="1226364"/>
              <a:ext cx="182880" cy="182880"/>
              <a:chOff x="3078480" y="4353026"/>
              <a:chExt cx="182880" cy="18288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21262E5-9547-A707-E57C-7F1BD3688DCC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E731E0C-EB89-C37C-10F5-4EDA4635C485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4CE269D-DE8D-8527-454E-FCA9C7D066D6}"/>
              </a:ext>
            </a:extLst>
          </p:cNvPr>
          <p:cNvGrpSpPr/>
          <p:nvPr/>
        </p:nvGrpSpPr>
        <p:grpSpPr>
          <a:xfrm>
            <a:off x="8164685" y="1226364"/>
            <a:ext cx="883920" cy="414389"/>
            <a:chOff x="4078117" y="1226364"/>
            <a:chExt cx="883920" cy="41438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3862172-45A9-7CB2-E024-98DB4011B0AD}"/>
                </a:ext>
              </a:extLst>
            </p:cNvPr>
            <p:cNvGrpSpPr/>
            <p:nvPr/>
          </p:nvGrpSpPr>
          <p:grpSpPr>
            <a:xfrm>
              <a:off x="4078117" y="1457873"/>
              <a:ext cx="182880" cy="182880"/>
              <a:chOff x="3078480" y="4353026"/>
              <a:chExt cx="182880" cy="18288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687EB0B-7357-1735-64C3-D0DA768DDD9D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B6A280F-B00E-6734-F96F-2F3F72445AA3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A170A38-BDED-0B38-2BB0-67445D14F5A7}"/>
                </a:ext>
              </a:extLst>
            </p:cNvPr>
            <p:cNvGrpSpPr/>
            <p:nvPr/>
          </p:nvGrpSpPr>
          <p:grpSpPr>
            <a:xfrm>
              <a:off x="4311797" y="1457873"/>
              <a:ext cx="182880" cy="182880"/>
              <a:chOff x="3078480" y="4353026"/>
              <a:chExt cx="182880" cy="18288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4891B03-C9DD-4570-D17B-DD9EECEC4EA3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FD3D157-CC95-58AF-F237-E8FDC7A5553C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F6B01FB-6A53-BF5E-FCE6-A3A20CE8642E}"/>
                </a:ext>
              </a:extLst>
            </p:cNvPr>
            <p:cNvGrpSpPr/>
            <p:nvPr/>
          </p:nvGrpSpPr>
          <p:grpSpPr>
            <a:xfrm>
              <a:off x="4545477" y="1457873"/>
              <a:ext cx="182880" cy="182880"/>
              <a:chOff x="3078480" y="4353026"/>
              <a:chExt cx="182880" cy="18288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506143A-170F-4CC0-42DB-0D917AA48D34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77DC485-3013-BC50-0BCD-0A0D1D5842E7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830E08A-3568-675E-2AAF-E6A62C916990}"/>
                </a:ext>
              </a:extLst>
            </p:cNvPr>
            <p:cNvGrpSpPr/>
            <p:nvPr/>
          </p:nvGrpSpPr>
          <p:grpSpPr>
            <a:xfrm>
              <a:off x="4779157" y="1457873"/>
              <a:ext cx="182880" cy="182880"/>
              <a:chOff x="3078480" y="4353026"/>
              <a:chExt cx="182880" cy="18288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63C42FE-D1F6-E2C6-4FBA-1FB6A11386A9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D4C35A3-6D2F-B7F5-E794-2F2183C899A2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0A719E2-1F23-D86B-68C8-F1C80F0352BE}"/>
                </a:ext>
              </a:extLst>
            </p:cNvPr>
            <p:cNvGrpSpPr/>
            <p:nvPr/>
          </p:nvGrpSpPr>
          <p:grpSpPr>
            <a:xfrm>
              <a:off x="4078117" y="1226364"/>
              <a:ext cx="182880" cy="182880"/>
              <a:chOff x="3078480" y="4353026"/>
              <a:chExt cx="182880" cy="18288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F903610-DB9B-BA62-3EF5-2D45244C40B8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8A665993-ED3F-2644-9E4D-05927B2867D3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991259EE-D646-7EE8-F48B-B8291F1F91E0}"/>
                </a:ext>
              </a:extLst>
            </p:cNvPr>
            <p:cNvGrpSpPr/>
            <p:nvPr/>
          </p:nvGrpSpPr>
          <p:grpSpPr>
            <a:xfrm>
              <a:off x="4311797" y="1226364"/>
              <a:ext cx="182880" cy="182880"/>
              <a:chOff x="3078480" y="4353026"/>
              <a:chExt cx="182880" cy="18288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145AE3A-BE2A-8BCF-E2A5-A37F9A98D5BB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06F4590E-9D71-C105-85CB-0E428470AEBD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2178E54-4D48-A227-0B59-717DB81E2410}"/>
                </a:ext>
              </a:extLst>
            </p:cNvPr>
            <p:cNvGrpSpPr/>
            <p:nvPr/>
          </p:nvGrpSpPr>
          <p:grpSpPr>
            <a:xfrm>
              <a:off x="4545477" y="1226364"/>
              <a:ext cx="182880" cy="182880"/>
              <a:chOff x="3078480" y="4353026"/>
              <a:chExt cx="182880" cy="18288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BDDEB46-70B9-F0BF-D722-2865AA344BBB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286FF86-F853-E503-9A79-5D48A6ACC329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E3C5A7C-162D-D672-247D-F5ABCBBD75C1}"/>
                </a:ext>
              </a:extLst>
            </p:cNvPr>
            <p:cNvGrpSpPr/>
            <p:nvPr/>
          </p:nvGrpSpPr>
          <p:grpSpPr>
            <a:xfrm>
              <a:off x="4779157" y="1226364"/>
              <a:ext cx="182880" cy="182880"/>
              <a:chOff x="3078480" y="4353026"/>
              <a:chExt cx="182880" cy="182880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48BEAD7-B621-5BF8-EBD8-0FBE3A8A0CBB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9493411-4124-6FF7-BD19-146C8949B1C2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84DBC46-438D-9F91-3513-046CAC9CB707}"/>
              </a:ext>
            </a:extLst>
          </p:cNvPr>
          <p:cNvGrpSpPr/>
          <p:nvPr/>
        </p:nvGrpSpPr>
        <p:grpSpPr>
          <a:xfrm>
            <a:off x="4314391" y="1226364"/>
            <a:ext cx="182880" cy="414389"/>
            <a:chOff x="4382635" y="1226364"/>
            <a:chExt cx="182880" cy="41438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431BB02-5DED-C9F9-1D9B-16AD717620EF}"/>
                </a:ext>
              </a:extLst>
            </p:cNvPr>
            <p:cNvGrpSpPr/>
            <p:nvPr/>
          </p:nvGrpSpPr>
          <p:grpSpPr>
            <a:xfrm>
              <a:off x="4382635" y="1457873"/>
              <a:ext cx="182880" cy="182880"/>
              <a:chOff x="3078480" y="4353026"/>
              <a:chExt cx="182880" cy="18288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C213516-A923-6C00-84A5-65C246DB27FF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BDC772F-DAB4-B8F9-982F-FCAFB83E1EA8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975BE99-5D92-CE9A-85E7-C1E6D87710AD}"/>
                </a:ext>
              </a:extLst>
            </p:cNvPr>
            <p:cNvGrpSpPr/>
            <p:nvPr/>
          </p:nvGrpSpPr>
          <p:grpSpPr>
            <a:xfrm>
              <a:off x="4382635" y="1226364"/>
              <a:ext cx="182880" cy="182880"/>
              <a:chOff x="3078480" y="4353026"/>
              <a:chExt cx="182880" cy="18288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E90537C-12DD-9CC6-3D92-06237797946E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B3FD78D-0545-1A31-8B6E-31082E326045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0E48457-6309-06D5-A3D3-742BC27C4A94}"/>
              </a:ext>
            </a:extLst>
          </p:cNvPr>
          <p:cNvGrpSpPr/>
          <p:nvPr/>
        </p:nvGrpSpPr>
        <p:grpSpPr>
          <a:xfrm>
            <a:off x="7694729" y="1226364"/>
            <a:ext cx="182880" cy="414389"/>
            <a:chOff x="5407948" y="1226364"/>
            <a:chExt cx="182880" cy="41438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E91E6BF-9758-D0D6-934B-CE07E0E57764}"/>
                </a:ext>
              </a:extLst>
            </p:cNvPr>
            <p:cNvGrpSpPr/>
            <p:nvPr/>
          </p:nvGrpSpPr>
          <p:grpSpPr>
            <a:xfrm>
              <a:off x="5407948" y="1457873"/>
              <a:ext cx="182880" cy="182880"/>
              <a:chOff x="3078480" y="4353026"/>
              <a:chExt cx="182880" cy="18288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4C67E8D-3DB2-A8D0-BE27-416A054D8657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D40F8F3-66E3-2003-5319-D876731BD025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4C9944E-7311-2190-7C5A-CBBEAA1B8E1F}"/>
                </a:ext>
              </a:extLst>
            </p:cNvPr>
            <p:cNvGrpSpPr/>
            <p:nvPr/>
          </p:nvGrpSpPr>
          <p:grpSpPr>
            <a:xfrm>
              <a:off x="5407948" y="1226364"/>
              <a:ext cx="182880" cy="182880"/>
              <a:chOff x="3078480" y="4353026"/>
              <a:chExt cx="182880" cy="182880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A81367D-EA55-25C6-4910-2B3729F82429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1F432DDF-1DC0-BF38-533D-D301247D6B2C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18BC035A-1D1A-3218-66CB-66A68CB4A8E5}"/>
              </a:ext>
            </a:extLst>
          </p:cNvPr>
          <p:cNvSpPr/>
          <p:nvPr/>
        </p:nvSpPr>
        <p:spPr>
          <a:xfrm>
            <a:off x="4724400" y="746304"/>
            <a:ext cx="2743200" cy="640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B956C80-5456-1C47-31E5-C8DEFCCEEBAF}"/>
              </a:ext>
            </a:extLst>
          </p:cNvPr>
          <p:cNvGrpSpPr/>
          <p:nvPr/>
        </p:nvGrpSpPr>
        <p:grpSpPr>
          <a:xfrm>
            <a:off x="83820" y="2830683"/>
            <a:ext cx="365760" cy="364257"/>
            <a:chOff x="83820" y="2830683"/>
            <a:chExt cx="365760" cy="364257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8BF00B4-858B-2D01-CE15-A31305D7407E}"/>
                </a:ext>
              </a:extLst>
            </p:cNvPr>
            <p:cNvGrpSpPr/>
            <p:nvPr/>
          </p:nvGrpSpPr>
          <p:grpSpPr>
            <a:xfrm>
              <a:off x="83820" y="2830683"/>
              <a:ext cx="182880" cy="182880"/>
              <a:chOff x="3078480" y="4353026"/>
              <a:chExt cx="182880" cy="18288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26D7E8D-E091-AC91-2AFB-3B0D1E160296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C1D4FE4F-6A8E-D326-7007-D7FA5ABBD1DA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757D84D-9B8E-940B-C284-FEF28FB5524A}"/>
                </a:ext>
              </a:extLst>
            </p:cNvPr>
            <p:cNvGrpSpPr/>
            <p:nvPr/>
          </p:nvGrpSpPr>
          <p:grpSpPr>
            <a:xfrm>
              <a:off x="266700" y="2830683"/>
              <a:ext cx="182880" cy="182880"/>
              <a:chOff x="3078480" y="4353026"/>
              <a:chExt cx="182880" cy="18288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B48045E-044B-08B0-01DB-1C5CCEAA7F69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552EDC3B-ED03-A70C-8C26-AC155FDA3F2A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0F9DA43-7CF8-B91B-6451-52BE2C28B8D4}"/>
                </a:ext>
              </a:extLst>
            </p:cNvPr>
            <p:cNvGrpSpPr/>
            <p:nvPr/>
          </p:nvGrpSpPr>
          <p:grpSpPr>
            <a:xfrm>
              <a:off x="83820" y="3012060"/>
              <a:ext cx="182880" cy="182880"/>
              <a:chOff x="3078480" y="4353026"/>
              <a:chExt cx="182880" cy="182880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2159F17-28C2-B791-010E-530E2FB71304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6CBAB79B-15FD-8A51-FE25-2641A5A39478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5C158132-835E-297E-610F-C33492D0325E}"/>
                </a:ext>
              </a:extLst>
            </p:cNvPr>
            <p:cNvGrpSpPr/>
            <p:nvPr/>
          </p:nvGrpSpPr>
          <p:grpSpPr>
            <a:xfrm>
              <a:off x="266700" y="3012060"/>
              <a:ext cx="182880" cy="182880"/>
              <a:chOff x="3078480" y="4353026"/>
              <a:chExt cx="182880" cy="182880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F3E724A-807A-03E7-F0FD-570347B8B11C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4442E242-EFE6-7B5F-28DF-F4F04B9991EE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C8EFBF8-EE99-7436-06B1-AACEBAFF7F2E}"/>
              </a:ext>
            </a:extLst>
          </p:cNvPr>
          <p:cNvGrpSpPr/>
          <p:nvPr/>
        </p:nvGrpSpPr>
        <p:grpSpPr>
          <a:xfrm>
            <a:off x="4724400" y="1430462"/>
            <a:ext cx="182880" cy="182880"/>
            <a:chOff x="3078480" y="4353026"/>
            <a:chExt cx="182880" cy="18288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05DFA52-B282-CDCD-B70F-90589CD6DBDF}"/>
                </a:ext>
              </a:extLst>
            </p:cNvPr>
            <p:cNvSpPr/>
            <p:nvPr/>
          </p:nvSpPr>
          <p:spPr>
            <a:xfrm>
              <a:off x="3078480" y="4353026"/>
              <a:ext cx="182880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C68E5F6-81AA-AD7D-E653-9D8E3A9EB68F}"/>
                </a:ext>
              </a:extLst>
            </p:cNvPr>
            <p:cNvSpPr/>
            <p:nvPr/>
          </p:nvSpPr>
          <p:spPr>
            <a:xfrm>
              <a:off x="3101340" y="4375886"/>
              <a:ext cx="137160" cy="1371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E3E77BE-53CF-78E3-AFB0-AD821C20F4CF}"/>
              </a:ext>
            </a:extLst>
          </p:cNvPr>
          <p:cNvGrpSpPr/>
          <p:nvPr/>
        </p:nvGrpSpPr>
        <p:grpSpPr>
          <a:xfrm>
            <a:off x="4907280" y="1430462"/>
            <a:ext cx="182880" cy="182880"/>
            <a:chOff x="3078480" y="4353026"/>
            <a:chExt cx="182880" cy="182880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F334C1A-B9C6-8173-EF05-14E90C1165EE}"/>
                </a:ext>
              </a:extLst>
            </p:cNvPr>
            <p:cNvSpPr/>
            <p:nvPr/>
          </p:nvSpPr>
          <p:spPr>
            <a:xfrm>
              <a:off x="3078480" y="4353026"/>
              <a:ext cx="182880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255CFD9-9F91-0851-B93A-CE3B7C851DEC}"/>
                </a:ext>
              </a:extLst>
            </p:cNvPr>
            <p:cNvSpPr/>
            <p:nvPr/>
          </p:nvSpPr>
          <p:spPr>
            <a:xfrm>
              <a:off x="3101340" y="4375886"/>
              <a:ext cx="137160" cy="1371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8561C11-F357-F4DB-B9A4-684FF5B0CD2F}"/>
              </a:ext>
            </a:extLst>
          </p:cNvPr>
          <p:cNvGrpSpPr/>
          <p:nvPr/>
        </p:nvGrpSpPr>
        <p:grpSpPr>
          <a:xfrm>
            <a:off x="5090160" y="1430462"/>
            <a:ext cx="182880" cy="182880"/>
            <a:chOff x="3078480" y="4353026"/>
            <a:chExt cx="182880" cy="18288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9122E74-90D1-58A3-95B3-73F5EFFB9988}"/>
                </a:ext>
              </a:extLst>
            </p:cNvPr>
            <p:cNvSpPr/>
            <p:nvPr/>
          </p:nvSpPr>
          <p:spPr>
            <a:xfrm>
              <a:off x="3078480" y="4353026"/>
              <a:ext cx="182880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8FF2B5B-1333-3AE6-82EE-5CB8409A66B5}"/>
                </a:ext>
              </a:extLst>
            </p:cNvPr>
            <p:cNvSpPr/>
            <p:nvPr/>
          </p:nvSpPr>
          <p:spPr>
            <a:xfrm>
              <a:off x="3101340" y="4375886"/>
              <a:ext cx="137160" cy="1371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FECACAB-8F58-6643-AB92-BB2F70E06A28}"/>
              </a:ext>
            </a:extLst>
          </p:cNvPr>
          <p:cNvGrpSpPr/>
          <p:nvPr/>
        </p:nvGrpSpPr>
        <p:grpSpPr>
          <a:xfrm>
            <a:off x="5273040" y="1430462"/>
            <a:ext cx="182880" cy="182880"/>
            <a:chOff x="3078480" y="4353026"/>
            <a:chExt cx="182880" cy="18288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819E6AA-3B36-B0B6-E630-E59F1E9709AF}"/>
                </a:ext>
              </a:extLst>
            </p:cNvPr>
            <p:cNvSpPr/>
            <p:nvPr/>
          </p:nvSpPr>
          <p:spPr>
            <a:xfrm>
              <a:off x="3078480" y="4353026"/>
              <a:ext cx="182880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291FD97-3E67-826E-31DE-D4A89E478408}"/>
                </a:ext>
              </a:extLst>
            </p:cNvPr>
            <p:cNvSpPr/>
            <p:nvPr/>
          </p:nvSpPr>
          <p:spPr>
            <a:xfrm>
              <a:off x="3101340" y="4375886"/>
              <a:ext cx="137160" cy="1371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D60D836-8657-A8F7-46D4-6191840BB6CF}"/>
              </a:ext>
            </a:extLst>
          </p:cNvPr>
          <p:cNvGrpSpPr/>
          <p:nvPr/>
        </p:nvGrpSpPr>
        <p:grpSpPr>
          <a:xfrm>
            <a:off x="5455920" y="1430462"/>
            <a:ext cx="182880" cy="182880"/>
            <a:chOff x="3078480" y="4353026"/>
            <a:chExt cx="182880" cy="18288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5D8A6EA-4BA4-C9E2-5CC3-5C6242B81041}"/>
                </a:ext>
              </a:extLst>
            </p:cNvPr>
            <p:cNvSpPr/>
            <p:nvPr/>
          </p:nvSpPr>
          <p:spPr>
            <a:xfrm>
              <a:off x="3078480" y="4353026"/>
              <a:ext cx="182880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7E4BF2B-F596-BD25-2D06-4DF5702C4DA5}"/>
                </a:ext>
              </a:extLst>
            </p:cNvPr>
            <p:cNvSpPr/>
            <p:nvPr/>
          </p:nvSpPr>
          <p:spPr>
            <a:xfrm>
              <a:off x="3101340" y="4375886"/>
              <a:ext cx="137160" cy="1371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74851A0-26F3-EF98-4531-83AE3EECDFB3}"/>
              </a:ext>
            </a:extLst>
          </p:cNvPr>
          <p:cNvGrpSpPr/>
          <p:nvPr/>
        </p:nvGrpSpPr>
        <p:grpSpPr>
          <a:xfrm>
            <a:off x="5638800" y="1430462"/>
            <a:ext cx="182880" cy="182880"/>
            <a:chOff x="3078480" y="4353026"/>
            <a:chExt cx="182880" cy="18288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2F00992-1D48-CFCD-2C8B-A537DA94B9C3}"/>
                </a:ext>
              </a:extLst>
            </p:cNvPr>
            <p:cNvSpPr/>
            <p:nvPr/>
          </p:nvSpPr>
          <p:spPr>
            <a:xfrm>
              <a:off x="3078480" y="4353026"/>
              <a:ext cx="182880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D89D1EB-7D35-2812-7F33-FD28BA314FA5}"/>
                </a:ext>
              </a:extLst>
            </p:cNvPr>
            <p:cNvSpPr/>
            <p:nvPr/>
          </p:nvSpPr>
          <p:spPr>
            <a:xfrm>
              <a:off x="3101340" y="4375886"/>
              <a:ext cx="137160" cy="1371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549B624-B194-D659-0F58-86999496A79E}"/>
              </a:ext>
            </a:extLst>
          </p:cNvPr>
          <p:cNvGrpSpPr/>
          <p:nvPr/>
        </p:nvGrpSpPr>
        <p:grpSpPr>
          <a:xfrm>
            <a:off x="5821680" y="1430465"/>
            <a:ext cx="182880" cy="182880"/>
            <a:chOff x="3078480" y="4353026"/>
            <a:chExt cx="182880" cy="18288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BD99534-6B51-55F2-DC09-89626BA23B87}"/>
                </a:ext>
              </a:extLst>
            </p:cNvPr>
            <p:cNvSpPr/>
            <p:nvPr/>
          </p:nvSpPr>
          <p:spPr>
            <a:xfrm>
              <a:off x="3078480" y="4353026"/>
              <a:ext cx="182880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702D2855-0A33-ADF3-0934-1467CE1833A5}"/>
                </a:ext>
              </a:extLst>
            </p:cNvPr>
            <p:cNvSpPr/>
            <p:nvPr/>
          </p:nvSpPr>
          <p:spPr>
            <a:xfrm>
              <a:off x="3101340" y="4375886"/>
              <a:ext cx="137160" cy="1371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67D5B74-EAB6-D926-BE54-BA7E4CC1F66F}"/>
              </a:ext>
            </a:extLst>
          </p:cNvPr>
          <p:cNvGrpSpPr/>
          <p:nvPr/>
        </p:nvGrpSpPr>
        <p:grpSpPr>
          <a:xfrm>
            <a:off x="6004560" y="1430465"/>
            <a:ext cx="182880" cy="182880"/>
            <a:chOff x="3078480" y="4353026"/>
            <a:chExt cx="182880" cy="18288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692D4CB-5B74-0661-DB10-A710B52FD785}"/>
                </a:ext>
              </a:extLst>
            </p:cNvPr>
            <p:cNvSpPr/>
            <p:nvPr/>
          </p:nvSpPr>
          <p:spPr>
            <a:xfrm>
              <a:off x="3078480" y="4353026"/>
              <a:ext cx="182880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4114DA75-BFE4-70A8-661F-72C45712207D}"/>
                </a:ext>
              </a:extLst>
            </p:cNvPr>
            <p:cNvSpPr/>
            <p:nvPr/>
          </p:nvSpPr>
          <p:spPr>
            <a:xfrm>
              <a:off x="3101340" y="4375886"/>
              <a:ext cx="137160" cy="1371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F2AA712-097A-C91C-935F-42E18CC4B2C6}"/>
              </a:ext>
            </a:extLst>
          </p:cNvPr>
          <p:cNvGrpSpPr/>
          <p:nvPr/>
        </p:nvGrpSpPr>
        <p:grpSpPr>
          <a:xfrm>
            <a:off x="6187440" y="1430462"/>
            <a:ext cx="182880" cy="182880"/>
            <a:chOff x="3078480" y="4353026"/>
            <a:chExt cx="182880" cy="18288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E8E46F4-B10A-97FC-6831-AFF2453DAAB6}"/>
                </a:ext>
              </a:extLst>
            </p:cNvPr>
            <p:cNvSpPr/>
            <p:nvPr/>
          </p:nvSpPr>
          <p:spPr>
            <a:xfrm>
              <a:off x="3078480" y="4353026"/>
              <a:ext cx="182880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864CC59-EDC7-9552-68DD-DABCB4F4F313}"/>
                </a:ext>
              </a:extLst>
            </p:cNvPr>
            <p:cNvSpPr/>
            <p:nvPr/>
          </p:nvSpPr>
          <p:spPr>
            <a:xfrm>
              <a:off x="3101340" y="4375886"/>
              <a:ext cx="137160" cy="1371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C702904-2DD0-D83A-2DDD-CF803CF79230}"/>
              </a:ext>
            </a:extLst>
          </p:cNvPr>
          <p:cNvGrpSpPr/>
          <p:nvPr/>
        </p:nvGrpSpPr>
        <p:grpSpPr>
          <a:xfrm>
            <a:off x="6370320" y="1430462"/>
            <a:ext cx="182880" cy="182880"/>
            <a:chOff x="3078480" y="4353026"/>
            <a:chExt cx="182880" cy="18288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1F08816-4FB3-39DA-AAA2-B3A2D093D065}"/>
                </a:ext>
              </a:extLst>
            </p:cNvPr>
            <p:cNvSpPr/>
            <p:nvPr/>
          </p:nvSpPr>
          <p:spPr>
            <a:xfrm>
              <a:off x="3078480" y="4353026"/>
              <a:ext cx="182880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BB2D118-F84A-1214-4182-C36890263F56}"/>
                </a:ext>
              </a:extLst>
            </p:cNvPr>
            <p:cNvSpPr/>
            <p:nvPr/>
          </p:nvSpPr>
          <p:spPr>
            <a:xfrm>
              <a:off x="3101340" y="4375886"/>
              <a:ext cx="137160" cy="1371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48953B5-A2B5-9D75-FFE2-1465CA87C902}"/>
              </a:ext>
            </a:extLst>
          </p:cNvPr>
          <p:cNvGrpSpPr/>
          <p:nvPr/>
        </p:nvGrpSpPr>
        <p:grpSpPr>
          <a:xfrm>
            <a:off x="6553200" y="1430462"/>
            <a:ext cx="182880" cy="182880"/>
            <a:chOff x="3078480" y="4353026"/>
            <a:chExt cx="182880" cy="18288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EB7F4E1-811B-8D5A-A373-4BDAE1F559A9}"/>
                </a:ext>
              </a:extLst>
            </p:cNvPr>
            <p:cNvSpPr/>
            <p:nvPr/>
          </p:nvSpPr>
          <p:spPr>
            <a:xfrm>
              <a:off x="3078480" y="4353026"/>
              <a:ext cx="182880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68F9EA13-2F49-8D6A-4E69-B54C750FED74}"/>
                </a:ext>
              </a:extLst>
            </p:cNvPr>
            <p:cNvSpPr/>
            <p:nvPr/>
          </p:nvSpPr>
          <p:spPr>
            <a:xfrm>
              <a:off x="3101340" y="4375886"/>
              <a:ext cx="137160" cy="1371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F9D150F-3F14-54A7-683C-5E7DFDE7E9AE}"/>
              </a:ext>
            </a:extLst>
          </p:cNvPr>
          <p:cNvGrpSpPr/>
          <p:nvPr/>
        </p:nvGrpSpPr>
        <p:grpSpPr>
          <a:xfrm>
            <a:off x="6736080" y="1430462"/>
            <a:ext cx="182880" cy="182880"/>
            <a:chOff x="3078480" y="4353026"/>
            <a:chExt cx="182880" cy="18288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DBB1EBF-6976-ED43-E5B3-409E074E20B6}"/>
                </a:ext>
              </a:extLst>
            </p:cNvPr>
            <p:cNvSpPr/>
            <p:nvPr/>
          </p:nvSpPr>
          <p:spPr>
            <a:xfrm>
              <a:off x="3078480" y="4353026"/>
              <a:ext cx="182880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74E49B9-F51E-2FB8-24F7-8DB9F2F6A6B4}"/>
                </a:ext>
              </a:extLst>
            </p:cNvPr>
            <p:cNvSpPr/>
            <p:nvPr/>
          </p:nvSpPr>
          <p:spPr>
            <a:xfrm>
              <a:off x="3101340" y="4375886"/>
              <a:ext cx="137160" cy="1371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4689F34-4DE6-7E7C-869E-69E534CB23D3}"/>
              </a:ext>
            </a:extLst>
          </p:cNvPr>
          <p:cNvGrpSpPr/>
          <p:nvPr/>
        </p:nvGrpSpPr>
        <p:grpSpPr>
          <a:xfrm>
            <a:off x="6918960" y="1430462"/>
            <a:ext cx="182880" cy="182880"/>
            <a:chOff x="3078480" y="4353026"/>
            <a:chExt cx="182880" cy="18288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96F1961-4FD6-38A4-332F-1AB5792A6716}"/>
                </a:ext>
              </a:extLst>
            </p:cNvPr>
            <p:cNvSpPr/>
            <p:nvPr/>
          </p:nvSpPr>
          <p:spPr>
            <a:xfrm>
              <a:off x="3078480" y="4353026"/>
              <a:ext cx="182880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69076EE4-C201-E79E-DB5A-52222DDE7B0E}"/>
                </a:ext>
              </a:extLst>
            </p:cNvPr>
            <p:cNvSpPr/>
            <p:nvPr/>
          </p:nvSpPr>
          <p:spPr>
            <a:xfrm>
              <a:off x="3101340" y="4375886"/>
              <a:ext cx="137160" cy="1371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C7A46BE-2121-7050-4339-104DEC439035}"/>
              </a:ext>
            </a:extLst>
          </p:cNvPr>
          <p:cNvGrpSpPr/>
          <p:nvPr/>
        </p:nvGrpSpPr>
        <p:grpSpPr>
          <a:xfrm>
            <a:off x="7101840" y="1430465"/>
            <a:ext cx="182880" cy="182880"/>
            <a:chOff x="3078480" y="4353026"/>
            <a:chExt cx="182880" cy="182880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21EBAC70-9533-FC35-80B3-D12C9F0F2E7C}"/>
                </a:ext>
              </a:extLst>
            </p:cNvPr>
            <p:cNvSpPr/>
            <p:nvPr/>
          </p:nvSpPr>
          <p:spPr>
            <a:xfrm>
              <a:off x="3078480" y="4353026"/>
              <a:ext cx="182880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BE28C0C6-755B-2D3F-0623-AC13B63FEB91}"/>
                </a:ext>
              </a:extLst>
            </p:cNvPr>
            <p:cNvSpPr/>
            <p:nvPr/>
          </p:nvSpPr>
          <p:spPr>
            <a:xfrm>
              <a:off x="3101340" y="4375886"/>
              <a:ext cx="137160" cy="1371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620C0E7-4219-6971-F23A-CAA645EA5473}"/>
              </a:ext>
            </a:extLst>
          </p:cNvPr>
          <p:cNvGrpSpPr/>
          <p:nvPr/>
        </p:nvGrpSpPr>
        <p:grpSpPr>
          <a:xfrm>
            <a:off x="7284720" y="1430465"/>
            <a:ext cx="182880" cy="182880"/>
            <a:chOff x="3078480" y="4353026"/>
            <a:chExt cx="182880" cy="18288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7184F95-3E92-D4A8-80A8-34199B952336}"/>
                </a:ext>
              </a:extLst>
            </p:cNvPr>
            <p:cNvSpPr/>
            <p:nvPr/>
          </p:nvSpPr>
          <p:spPr>
            <a:xfrm>
              <a:off x="3078480" y="4353026"/>
              <a:ext cx="182880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E1ADDE8F-5A81-6CA7-608F-5D43D7662321}"/>
                </a:ext>
              </a:extLst>
            </p:cNvPr>
            <p:cNvSpPr/>
            <p:nvPr/>
          </p:nvSpPr>
          <p:spPr>
            <a:xfrm>
              <a:off x="3101340" y="4375886"/>
              <a:ext cx="137160" cy="1371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084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9ABEDEE-0158-9370-EF66-B70BAE95A482}"/>
              </a:ext>
            </a:extLst>
          </p:cNvPr>
          <p:cNvGrpSpPr/>
          <p:nvPr/>
        </p:nvGrpSpPr>
        <p:grpSpPr>
          <a:xfrm>
            <a:off x="60960" y="702225"/>
            <a:ext cx="12070080" cy="2560321"/>
            <a:chOff x="60960" y="702225"/>
            <a:chExt cx="12070080" cy="256032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76E038-0945-E45C-C276-7058F755CA00}"/>
                </a:ext>
              </a:extLst>
            </p:cNvPr>
            <p:cNvSpPr/>
            <p:nvPr/>
          </p:nvSpPr>
          <p:spPr>
            <a:xfrm>
              <a:off x="60960" y="702226"/>
              <a:ext cx="12070080" cy="25603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728C02-67FC-3591-F68E-D0C1F15F020B}"/>
                </a:ext>
              </a:extLst>
            </p:cNvPr>
            <p:cNvSpPr/>
            <p:nvPr/>
          </p:nvSpPr>
          <p:spPr>
            <a:xfrm>
              <a:off x="472440" y="702226"/>
              <a:ext cx="2606040" cy="5029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131EFC-BDF7-F223-C51A-8BD0FF5EB94C}"/>
                </a:ext>
              </a:extLst>
            </p:cNvPr>
            <p:cNvSpPr/>
            <p:nvPr/>
          </p:nvSpPr>
          <p:spPr>
            <a:xfrm>
              <a:off x="9113520" y="702225"/>
              <a:ext cx="2606040" cy="5029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AB9AFD-EAC3-7B2B-FE95-62E52847BBB0}"/>
                </a:ext>
              </a:extLst>
            </p:cNvPr>
            <p:cNvSpPr/>
            <p:nvPr/>
          </p:nvSpPr>
          <p:spPr>
            <a:xfrm>
              <a:off x="472440" y="1479463"/>
              <a:ext cx="2606040" cy="182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54E6CB-1F86-1538-4F42-C8F775971FFE}"/>
                </a:ext>
              </a:extLst>
            </p:cNvPr>
            <p:cNvSpPr/>
            <p:nvPr/>
          </p:nvSpPr>
          <p:spPr>
            <a:xfrm>
              <a:off x="472440" y="1662343"/>
              <a:ext cx="11247120" cy="16002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EBBCCF9-4C79-091F-8ED2-705485E89071}"/>
              </a:ext>
            </a:extLst>
          </p:cNvPr>
          <p:cNvGrpSpPr/>
          <p:nvPr/>
        </p:nvGrpSpPr>
        <p:grpSpPr>
          <a:xfrm>
            <a:off x="129540" y="2003829"/>
            <a:ext cx="274320" cy="365760"/>
            <a:chOff x="2019869" y="3719743"/>
            <a:chExt cx="274320" cy="36576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6104F11-647E-8A01-54A3-06DE583D4FCE}"/>
                </a:ext>
              </a:extLst>
            </p:cNvPr>
            <p:cNvSpPr/>
            <p:nvPr/>
          </p:nvSpPr>
          <p:spPr>
            <a:xfrm>
              <a:off x="2019869" y="3719743"/>
              <a:ext cx="27432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42A3D17-4D6E-5C77-3701-0E3428EAAAB5}"/>
                </a:ext>
              </a:extLst>
            </p:cNvPr>
            <p:cNvSpPr/>
            <p:nvPr/>
          </p:nvSpPr>
          <p:spPr>
            <a:xfrm>
              <a:off x="2042729" y="3742603"/>
              <a:ext cx="228600" cy="228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0120252-ED50-BAE4-AAF3-1A7DF210754A}"/>
              </a:ext>
            </a:extLst>
          </p:cNvPr>
          <p:cNvGrpSpPr/>
          <p:nvPr/>
        </p:nvGrpSpPr>
        <p:grpSpPr>
          <a:xfrm>
            <a:off x="129540" y="2417256"/>
            <a:ext cx="274320" cy="365760"/>
            <a:chOff x="2019869" y="3719743"/>
            <a:chExt cx="274320" cy="36576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FE7E0B9-FF95-5044-E4B7-2560360C2BF2}"/>
                </a:ext>
              </a:extLst>
            </p:cNvPr>
            <p:cNvSpPr/>
            <p:nvPr/>
          </p:nvSpPr>
          <p:spPr>
            <a:xfrm>
              <a:off x="2019869" y="3719743"/>
              <a:ext cx="27432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864A0B6-5228-CF70-7130-11038D5C33F0}"/>
                </a:ext>
              </a:extLst>
            </p:cNvPr>
            <p:cNvSpPr/>
            <p:nvPr/>
          </p:nvSpPr>
          <p:spPr>
            <a:xfrm>
              <a:off x="2042729" y="3742603"/>
              <a:ext cx="228600" cy="228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D2988FE-99E0-B60C-0EFE-95BC72D8B542}"/>
              </a:ext>
            </a:extLst>
          </p:cNvPr>
          <p:cNvGrpSpPr/>
          <p:nvPr/>
        </p:nvGrpSpPr>
        <p:grpSpPr>
          <a:xfrm>
            <a:off x="3143397" y="1226364"/>
            <a:ext cx="883920" cy="414389"/>
            <a:chOff x="3143397" y="1226364"/>
            <a:chExt cx="883920" cy="41438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AE01E82-9317-B785-CF8A-9A9A68108E1B}"/>
                </a:ext>
              </a:extLst>
            </p:cNvPr>
            <p:cNvGrpSpPr/>
            <p:nvPr/>
          </p:nvGrpSpPr>
          <p:grpSpPr>
            <a:xfrm>
              <a:off x="3143397" y="1457873"/>
              <a:ext cx="182880" cy="182880"/>
              <a:chOff x="3078480" y="4353026"/>
              <a:chExt cx="182880" cy="18288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6FC1060-230D-33A9-C9D9-2D34317157CB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AC64A74-E125-8859-3C74-F95D50E97C9E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1422CAE-11AB-5216-AD5C-B232C89DA9E0}"/>
                </a:ext>
              </a:extLst>
            </p:cNvPr>
            <p:cNvGrpSpPr/>
            <p:nvPr/>
          </p:nvGrpSpPr>
          <p:grpSpPr>
            <a:xfrm>
              <a:off x="3377077" y="1457873"/>
              <a:ext cx="182880" cy="182880"/>
              <a:chOff x="3078480" y="4353026"/>
              <a:chExt cx="182880" cy="18288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69EFFC1-2B3A-D2BD-FFC4-95AEB45BB7D7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671F27C-711A-3607-F969-A1C3AABE9CE1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67199A5-523A-7FEC-4E6E-66998BB412B7}"/>
                </a:ext>
              </a:extLst>
            </p:cNvPr>
            <p:cNvGrpSpPr/>
            <p:nvPr/>
          </p:nvGrpSpPr>
          <p:grpSpPr>
            <a:xfrm>
              <a:off x="3610757" y="1457873"/>
              <a:ext cx="182880" cy="182880"/>
              <a:chOff x="3078480" y="4353026"/>
              <a:chExt cx="182880" cy="18288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86E7F64-1AC1-EDA4-2539-1D9BC4EA82C9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A03D105-4F41-B170-E314-0209624B7EB1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EC14D5E-2C42-E495-A717-E0F233E270AA}"/>
                </a:ext>
              </a:extLst>
            </p:cNvPr>
            <p:cNvGrpSpPr/>
            <p:nvPr/>
          </p:nvGrpSpPr>
          <p:grpSpPr>
            <a:xfrm>
              <a:off x="3844437" y="1457873"/>
              <a:ext cx="182880" cy="182880"/>
              <a:chOff x="3078480" y="4353026"/>
              <a:chExt cx="182880" cy="18288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05ABEE3-A548-65C8-9DF1-0549FBF7D625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1505D82-6F95-4E20-A6BA-6D3BFF618996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8FA18DD-EB6A-C2C0-360F-B6DF37A3203F}"/>
                </a:ext>
              </a:extLst>
            </p:cNvPr>
            <p:cNvGrpSpPr/>
            <p:nvPr/>
          </p:nvGrpSpPr>
          <p:grpSpPr>
            <a:xfrm>
              <a:off x="3143397" y="1226364"/>
              <a:ext cx="182880" cy="182880"/>
              <a:chOff x="3078480" y="4353026"/>
              <a:chExt cx="182880" cy="18288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B0FF0F7-12D4-454E-D75C-6F8338A45550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87BACA28-2128-7FEB-B517-834713F7BE62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1DC3377-3C79-0C50-D885-504C0541587F}"/>
                </a:ext>
              </a:extLst>
            </p:cNvPr>
            <p:cNvGrpSpPr/>
            <p:nvPr/>
          </p:nvGrpSpPr>
          <p:grpSpPr>
            <a:xfrm>
              <a:off x="3377077" y="1226364"/>
              <a:ext cx="182880" cy="182880"/>
              <a:chOff x="3078480" y="4353026"/>
              <a:chExt cx="182880" cy="18288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0901C3B-E3BE-A219-8087-DC3B87E793E6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8BE720D-B5AF-CEDC-2F2B-48059A3ECA8F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874E945-DFAA-82B7-F887-CEDB5C65E6CC}"/>
                </a:ext>
              </a:extLst>
            </p:cNvPr>
            <p:cNvGrpSpPr/>
            <p:nvPr/>
          </p:nvGrpSpPr>
          <p:grpSpPr>
            <a:xfrm>
              <a:off x="3610757" y="1226364"/>
              <a:ext cx="182880" cy="182880"/>
              <a:chOff x="3078480" y="4353026"/>
              <a:chExt cx="182880" cy="182880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9CEDADE-E629-C2C6-C8CB-CAC7E87082D9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273551E-1525-E714-0FAA-E163AA20E564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363EDDD-6A65-68BD-7557-2F9BCC724B8D}"/>
                </a:ext>
              </a:extLst>
            </p:cNvPr>
            <p:cNvGrpSpPr/>
            <p:nvPr/>
          </p:nvGrpSpPr>
          <p:grpSpPr>
            <a:xfrm>
              <a:off x="3844437" y="1226364"/>
              <a:ext cx="182880" cy="182880"/>
              <a:chOff x="3078480" y="4353026"/>
              <a:chExt cx="182880" cy="18288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21262E5-9547-A707-E57C-7F1BD3688DCC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E731E0C-EB89-C37C-10F5-4EDA4635C485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4CE269D-DE8D-8527-454E-FCA9C7D066D6}"/>
              </a:ext>
            </a:extLst>
          </p:cNvPr>
          <p:cNvGrpSpPr/>
          <p:nvPr/>
        </p:nvGrpSpPr>
        <p:grpSpPr>
          <a:xfrm>
            <a:off x="8164685" y="1226364"/>
            <a:ext cx="883920" cy="414389"/>
            <a:chOff x="4078117" y="1226364"/>
            <a:chExt cx="883920" cy="41438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3862172-45A9-7CB2-E024-98DB4011B0AD}"/>
                </a:ext>
              </a:extLst>
            </p:cNvPr>
            <p:cNvGrpSpPr/>
            <p:nvPr/>
          </p:nvGrpSpPr>
          <p:grpSpPr>
            <a:xfrm>
              <a:off x="4078117" y="1457873"/>
              <a:ext cx="182880" cy="182880"/>
              <a:chOff x="3078480" y="4353026"/>
              <a:chExt cx="182880" cy="18288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687EB0B-7357-1735-64C3-D0DA768DDD9D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B6A280F-B00E-6734-F96F-2F3F72445AA3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A170A38-BDED-0B38-2BB0-67445D14F5A7}"/>
                </a:ext>
              </a:extLst>
            </p:cNvPr>
            <p:cNvGrpSpPr/>
            <p:nvPr/>
          </p:nvGrpSpPr>
          <p:grpSpPr>
            <a:xfrm>
              <a:off x="4311797" y="1457873"/>
              <a:ext cx="182880" cy="182880"/>
              <a:chOff x="3078480" y="4353026"/>
              <a:chExt cx="182880" cy="18288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4891B03-C9DD-4570-D17B-DD9EECEC4EA3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FD3D157-CC95-58AF-F237-E8FDC7A5553C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F6B01FB-6A53-BF5E-FCE6-A3A20CE8642E}"/>
                </a:ext>
              </a:extLst>
            </p:cNvPr>
            <p:cNvGrpSpPr/>
            <p:nvPr/>
          </p:nvGrpSpPr>
          <p:grpSpPr>
            <a:xfrm>
              <a:off x="4545477" y="1457873"/>
              <a:ext cx="182880" cy="182880"/>
              <a:chOff x="3078480" y="4353026"/>
              <a:chExt cx="182880" cy="18288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506143A-170F-4CC0-42DB-0D917AA48D34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77DC485-3013-BC50-0BCD-0A0D1D5842E7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830E08A-3568-675E-2AAF-E6A62C916990}"/>
                </a:ext>
              </a:extLst>
            </p:cNvPr>
            <p:cNvGrpSpPr/>
            <p:nvPr/>
          </p:nvGrpSpPr>
          <p:grpSpPr>
            <a:xfrm>
              <a:off x="4779157" y="1457873"/>
              <a:ext cx="182880" cy="182880"/>
              <a:chOff x="3078480" y="4353026"/>
              <a:chExt cx="182880" cy="18288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63C42FE-D1F6-E2C6-4FBA-1FB6A11386A9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D4C35A3-6D2F-B7F5-E794-2F2183C899A2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0A719E2-1F23-D86B-68C8-F1C80F0352BE}"/>
                </a:ext>
              </a:extLst>
            </p:cNvPr>
            <p:cNvGrpSpPr/>
            <p:nvPr/>
          </p:nvGrpSpPr>
          <p:grpSpPr>
            <a:xfrm>
              <a:off x="4078117" y="1226364"/>
              <a:ext cx="182880" cy="182880"/>
              <a:chOff x="3078480" y="4353026"/>
              <a:chExt cx="182880" cy="18288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F903610-DB9B-BA62-3EF5-2D45244C40B8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8A665993-ED3F-2644-9E4D-05927B2867D3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991259EE-D646-7EE8-F48B-B8291F1F91E0}"/>
                </a:ext>
              </a:extLst>
            </p:cNvPr>
            <p:cNvGrpSpPr/>
            <p:nvPr/>
          </p:nvGrpSpPr>
          <p:grpSpPr>
            <a:xfrm>
              <a:off x="4311797" y="1226364"/>
              <a:ext cx="182880" cy="182880"/>
              <a:chOff x="3078480" y="4353026"/>
              <a:chExt cx="182880" cy="18288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145AE3A-BE2A-8BCF-E2A5-A37F9A98D5BB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06F4590E-9D71-C105-85CB-0E428470AEBD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2178E54-4D48-A227-0B59-717DB81E2410}"/>
                </a:ext>
              </a:extLst>
            </p:cNvPr>
            <p:cNvGrpSpPr/>
            <p:nvPr/>
          </p:nvGrpSpPr>
          <p:grpSpPr>
            <a:xfrm>
              <a:off x="4545477" y="1226364"/>
              <a:ext cx="182880" cy="182880"/>
              <a:chOff x="3078480" y="4353026"/>
              <a:chExt cx="182880" cy="18288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BDDEB46-70B9-F0BF-D722-2865AA344BBB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286FF86-F853-E503-9A79-5D48A6ACC329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E3C5A7C-162D-D672-247D-F5ABCBBD75C1}"/>
                </a:ext>
              </a:extLst>
            </p:cNvPr>
            <p:cNvGrpSpPr/>
            <p:nvPr/>
          </p:nvGrpSpPr>
          <p:grpSpPr>
            <a:xfrm>
              <a:off x="4779157" y="1226364"/>
              <a:ext cx="182880" cy="182880"/>
              <a:chOff x="3078480" y="4353026"/>
              <a:chExt cx="182880" cy="182880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48BEAD7-B621-5BF8-EBD8-0FBE3A8A0CBB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9493411-4124-6FF7-BD19-146C8949B1C2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84DBC46-438D-9F91-3513-046CAC9CB707}"/>
              </a:ext>
            </a:extLst>
          </p:cNvPr>
          <p:cNvGrpSpPr/>
          <p:nvPr/>
        </p:nvGrpSpPr>
        <p:grpSpPr>
          <a:xfrm>
            <a:off x="4210904" y="1226364"/>
            <a:ext cx="182880" cy="414389"/>
            <a:chOff x="4382635" y="1226364"/>
            <a:chExt cx="182880" cy="41438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431BB02-5DED-C9F9-1D9B-16AD717620EF}"/>
                </a:ext>
              </a:extLst>
            </p:cNvPr>
            <p:cNvGrpSpPr/>
            <p:nvPr/>
          </p:nvGrpSpPr>
          <p:grpSpPr>
            <a:xfrm>
              <a:off x="4382635" y="1457873"/>
              <a:ext cx="182880" cy="182880"/>
              <a:chOff x="3078480" y="4353026"/>
              <a:chExt cx="182880" cy="18288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C213516-A923-6C00-84A5-65C246DB27FF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BDC772F-DAB4-B8F9-982F-FCAFB83E1EA8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975BE99-5D92-CE9A-85E7-C1E6D87710AD}"/>
                </a:ext>
              </a:extLst>
            </p:cNvPr>
            <p:cNvGrpSpPr/>
            <p:nvPr/>
          </p:nvGrpSpPr>
          <p:grpSpPr>
            <a:xfrm>
              <a:off x="4382635" y="1226364"/>
              <a:ext cx="182880" cy="182880"/>
              <a:chOff x="3078480" y="4353026"/>
              <a:chExt cx="182880" cy="18288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E90537C-12DD-9CC6-3D92-06237797946E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B3FD78D-0545-1A31-8B6E-31082E326045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0E48457-6309-06D5-A3D3-742BC27C4A94}"/>
              </a:ext>
            </a:extLst>
          </p:cNvPr>
          <p:cNvGrpSpPr/>
          <p:nvPr/>
        </p:nvGrpSpPr>
        <p:grpSpPr>
          <a:xfrm>
            <a:off x="7835063" y="1226364"/>
            <a:ext cx="182880" cy="414389"/>
            <a:chOff x="5407948" y="1226364"/>
            <a:chExt cx="182880" cy="41438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E91E6BF-9758-D0D6-934B-CE07E0E57764}"/>
                </a:ext>
              </a:extLst>
            </p:cNvPr>
            <p:cNvGrpSpPr/>
            <p:nvPr/>
          </p:nvGrpSpPr>
          <p:grpSpPr>
            <a:xfrm>
              <a:off x="5407948" y="1457873"/>
              <a:ext cx="182880" cy="182880"/>
              <a:chOff x="3078480" y="4353026"/>
              <a:chExt cx="182880" cy="18288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4C67E8D-3DB2-A8D0-BE27-416A054D8657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D40F8F3-66E3-2003-5319-D876731BD025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4C9944E-7311-2190-7C5A-CBBEAA1B8E1F}"/>
                </a:ext>
              </a:extLst>
            </p:cNvPr>
            <p:cNvGrpSpPr/>
            <p:nvPr/>
          </p:nvGrpSpPr>
          <p:grpSpPr>
            <a:xfrm>
              <a:off x="5407948" y="1226364"/>
              <a:ext cx="182880" cy="182880"/>
              <a:chOff x="3078480" y="4353026"/>
              <a:chExt cx="182880" cy="182880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A81367D-EA55-25C6-4910-2B3729F82429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1F432DDF-1DC0-BF38-533D-D301247D6B2C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18BC035A-1D1A-3218-66CB-66A68CB4A8E5}"/>
              </a:ext>
            </a:extLst>
          </p:cNvPr>
          <p:cNvSpPr/>
          <p:nvPr/>
        </p:nvSpPr>
        <p:spPr>
          <a:xfrm>
            <a:off x="4724400" y="746304"/>
            <a:ext cx="2743200" cy="640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B956C80-5456-1C47-31E5-C8DEFCCEEBAF}"/>
              </a:ext>
            </a:extLst>
          </p:cNvPr>
          <p:cNvGrpSpPr/>
          <p:nvPr/>
        </p:nvGrpSpPr>
        <p:grpSpPr>
          <a:xfrm>
            <a:off x="83820" y="2830683"/>
            <a:ext cx="365760" cy="364257"/>
            <a:chOff x="83820" y="2830683"/>
            <a:chExt cx="365760" cy="364257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8BF00B4-858B-2D01-CE15-A31305D7407E}"/>
                </a:ext>
              </a:extLst>
            </p:cNvPr>
            <p:cNvGrpSpPr/>
            <p:nvPr/>
          </p:nvGrpSpPr>
          <p:grpSpPr>
            <a:xfrm>
              <a:off x="83820" y="2830683"/>
              <a:ext cx="182880" cy="182880"/>
              <a:chOff x="3078480" y="4353026"/>
              <a:chExt cx="182880" cy="18288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26D7E8D-E091-AC91-2AFB-3B0D1E160296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C1D4FE4F-6A8E-D326-7007-D7FA5ABBD1DA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757D84D-9B8E-940B-C284-FEF28FB5524A}"/>
                </a:ext>
              </a:extLst>
            </p:cNvPr>
            <p:cNvGrpSpPr/>
            <p:nvPr/>
          </p:nvGrpSpPr>
          <p:grpSpPr>
            <a:xfrm>
              <a:off x="266700" y="2830683"/>
              <a:ext cx="182880" cy="182880"/>
              <a:chOff x="3078480" y="4353026"/>
              <a:chExt cx="182880" cy="18288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B48045E-044B-08B0-01DB-1C5CCEAA7F69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552EDC3B-ED03-A70C-8C26-AC155FDA3F2A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0F9DA43-7CF8-B91B-6451-52BE2C28B8D4}"/>
                </a:ext>
              </a:extLst>
            </p:cNvPr>
            <p:cNvGrpSpPr/>
            <p:nvPr/>
          </p:nvGrpSpPr>
          <p:grpSpPr>
            <a:xfrm>
              <a:off x="83820" y="3012060"/>
              <a:ext cx="182880" cy="182880"/>
              <a:chOff x="3078480" y="4353026"/>
              <a:chExt cx="182880" cy="182880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2159F17-28C2-B791-010E-530E2FB71304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6CBAB79B-15FD-8A51-FE25-2641A5A39478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5C158132-835E-297E-610F-C33492D0325E}"/>
                </a:ext>
              </a:extLst>
            </p:cNvPr>
            <p:cNvGrpSpPr/>
            <p:nvPr/>
          </p:nvGrpSpPr>
          <p:grpSpPr>
            <a:xfrm>
              <a:off x="266700" y="3012060"/>
              <a:ext cx="182880" cy="182880"/>
              <a:chOff x="3078480" y="4353026"/>
              <a:chExt cx="182880" cy="182880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F3E724A-807A-03E7-F0FD-570347B8B11C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4442E242-EFE6-7B5F-28DF-F4F04B9991EE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C8EFBF8-EE99-7436-06B1-AACEBAFF7F2E}"/>
              </a:ext>
            </a:extLst>
          </p:cNvPr>
          <p:cNvGrpSpPr/>
          <p:nvPr/>
        </p:nvGrpSpPr>
        <p:grpSpPr>
          <a:xfrm>
            <a:off x="4724400" y="1430462"/>
            <a:ext cx="182880" cy="182880"/>
            <a:chOff x="3078480" y="4353026"/>
            <a:chExt cx="182880" cy="18288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05DFA52-B282-CDCD-B70F-90589CD6DBDF}"/>
                </a:ext>
              </a:extLst>
            </p:cNvPr>
            <p:cNvSpPr/>
            <p:nvPr/>
          </p:nvSpPr>
          <p:spPr>
            <a:xfrm>
              <a:off x="3078480" y="4353026"/>
              <a:ext cx="182880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C68E5F6-81AA-AD7D-E653-9D8E3A9EB68F}"/>
                </a:ext>
              </a:extLst>
            </p:cNvPr>
            <p:cNvSpPr/>
            <p:nvPr/>
          </p:nvSpPr>
          <p:spPr>
            <a:xfrm>
              <a:off x="3101340" y="4375886"/>
              <a:ext cx="137160" cy="1371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E3E77BE-53CF-78E3-AFB0-AD821C20F4CF}"/>
              </a:ext>
            </a:extLst>
          </p:cNvPr>
          <p:cNvGrpSpPr/>
          <p:nvPr/>
        </p:nvGrpSpPr>
        <p:grpSpPr>
          <a:xfrm>
            <a:off x="4907280" y="1430462"/>
            <a:ext cx="182880" cy="182880"/>
            <a:chOff x="3078480" y="4353026"/>
            <a:chExt cx="182880" cy="182880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F334C1A-B9C6-8173-EF05-14E90C1165EE}"/>
                </a:ext>
              </a:extLst>
            </p:cNvPr>
            <p:cNvSpPr/>
            <p:nvPr/>
          </p:nvSpPr>
          <p:spPr>
            <a:xfrm>
              <a:off x="3078480" y="4353026"/>
              <a:ext cx="182880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255CFD9-9F91-0851-B93A-CE3B7C851DEC}"/>
                </a:ext>
              </a:extLst>
            </p:cNvPr>
            <p:cNvSpPr/>
            <p:nvPr/>
          </p:nvSpPr>
          <p:spPr>
            <a:xfrm>
              <a:off x="3101340" y="4375886"/>
              <a:ext cx="137160" cy="1371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8561C11-F357-F4DB-B9A4-684FF5B0CD2F}"/>
              </a:ext>
            </a:extLst>
          </p:cNvPr>
          <p:cNvGrpSpPr/>
          <p:nvPr/>
        </p:nvGrpSpPr>
        <p:grpSpPr>
          <a:xfrm>
            <a:off x="5090160" y="1430462"/>
            <a:ext cx="182880" cy="182880"/>
            <a:chOff x="3078480" y="4353026"/>
            <a:chExt cx="182880" cy="18288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9122E74-90D1-58A3-95B3-73F5EFFB9988}"/>
                </a:ext>
              </a:extLst>
            </p:cNvPr>
            <p:cNvSpPr/>
            <p:nvPr/>
          </p:nvSpPr>
          <p:spPr>
            <a:xfrm>
              <a:off x="3078480" y="4353026"/>
              <a:ext cx="182880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8FF2B5B-1333-3AE6-82EE-5CB8409A66B5}"/>
                </a:ext>
              </a:extLst>
            </p:cNvPr>
            <p:cNvSpPr/>
            <p:nvPr/>
          </p:nvSpPr>
          <p:spPr>
            <a:xfrm>
              <a:off x="3101340" y="4375886"/>
              <a:ext cx="137160" cy="1371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FECACAB-8F58-6643-AB92-BB2F70E06A28}"/>
              </a:ext>
            </a:extLst>
          </p:cNvPr>
          <p:cNvGrpSpPr/>
          <p:nvPr/>
        </p:nvGrpSpPr>
        <p:grpSpPr>
          <a:xfrm>
            <a:off x="5273040" y="1430462"/>
            <a:ext cx="182880" cy="182880"/>
            <a:chOff x="3078480" y="4353026"/>
            <a:chExt cx="182880" cy="18288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819E6AA-3B36-B0B6-E630-E59F1E9709AF}"/>
                </a:ext>
              </a:extLst>
            </p:cNvPr>
            <p:cNvSpPr/>
            <p:nvPr/>
          </p:nvSpPr>
          <p:spPr>
            <a:xfrm>
              <a:off x="3078480" y="4353026"/>
              <a:ext cx="182880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291FD97-3E67-826E-31DE-D4A89E478408}"/>
                </a:ext>
              </a:extLst>
            </p:cNvPr>
            <p:cNvSpPr/>
            <p:nvPr/>
          </p:nvSpPr>
          <p:spPr>
            <a:xfrm>
              <a:off x="3101340" y="4375886"/>
              <a:ext cx="137160" cy="1371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D60D836-8657-A8F7-46D4-6191840BB6CF}"/>
              </a:ext>
            </a:extLst>
          </p:cNvPr>
          <p:cNvGrpSpPr/>
          <p:nvPr/>
        </p:nvGrpSpPr>
        <p:grpSpPr>
          <a:xfrm>
            <a:off x="5455920" y="1430462"/>
            <a:ext cx="182880" cy="182880"/>
            <a:chOff x="3078480" y="4353026"/>
            <a:chExt cx="182880" cy="18288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5D8A6EA-4BA4-C9E2-5CC3-5C6242B81041}"/>
                </a:ext>
              </a:extLst>
            </p:cNvPr>
            <p:cNvSpPr/>
            <p:nvPr/>
          </p:nvSpPr>
          <p:spPr>
            <a:xfrm>
              <a:off x="3078480" y="4353026"/>
              <a:ext cx="182880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7E4BF2B-F596-BD25-2D06-4DF5702C4DA5}"/>
                </a:ext>
              </a:extLst>
            </p:cNvPr>
            <p:cNvSpPr/>
            <p:nvPr/>
          </p:nvSpPr>
          <p:spPr>
            <a:xfrm>
              <a:off x="3101340" y="4375886"/>
              <a:ext cx="137160" cy="1371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74851A0-26F3-EF98-4531-83AE3EECDFB3}"/>
              </a:ext>
            </a:extLst>
          </p:cNvPr>
          <p:cNvGrpSpPr/>
          <p:nvPr/>
        </p:nvGrpSpPr>
        <p:grpSpPr>
          <a:xfrm>
            <a:off x="5638800" y="1430462"/>
            <a:ext cx="182880" cy="182880"/>
            <a:chOff x="3078480" y="4353026"/>
            <a:chExt cx="182880" cy="18288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2F00992-1D48-CFCD-2C8B-A537DA94B9C3}"/>
                </a:ext>
              </a:extLst>
            </p:cNvPr>
            <p:cNvSpPr/>
            <p:nvPr/>
          </p:nvSpPr>
          <p:spPr>
            <a:xfrm>
              <a:off x="3078480" y="4353026"/>
              <a:ext cx="182880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D89D1EB-7D35-2812-7F33-FD28BA314FA5}"/>
                </a:ext>
              </a:extLst>
            </p:cNvPr>
            <p:cNvSpPr/>
            <p:nvPr/>
          </p:nvSpPr>
          <p:spPr>
            <a:xfrm>
              <a:off x="3101340" y="4375886"/>
              <a:ext cx="137160" cy="1371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549B624-B194-D659-0F58-86999496A79E}"/>
              </a:ext>
            </a:extLst>
          </p:cNvPr>
          <p:cNvGrpSpPr/>
          <p:nvPr/>
        </p:nvGrpSpPr>
        <p:grpSpPr>
          <a:xfrm>
            <a:off x="5821680" y="1430465"/>
            <a:ext cx="182880" cy="182880"/>
            <a:chOff x="3078480" y="4353026"/>
            <a:chExt cx="182880" cy="18288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BD99534-6B51-55F2-DC09-89626BA23B87}"/>
                </a:ext>
              </a:extLst>
            </p:cNvPr>
            <p:cNvSpPr/>
            <p:nvPr/>
          </p:nvSpPr>
          <p:spPr>
            <a:xfrm>
              <a:off x="3078480" y="4353026"/>
              <a:ext cx="182880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702D2855-0A33-ADF3-0934-1467CE1833A5}"/>
                </a:ext>
              </a:extLst>
            </p:cNvPr>
            <p:cNvSpPr/>
            <p:nvPr/>
          </p:nvSpPr>
          <p:spPr>
            <a:xfrm>
              <a:off x="3101340" y="4375886"/>
              <a:ext cx="137160" cy="1371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67D5B74-EAB6-D926-BE54-BA7E4CC1F66F}"/>
              </a:ext>
            </a:extLst>
          </p:cNvPr>
          <p:cNvGrpSpPr/>
          <p:nvPr/>
        </p:nvGrpSpPr>
        <p:grpSpPr>
          <a:xfrm>
            <a:off x="6004560" y="1430465"/>
            <a:ext cx="182880" cy="182880"/>
            <a:chOff x="3078480" y="4353026"/>
            <a:chExt cx="182880" cy="18288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692D4CB-5B74-0661-DB10-A710B52FD785}"/>
                </a:ext>
              </a:extLst>
            </p:cNvPr>
            <p:cNvSpPr/>
            <p:nvPr/>
          </p:nvSpPr>
          <p:spPr>
            <a:xfrm>
              <a:off x="3078480" y="4353026"/>
              <a:ext cx="182880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4114DA75-BFE4-70A8-661F-72C45712207D}"/>
                </a:ext>
              </a:extLst>
            </p:cNvPr>
            <p:cNvSpPr/>
            <p:nvPr/>
          </p:nvSpPr>
          <p:spPr>
            <a:xfrm>
              <a:off x="3101340" y="4375886"/>
              <a:ext cx="137160" cy="1371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F2AA712-097A-C91C-935F-42E18CC4B2C6}"/>
              </a:ext>
            </a:extLst>
          </p:cNvPr>
          <p:cNvGrpSpPr/>
          <p:nvPr/>
        </p:nvGrpSpPr>
        <p:grpSpPr>
          <a:xfrm>
            <a:off x="6187440" y="1430462"/>
            <a:ext cx="182880" cy="182880"/>
            <a:chOff x="3078480" y="4353026"/>
            <a:chExt cx="182880" cy="18288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E8E46F4-B10A-97FC-6831-AFF2453DAAB6}"/>
                </a:ext>
              </a:extLst>
            </p:cNvPr>
            <p:cNvSpPr/>
            <p:nvPr/>
          </p:nvSpPr>
          <p:spPr>
            <a:xfrm>
              <a:off x="3078480" y="4353026"/>
              <a:ext cx="182880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864CC59-EDC7-9552-68DD-DABCB4F4F313}"/>
                </a:ext>
              </a:extLst>
            </p:cNvPr>
            <p:cNvSpPr/>
            <p:nvPr/>
          </p:nvSpPr>
          <p:spPr>
            <a:xfrm>
              <a:off x="3101340" y="4375886"/>
              <a:ext cx="137160" cy="1371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C702904-2DD0-D83A-2DDD-CF803CF79230}"/>
              </a:ext>
            </a:extLst>
          </p:cNvPr>
          <p:cNvGrpSpPr/>
          <p:nvPr/>
        </p:nvGrpSpPr>
        <p:grpSpPr>
          <a:xfrm>
            <a:off x="6370320" y="1430462"/>
            <a:ext cx="182880" cy="182880"/>
            <a:chOff x="3078480" y="4353026"/>
            <a:chExt cx="182880" cy="18288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1F08816-4FB3-39DA-AAA2-B3A2D093D065}"/>
                </a:ext>
              </a:extLst>
            </p:cNvPr>
            <p:cNvSpPr/>
            <p:nvPr/>
          </p:nvSpPr>
          <p:spPr>
            <a:xfrm>
              <a:off x="3078480" y="4353026"/>
              <a:ext cx="182880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BB2D118-F84A-1214-4182-C36890263F56}"/>
                </a:ext>
              </a:extLst>
            </p:cNvPr>
            <p:cNvSpPr/>
            <p:nvPr/>
          </p:nvSpPr>
          <p:spPr>
            <a:xfrm>
              <a:off x="3101340" y="4375886"/>
              <a:ext cx="137160" cy="1371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48953B5-A2B5-9D75-FFE2-1465CA87C902}"/>
              </a:ext>
            </a:extLst>
          </p:cNvPr>
          <p:cNvGrpSpPr/>
          <p:nvPr/>
        </p:nvGrpSpPr>
        <p:grpSpPr>
          <a:xfrm>
            <a:off x="6553200" y="1430462"/>
            <a:ext cx="182880" cy="182880"/>
            <a:chOff x="3078480" y="4353026"/>
            <a:chExt cx="182880" cy="18288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EB7F4E1-811B-8D5A-A373-4BDAE1F559A9}"/>
                </a:ext>
              </a:extLst>
            </p:cNvPr>
            <p:cNvSpPr/>
            <p:nvPr/>
          </p:nvSpPr>
          <p:spPr>
            <a:xfrm>
              <a:off x="3078480" y="4353026"/>
              <a:ext cx="182880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68F9EA13-2F49-8D6A-4E69-B54C750FED74}"/>
                </a:ext>
              </a:extLst>
            </p:cNvPr>
            <p:cNvSpPr/>
            <p:nvPr/>
          </p:nvSpPr>
          <p:spPr>
            <a:xfrm>
              <a:off x="3101340" y="4375886"/>
              <a:ext cx="137160" cy="1371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F9D150F-3F14-54A7-683C-5E7DFDE7E9AE}"/>
              </a:ext>
            </a:extLst>
          </p:cNvPr>
          <p:cNvGrpSpPr/>
          <p:nvPr/>
        </p:nvGrpSpPr>
        <p:grpSpPr>
          <a:xfrm>
            <a:off x="6736080" y="1430462"/>
            <a:ext cx="182880" cy="182880"/>
            <a:chOff x="3078480" y="4353026"/>
            <a:chExt cx="182880" cy="18288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DBB1EBF-6976-ED43-E5B3-409E074E20B6}"/>
                </a:ext>
              </a:extLst>
            </p:cNvPr>
            <p:cNvSpPr/>
            <p:nvPr/>
          </p:nvSpPr>
          <p:spPr>
            <a:xfrm>
              <a:off x="3078480" y="4353026"/>
              <a:ext cx="182880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74E49B9-F51E-2FB8-24F7-8DB9F2F6A6B4}"/>
                </a:ext>
              </a:extLst>
            </p:cNvPr>
            <p:cNvSpPr/>
            <p:nvPr/>
          </p:nvSpPr>
          <p:spPr>
            <a:xfrm>
              <a:off x="3101340" y="4375886"/>
              <a:ext cx="137160" cy="1371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4689F34-4DE6-7E7C-869E-69E534CB23D3}"/>
              </a:ext>
            </a:extLst>
          </p:cNvPr>
          <p:cNvGrpSpPr/>
          <p:nvPr/>
        </p:nvGrpSpPr>
        <p:grpSpPr>
          <a:xfrm>
            <a:off x="6918960" y="1430462"/>
            <a:ext cx="182880" cy="182880"/>
            <a:chOff x="3078480" y="4353026"/>
            <a:chExt cx="182880" cy="18288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96F1961-4FD6-38A4-332F-1AB5792A6716}"/>
                </a:ext>
              </a:extLst>
            </p:cNvPr>
            <p:cNvSpPr/>
            <p:nvPr/>
          </p:nvSpPr>
          <p:spPr>
            <a:xfrm>
              <a:off x="3078480" y="4353026"/>
              <a:ext cx="182880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69076EE4-C201-E79E-DB5A-52222DDE7B0E}"/>
                </a:ext>
              </a:extLst>
            </p:cNvPr>
            <p:cNvSpPr/>
            <p:nvPr/>
          </p:nvSpPr>
          <p:spPr>
            <a:xfrm>
              <a:off x="3101340" y="4375886"/>
              <a:ext cx="137160" cy="1371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C7A46BE-2121-7050-4339-104DEC439035}"/>
              </a:ext>
            </a:extLst>
          </p:cNvPr>
          <p:cNvGrpSpPr/>
          <p:nvPr/>
        </p:nvGrpSpPr>
        <p:grpSpPr>
          <a:xfrm>
            <a:off x="7101840" y="1430465"/>
            <a:ext cx="182880" cy="182880"/>
            <a:chOff x="3078480" y="4353026"/>
            <a:chExt cx="182880" cy="182880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21EBAC70-9533-FC35-80B3-D12C9F0F2E7C}"/>
                </a:ext>
              </a:extLst>
            </p:cNvPr>
            <p:cNvSpPr/>
            <p:nvPr/>
          </p:nvSpPr>
          <p:spPr>
            <a:xfrm>
              <a:off x="3078480" y="4353026"/>
              <a:ext cx="182880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BE28C0C6-755B-2D3F-0623-AC13B63FEB91}"/>
                </a:ext>
              </a:extLst>
            </p:cNvPr>
            <p:cNvSpPr/>
            <p:nvPr/>
          </p:nvSpPr>
          <p:spPr>
            <a:xfrm>
              <a:off x="3101340" y="4375886"/>
              <a:ext cx="137160" cy="1371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620C0E7-4219-6971-F23A-CAA645EA5473}"/>
              </a:ext>
            </a:extLst>
          </p:cNvPr>
          <p:cNvGrpSpPr/>
          <p:nvPr/>
        </p:nvGrpSpPr>
        <p:grpSpPr>
          <a:xfrm>
            <a:off x="7284720" y="1430465"/>
            <a:ext cx="182880" cy="182880"/>
            <a:chOff x="3078480" y="4353026"/>
            <a:chExt cx="182880" cy="18288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7184F95-3E92-D4A8-80A8-34199B952336}"/>
                </a:ext>
              </a:extLst>
            </p:cNvPr>
            <p:cNvSpPr/>
            <p:nvPr/>
          </p:nvSpPr>
          <p:spPr>
            <a:xfrm>
              <a:off x="3078480" y="4353026"/>
              <a:ext cx="182880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E1ADDE8F-5A81-6CA7-608F-5D43D7662321}"/>
                </a:ext>
              </a:extLst>
            </p:cNvPr>
            <p:cNvSpPr/>
            <p:nvPr/>
          </p:nvSpPr>
          <p:spPr>
            <a:xfrm>
              <a:off x="3101340" y="4375886"/>
              <a:ext cx="137160" cy="1371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49A0C51-9BCD-4FFE-C9F3-14B16781A393}"/>
              </a:ext>
            </a:extLst>
          </p:cNvPr>
          <p:cNvGrpSpPr/>
          <p:nvPr/>
        </p:nvGrpSpPr>
        <p:grpSpPr>
          <a:xfrm>
            <a:off x="4518660" y="836105"/>
            <a:ext cx="182880" cy="550279"/>
            <a:chOff x="4518660" y="839385"/>
            <a:chExt cx="182880" cy="55027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29DE489-8138-AA23-1B42-9B380B81509A}"/>
                </a:ext>
              </a:extLst>
            </p:cNvPr>
            <p:cNvGrpSpPr/>
            <p:nvPr/>
          </p:nvGrpSpPr>
          <p:grpSpPr>
            <a:xfrm>
              <a:off x="4518660" y="1022265"/>
              <a:ext cx="182880" cy="182880"/>
              <a:chOff x="3078480" y="4353026"/>
              <a:chExt cx="182880" cy="18288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9F1FD16-0679-7068-E618-31E63BC80A61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1E9A826-1BF5-D6EE-F8EA-1A20C0656660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EDB1AFE-0E4A-C425-B13A-51EAB3517779}"/>
                </a:ext>
              </a:extLst>
            </p:cNvPr>
            <p:cNvGrpSpPr/>
            <p:nvPr/>
          </p:nvGrpSpPr>
          <p:grpSpPr>
            <a:xfrm>
              <a:off x="4518660" y="839385"/>
              <a:ext cx="182880" cy="182880"/>
              <a:chOff x="3078480" y="4353026"/>
              <a:chExt cx="182880" cy="18288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E9924EC-0FE6-BF48-50AB-F485E88B15F1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FD3B9E0-B102-42FD-1C57-3605F1D28C11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F505399-45F9-AC39-870A-D6EBACD5BDD6}"/>
                </a:ext>
              </a:extLst>
            </p:cNvPr>
            <p:cNvGrpSpPr/>
            <p:nvPr/>
          </p:nvGrpSpPr>
          <p:grpSpPr>
            <a:xfrm>
              <a:off x="4518660" y="1206784"/>
              <a:ext cx="182880" cy="182880"/>
              <a:chOff x="3078480" y="4353026"/>
              <a:chExt cx="182880" cy="18288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A4914E0-EB81-059E-5009-91EC097C0931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2FD5E782-CBC1-9A53-7347-50390124F97C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4DFBAED5-BA1D-1DE2-DC9C-C3DF7FC69F1F}"/>
              </a:ext>
            </a:extLst>
          </p:cNvPr>
          <p:cNvGrpSpPr/>
          <p:nvPr/>
        </p:nvGrpSpPr>
        <p:grpSpPr>
          <a:xfrm>
            <a:off x="7489724" y="836105"/>
            <a:ext cx="182880" cy="550279"/>
            <a:chOff x="4518660" y="839385"/>
            <a:chExt cx="182880" cy="550279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58403AA-EC7C-1AA4-B374-C9349933B3EC}"/>
                </a:ext>
              </a:extLst>
            </p:cNvPr>
            <p:cNvGrpSpPr/>
            <p:nvPr/>
          </p:nvGrpSpPr>
          <p:grpSpPr>
            <a:xfrm>
              <a:off x="4518660" y="1022265"/>
              <a:ext cx="182880" cy="182880"/>
              <a:chOff x="3078480" y="4353026"/>
              <a:chExt cx="182880" cy="182880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D7216318-0132-FDB4-6647-233E5D08CE46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5D3E8BCB-49CE-680E-D988-0C4BF7E18AB4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DD473D6-CE85-B80C-B2F2-22BB396288B1}"/>
                </a:ext>
              </a:extLst>
            </p:cNvPr>
            <p:cNvGrpSpPr/>
            <p:nvPr/>
          </p:nvGrpSpPr>
          <p:grpSpPr>
            <a:xfrm>
              <a:off x="4518660" y="839385"/>
              <a:ext cx="182880" cy="182880"/>
              <a:chOff x="3078480" y="4353026"/>
              <a:chExt cx="182880" cy="182880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E4148E1D-CCD5-B2A8-19B2-A8B02292469A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AD5A749C-51FF-1F26-DC2D-E33A42BB7249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612DB881-934F-5E08-683B-DBFF969632C8}"/>
                </a:ext>
              </a:extLst>
            </p:cNvPr>
            <p:cNvGrpSpPr/>
            <p:nvPr/>
          </p:nvGrpSpPr>
          <p:grpSpPr>
            <a:xfrm>
              <a:off x="4518660" y="1206784"/>
              <a:ext cx="182880" cy="182880"/>
              <a:chOff x="3078480" y="4353026"/>
              <a:chExt cx="182880" cy="182880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34D8F6EA-518C-89D0-7C7A-619BBDA4E184}"/>
                  </a:ext>
                </a:extLst>
              </p:cNvPr>
              <p:cNvSpPr/>
              <p:nvPr/>
            </p:nvSpPr>
            <p:spPr>
              <a:xfrm>
                <a:off x="3078480" y="4353026"/>
                <a:ext cx="182880" cy="182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5127EBBC-CE58-ECB3-ADB6-9F4E68AF3A1E}"/>
                  </a:ext>
                </a:extLst>
              </p:cNvPr>
              <p:cNvSpPr/>
              <p:nvPr/>
            </p:nvSpPr>
            <p:spPr>
              <a:xfrm>
                <a:off x="3101340" y="4375886"/>
                <a:ext cx="137160" cy="137160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4570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Gillian Argiolas</dc:creator>
  <cp:lastModifiedBy>Gillian Argiolas</cp:lastModifiedBy>
  <cp:revision>4</cp:revision>
  <dcterms:created xsi:type="dcterms:W3CDTF">2024-07-29T01:20:29Z</dcterms:created>
  <dcterms:modified xsi:type="dcterms:W3CDTF">2024-07-29T02:12:29Z</dcterms:modified>
</cp:coreProperties>
</file>