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80" r:id="rId4"/>
    <p:sldId id="288" r:id="rId5"/>
    <p:sldId id="289" r:id="rId6"/>
    <p:sldId id="291" r:id="rId7"/>
    <p:sldId id="290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841D-F12B-4381-80B1-045C7B56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02CC-9711-4A92-8DD1-3EFAE98A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1155-2E6C-4257-9B14-28913E37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DDEE-0537-486E-84E0-879CA51B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4611-2680-4B46-B056-283A9705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62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1138-9516-4F49-8C59-93200D0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BF50D-0792-4BFB-A6D9-716893B9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E1AE-03C9-455C-A9BC-2C1482A8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1457-06BB-49EB-B3B5-DAC65691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4549-6F77-44C6-9CD4-C291A8B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6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D6189-2E0F-4D7B-BF46-B72F0D54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02AC-358E-4D22-8AA4-3253CD21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7616-59A3-42E4-9061-758FBBF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3922-B48D-4D8D-B564-4B3F966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003B-C7B6-43F2-9996-74EFD7F2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34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3E75-25BB-4C7A-9724-8C523D2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944B-64B1-45EA-A07E-88243923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8969-472D-41B8-96FB-32DBB476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D332-DCE8-4EE8-B4A7-9BF826E9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A1BC-9EBE-4381-ADDB-0CA4509A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8812-B9D9-47C4-9CDE-204DF8CD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CB45-08E3-49A6-A62F-4991DD21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5B01-5706-436D-8C17-D834B9FE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0066-47B3-437E-A394-DA6C59B6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052C-BCC3-4326-A927-2852FC03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74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4BC2-37FD-4044-A66F-5B5472E8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7698-8FE1-4561-9A4B-E6F7EE94A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5BF3D-9690-4C21-8302-45AE0AC1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0CA5-63C1-4E66-9E18-03E1DB19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4A45-0E1A-4260-8A51-B8C9CE44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862-F53B-4996-8760-295A709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3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563F-205D-44BD-B5FF-F54A948E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3906-2400-48F5-BD57-B12ADC6D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97C3-A537-4B1D-9935-F873C643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047E3-C709-44FC-AB67-F4379FC6C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998A0-7B45-4D5C-961E-10181431E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D7474-130A-418C-BA69-E6050601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752A5-09F4-46ED-8C11-F215259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1BFAB-C8E2-4697-8699-B10DA94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7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5497-DE9E-4DCA-9ADF-64C7E860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D4B4-6527-4626-BDA1-6CC8169E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69952-5974-42BC-8988-2144836F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EC02D-0EC2-448D-8633-7BCD7137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3954A-6488-425F-B5DB-E451180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E183-0122-4A06-8EC7-E1318384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B275B-C371-47EC-84F4-20F86CA7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3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2DA-A44D-41CE-BF64-DDBF0F0F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6779-DACA-4394-9C66-EB65AFD4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DA33-BC73-40FA-A010-CC9E5AD22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7631B-4A1F-4605-9A1E-C0DF9C0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11E2-386D-4B11-86AA-9CA4F7CA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75E3-C806-4B4B-8C85-D86766E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57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B32-FE3B-4A48-922E-16D789A8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50110-A85D-4302-8C15-81F756827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0FA7-B234-4B69-81CB-EAA16342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FE07-C577-4D3C-9E50-FD7B1864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DEB04-53A4-4BA5-82C6-DACDF073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685F-DF53-4B2F-ABE5-A9FF4E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011A8-401A-4A36-88A3-72A34685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1E09-388F-4107-81C2-D71978C4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C0CD-4145-4A14-A9F1-48F3A3D6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DA09-C96F-476F-AC6C-07C375E42333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A3EC-3EB0-4C00-9981-EE8A37FE1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1A0A-A5E0-4649-8AFE-BF926FC18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2C11-78D4-47A8-AE06-4C97CE53FE64}" type="slidenum">
              <a:rPr lang="en-SG" smtClean="0"/>
              <a:t>‹#›</a:t>
            </a:fld>
            <a:endParaRPr lang="en-SG"/>
          </a:p>
        </p:txBody>
      </p:sp>
      <p:sp>
        <p:nvSpPr>
          <p:cNvPr id="8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DB4DE3C-6299-470F-942E-765B535E29D5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34472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2A98-524F-4554-89DF-EADACDA2B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Introduction to Visual Studio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0913B-A69C-4D9A-B2EC-17C79AC82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Self-Study</a:t>
            </a:r>
          </a:p>
        </p:txBody>
      </p:sp>
    </p:spTree>
    <p:extLst>
      <p:ext uri="{BB962C8B-B14F-4D97-AF65-F5344CB8AC3E}">
        <p14:creationId xmlns:p14="http://schemas.microsoft.com/office/powerpoint/2010/main" val="33607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6D84-49E7-4187-B702-820D47E3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Console (Command Prompt)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3294-3A13-40AA-AAEF-2B22A3B46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1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ABB50D-4C17-4FB2-B908-E2193CF7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86" y="1508319"/>
            <a:ext cx="3717152" cy="4918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2864E-166C-4744-A54C-DD8087D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Console / 1..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564EB9-33BF-4713-875F-430E3D4C547D}"/>
              </a:ext>
            </a:extLst>
          </p:cNvPr>
          <p:cNvSpPr/>
          <p:nvPr/>
        </p:nvSpPr>
        <p:spPr>
          <a:xfrm>
            <a:off x="5119111" y="1069655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9FBE0-A363-4A76-9BFC-2B6CE6FDBA5A}"/>
              </a:ext>
            </a:extLst>
          </p:cNvPr>
          <p:cNvSpPr txBox="1"/>
          <p:nvPr/>
        </p:nvSpPr>
        <p:spPr>
          <a:xfrm>
            <a:off x="5770011" y="1104321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a new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A758E-2D1A-44AC-AF79-2AAF614890CD}"/>
              </a:ext>
            </a:extLst>
          </p:cNvPr>
          <p:cNvGrpSpPr/>
          <p:nvPr/>
        </p:nvGrpSpPr>
        <p:grpSpPr>
          <a:xfrm>
            <a:off x="765469" y="1619336"/>
            <a:ext cx="3322393" cy="1569536"/>
            <a:chOff x="765469" y="1619336"/>
            <a:chExt cx="3322393" cy="156953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9C8A1E-0C3B-43E2-BA4D-8FAE628DED3E}"/>
                </a:ext>
              </a:extLst>
            </p:cNvPr>
            <p:cNvSpPr/>
            <p:nvPr/>
          </p:nvSpPr>
          <p:spPr>
            <a:xfrm>
              <a:off x="838200" y="2646375"/>
              <a:ext cx="451022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181A5-8B86-45C3-9BAF-89D889539F1F}"/>
                </a:ext>
              </a:extLst>
            </p:cNvPr>
            <p:cNvSpPr txBox="1"/>
            <p:nvPr/>
          </p:nvSpPr>
          <p:spPr>
            <a:xfrm>
              <a:off x="1530014" y="2542541"/>
              <a:ext cx="2557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Search for Visual Studio 2019 in Windows 10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8366D4-1997-4CAD-80AD-31AF9A74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69" y="1619336"/>
              <a:ext cx="2876550" cy="86677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F0BE6-A8FE-41F8-AAA1-2804B4DD179A}"/>
              </a:ext>
            </a:extLst>
          </p:cNvPr>
          <p:cNvGrpSpPr/>
          <p:nvPr/>
        </p:nvGrpSpPr>
        <p:grpSpPr>
          <a:xfrm>
            <a:off x="838200" y="3999227"/>
            <a:ext cx="3507416" cy="1278249"/>
            <a:chOff x="838200" y="3999227"/>
            <a:chExt cx="3507416" cy="12782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954623-104B-4F7E-9EC8-D30E33255673}"/>
                </a:ext>
              </a:extLst>
            </p:cNvPr>
            <p:cNvSpPr/>
            <p:nvPr/>
          </p:nvSpPr>
          <p:spPr>
            <a:xfrm>
              <a:off x="838200" y="4838812"/>
              <a:ext cx="451022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6FB9F5-A02C-49E2-A0C7-17194017F9F5}"/>
                </a:ext>
              </a:extLst>
            </p:cNvPr>
            <p:cNvSpPr txBox="1"/>
            <p:nvPr/>
          </p:nvSpPr>
          <p:spPr>
            <a:xfrm>
              <a:off x="1390209" y="4873478"/>
              <a:ext cx="255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Launch the Application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E4485F-11F1-4D66-87F2-EFD389E4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999227"/>
              <a:ext cx="3507416" cy="74532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427F1-885E-4B65-A4DF-A5E00DB2B85C}"/>
              </a:ext>
            </a:extLst>
          </p:cNvPr>
          <p:cNvSpPr/>
          <p:nvPr/>
        </p:nvSpPr>
        <p:spPr>
          <a:xfrm>
            <a:off x="5863253" y="5319863"/>
            <a:ext cx="3692939" cy="7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78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62D968-7B38-4250-B3A4-7ED68487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1601784"/>
            <a:ext cx="9707218" cy="4894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82EA70-D085-4F47-ACC1-327846845F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Console / 2..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E77E8-5488-4AAB-8C64-3EC3A2A732C8}"/>
              </a:ext>
            </a:extLst>
          </p:cNvPr>
          <p:cNvSpPr/>
          <p:nvPr/>
        </p:nvSpPr>
        <p:spPr>
          <a:xfrm>
            <a:off x="5423810" y="2558879"/>
            <a:ext cx="5220999" cy="701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171F0-6637-4371-A2D9-D2D847520E3A}"/>
              </a:ext>
            </a:extLst>
          </p:cNvPr>
          <p:cNvSpPr/>
          <p:nvPr/>
        </p:nvSpPr>
        <p:spPr>
          <a:xfrm>
            <a:off x="8469539" y="2179605"/>
            <a:ext cx="604887" cy="24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04F64-D10D-470B-8910-27831FDA85D1}"/>
              </a:ext>
            </a:extLst>
          </p:cNvPr>
          <p:cNvSpPr txBox="1"/>
          <p:nvPr/>
        </p:nvSpPr>
        <p:spPr>
          <a:xfrm>
            <a:off x="966436" y="1197031"/>
            <a:ext cx="59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Choose Console Application and click Next</a:t>
            </a:r>
          </a:p>
        </p:txBody>
      </p:sp>
    </p:spTree>
    <p:extLst>
      <p:ext uri="{BB962C8B-B14F-4D97-AF65-F5344CB8AC3E}">
        <p14:creationId xmlns:p14="http://schemas.microsoft.com/office/powerpoint/2010/main" val="16722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6E01C2-15A6-4884-B715-3E80DF970E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Console / 3..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23EF-CA4B-4202-8362-F0C0642840C5}"/>
              </a:ext>
            </a:extLst>
          </p:cNvPr>
          <p:cNvSpPr txBox="1"/>
          <p:nvPr/>
        </p:nvSpPr>
        <p:spPr>
          <a:xfrm>
            <a:off x="966436" y="1197031"/>
            <a:ext cx="654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the Project name and appropriate Location and 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DBE8C-4D3C-45C7-93F5-FCF9497C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5" y="1690688"/>
            <a:ext cx="9588313" cy="4802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E230C-A11C-4123-93A3-72AA8359FEFD}"/>
              </a:ext>
            </a:extLst>
          </p:cNvPr>
          <p:cNvSpPr/>
          <p:nvPr/>
        </p:nvSpPr>
        <p:spPr>
          <a:xfrm>
            <a:off x="1441173" y="2763078"/>
            <a:ext cx="103366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0E9D9-4B24-44AC-A439-29FA3D50DD45}"/>
              </a:ext>
            </a:extLst>
          </p:cNvPr>
          <p:cNvSpPr/>
          <p:nvPr/>
        </p:nvSpPr>
        <p:spPr>
          <a:xfrm>
            <a:off x="1428280" y="3373889"/>
            <a:ext cx="3571104" cy="293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303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97FF2-7BE5-4179-926A-696552F9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27" y="1690688"/>
            <a:ext cx="9609745" cy="48021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6E01C2-15A6-4884-B715-3E80DF970E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Console / 4..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23EF-CA4B-4202-8362-F0C0642840C5}"/>
              </a:ext>
            </a:extLst>
          </p:cNvPr>
          <p:cNvSpPr txBox="1"/>
          <p:nvPr/>
        </p:nvSpPr>
        <p:spPr>
          <a:xfrm>
            <a:off x="966436" y="1197031"/>
            <a:ext cx="654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Choose .NET 5.0 (Current) and click 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E230C-A11C-4123-93A3-72AA8359FEFD}"/>
              </a:ext>
            </a:extLst>
          </p:cNvPr>
          <p:cNvSpPr/>
          <p:nvPr/>
        </p:nvSpPr>
        <p:spPr>
          <a:xfrm>
            <a:off x="1321902" y="2753138"/>
            <a:ext cx="1143001" cy="318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171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DA865-F6A6-42FF-A9C8-FEEEF39A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2" y="1536901"/>
            <a:ext cx="9780173" cy="52517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2FC990-BF70-48EA-A8B7-26287996C8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Console / 5..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A31AF7-AA6D-492B-ABE3-A378A40DF1EE}"/>
              </a:ext>
            </a:extLst>
          </p:cNvPr>
          <p:cNvSpPr/>
          <p:nvPr/>
        </p:nvSpPr>
        <p:spPr>
          <a:xfrm>
            <a:off x="1348990" y="977711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69079-31E2-4E41-9953-CB1B136C6159}"/>
              </a:ext>
            </a:extLst>
          </p:cNvPr>
          <p:cNvSpPr txBox="1"/>
          <p:nvPr/>
        </p:nvSpPr>
        <p:spPr>
          <a:xfrm>
            <a:off x="5681213" y="3535762"/>
            <a:ext cx="225087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Working Space (</a:t>
            </a:r>
            <a:r>
              <a:rPr lang="en-SG" i="1" dirty="0"/>
              <a:t>Code</a:t>
            </a:r>
            <a:r>
              <a:rPr lang="en-SG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FBAC4-60AC-432D-9FB3-08A982BF457F}"/>
              </a:ext>
            </a:extLst>
          </p:cNvPr>
          <p:cNvSpPr/>
          <p:nvPr/>
        </p:nvSpPr>
        <p:spPr>
          <a:xfrm>
            <a:off x="10064537" y="3415648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30E97-571A-4348-B27B-79047772231E}"/>
              </a:ext>
            </a:extLst>
          </p:cNvPr>
          <p:cNvSpPr txBox="1"/>
          <p:nvPr/>
        </p:nvSpPr>
        <p:spPr>
          <a:xfrm>
            <a:off x="9392911" y="3988196"/>
            <a:ext cx="179427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Solution Explorer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E5B97-4BB1-4B5D-B9EA-ACEDA567BBE0}"/>
              </a:ext>
            </a:extLst>
          </p:cNvPr>
          <p:cNvSpPr/>
          <p:nvPr/>
        </p:nvSpPr>
        <p:spPr>
          <a:xfrm>
            <a:off x="10064537" y="5455250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50309-2BC5-4642-B652-DA7C548771D7}"/>
              </a:ext>
            </a:extLst>
          </p:cNvPr>
          <p:cNvSpPr txBox="1"/>
          <p:nvPr/>
        </p:nvSpPr>
        <p:spPr>
          <a:xfrm>
            <a:off x="9518780" y="6017936"/>
            <a:ext cx="166840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Properties Pane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D042C-EAAE-4A3E-8720-6111AB103F9A}"/>
              </a:ext>
            </a:extLst>
          </p:cNvPr>
          <p:cNvSpPr txBox="1"/>
          <p:nvPr/>
        </p:nvSpPr>
        <p:spPr>
          <a:xfrm>
            <a:off x="1882562" y="1012377"/>
            <a:ext cx="74090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Menu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83FC71-38E6-446A-8B0F-56CD8B09165C}"/>
              </a:ext>
            </a:extLst>
          </p:cNvPr>
          <p:cNvSpPr/>
          <p:nvPr/>
        </p:nvSpPr>
        <p:spPr>
          <a:xfrm>
            <a:off x="5139473" y="3488795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125AB-093C-40D4-B9A5-348A9A81F881}"/>
              </a:ext>
            </a:extLst>
          </p:cNvPr>
          <p:cNvSpPr/>
          <p:nvPr/>
        </p:nvSpPr>
        <p:spPr>
          <a:xfrm>
            <a:off x="6096289" y="935884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9F6AE-2A11-458D-B8B3-3DC0FB3F8C75}"/>
              </a:ext>
            </a:extLst>
          </p:cNvPr>
          <p:cNvSpPr txBox="1"/>
          <p:nvPr/>
        </p:nvSpPr>
        <p:spPr>
          <a:xfrm>
            <a:off x="6615520" y="977711"/>
            <a:ext cx="108395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Run or F5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8ADF48D-8529-4C80-9B58-6D8BA75CE1C5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1613648" y="1377227"/>
            <a:ext cx="229767" cy="30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A7BAE3-71CF-4975-84F9-E9D2158D1072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 flipV="1">
            <a:off x="5454341" y="1155216"/>
            <a:ext cx="641949" cy="7106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D6B13E-EBC6-4226-B8F9-CF60DB70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03" y="1772212"/>
            <a:ext cx="6629646" cy="2246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3887C-43E6-42CC-A5E2-C01B5DEEA3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Console / ..6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788CF0-1AA4-409C-8A4F-5955C8105A89}"/>
              </a:ext>
            </a:extLst>
          </p:cNvPr>
          <p:cNvSpPr/>
          <p:nvPr/>
        </p:nvSpPr>
        <p:spPr>
          <a:xfrm>
            <a:off x="973403" y="1232002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5E50D-0B74-4D09-8B69-90A9FEE15F51}"/>
              </a:ext>
            </a:extLst>
          </p:cNvPr>
          <p:cNvSpPr txBox="1"/>
          <p:nvPr/>
        </p:nvSpPr>
        <p:spPr>
          <a:xfrm>
            <a:off x="1506975" y="1266668"/>
            <a:ext cx="336752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Result after a Run (F5) is executed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BDF42-4ADA-4DD8-8878-7FF4D2C036D8}"/>
              </a:ext>
            </a:extLst>
          </p:cNvPr>
          <p:cNvSpPr/>
          <p:nvPr/>
        </p:nvSpPr>
        <p:spPr>
          <a:xfrm>
            <a:off x="7981910" y="2293179"/>
            <a:ext cx="451022" cy="4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C1A6D-9F6D-4204-8947-CBC4E3EAB257}"/>
              </a:ext>
            </a:extLst>
          </p:cNvPr>
          <p:cNvSpPr txBox="1"/>
          <p:nvPr/>
        </p:nvSpPr>
        <p:spPr>
          <a:xfrm>
            <a:off x="8541467" y="2189345"/>
            <a:ext cx="267713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Actual location of Executable Program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86A58-17BC-4C11-94C1-FD75BDF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03" y="4545202"/>
            <a:ext cx="4679574" cy="126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CBBDF-B192-469C-95DF-710C5DF9A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587" y="3115072"/>
            <a:ext cx="6014674" cy="34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Visual Studio 2019</vt:lpstr>
      <vt:lpstr>Console (Command Prompt)</vt:lpstr>
      <vt:lpstr>Console / 1..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Keck Meng Teck</dc:creator>
  <cp:lastModifiedBy>Andy NG (NP)</cp:lastModifiedBy>
  <cp:revision>44</cp:revision>
  <dcterms:created xsi:type="dcterms:W3CDTF">2017-09-09T03:42:32Z</dcterms:created>
  <dcterms:modified xsi:type="dcterms:W3CDTF">2021-10-14T01:02:34Z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2021-10-14T01:02:34Z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a8403aee-6a0d-4103-9dff-4d39fddf19c9</vt:lpwstr>
  </property>
  <property fmtid="{D5CDD505-2E9C-101B-9397-08002B2CF9AE}" pid="8" name="MSIP_Label_30286cb9-b49f-4646-87a5-340028348160_ContentBits">
    <vt:lpwstr>1</vt:lpwstr>
  </property>
</Properties>
</file>