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32" r:id="rId2"/>
    <p:sldId id="333" r:id="rId3"/>
    <p:sldId id="334" r:id="rId4"/>
    <p:sldId id="335" r:id="rId5"/>
    <p:sldId id="336" r:id="rId6"/>
    <p:sldId id="337" r:id="rId7"/>
    <p:sldId id="338" r:id="rId8"/>
    <p:sldId id="339" r:id="rId9"/>
    <p:sldId id="340" r:id="rId10"/>
    <p:sldId id="342" r:id="rId11"/>
    <p:sldId id="344" r:id="rId12"/>
    <p:sldId id="345" r:id="rId13"/>
    <p:sldId id="362" r:id="rId14"/>
    <p:sldId id="359" r:id="rId15"/>
    <p:sldId id="360" r:id="rId16"/>
    <p:sldId id="361" r:id="rId17"/>
    <p:sldId id="357" r:id="rId18"/>
    <p:sldId id="349" r:id="rId19"/>
    <p:sldId id="350"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064"/>
    <a:srgbClr val="360036"/>
    <a:srgbClr val="660033"/>
    <a:srgbClr val="420042"/>
    <a:srgbClr val="660066"/>
    <a:srgbClr val="082EB8"/>
    <a:srgbClr val="CCE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7074A5-3F1D-4B37-A2DF-C0170648F778}" v="22" dt="2021-05-27T01:32:56.2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0782" autoAdjust="0"/>
  </p:normalViewPr>
  <p:slideViewPr>
    <p:cSldViewPr>
      <p:cViewPr varScale="1">
        <p:scale>
          <a:sx n="78" d="100"/>
          <a:sy n="78" d="100"/>
        </p:scale>
        <p:origin x="1373"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468"/>
    </p:cViewPr>
  </p:sorterViewPr>
  <p:notesViewPr>
    <p:cSldViewPr>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ng Zi Ren /CSF" userId="8d9c3e3e-b9a6-4a15-9cd7-52b3397b26db" providerId="ADAL" clId="{CD7074A5-3F1D-4B37-A2DF-C0170648F778}"/>
    <pc:docChg chg="custSel addSld modSld">
      <pc:chgData name="Yong Zi Ren /CSF" userId="8d9c3e3e-b9a6-4a15-9cd7-52b3397b26db" providerId="ADAL" clId="{CD7074A5-3F1D-4B37-A2DF-C0170648F778}" dt="2021-05-27T01:57:23.906" v="442" actId="20577"/>
      <pc:docMkLst>
        <pc:docMk/>
      </pc:docMkLst>
      <pc:sldChg chg="modSp">
        <pc:chgData name="Yong Zi Ren /CSF" userId="8d9c3e3e-b9a6-4a15-9cd7-52b3397b26db" providerId="ADAL" clId="{CD7074A5-3F1D-4B37-A2DF-C0170648F778}" dt="2021-05-23T12:29:35.098" v="0" actId="20578"/>
        <pc:sldMkLst>
          <pc:docMk/>
          <pc:sldMk cId="2203628333" sldId="345"/>
        </pc:sldMkLst>
        <pc:spChg chg="mod">
          <ac:chgData name="Yong Zi Ren /CSF" userId="8d9c3e3e-b9a6-4a15-9cd7-52b3397b26db" providerId="ADAL" clId="{CD7074A5-3F1D-4B37-A2DF-C0170648F778}" dt="2021-05-23T12:29:35.098" v="0" actId="20578"/>
          <ac:spMkLst>
            <pc:docMk/>
            <pc:sldMk cId="2203628333" sldId="345"/>
            <ac:spMk id="2" creationId="{00000000-0000-0000-0000-000000000000}"/>
          </ac:spMkLst>
        </pc:spChg>
      </pc:sldChg>
      <pc:sldChg chg="modSp mod">
        <pc:chgData name="Yong Zi Ren /CSF" userId="8d9c3e3e-b9a6-4a15-9cd7-52b3397b26db" providerId="ADAL" clId="{CD7074A5-3F1D-4B37-A2DF-C0170648F778}" dt="2021-05-27T01:57:23.906" v="442" actId="20577"/>
        <pc:sldMkLst>
          <pc:docMk/>
          <pc:sldMk cId="3547974664" sldId="357"/>
        </pc:sldMkLst>
        <pc:spChg chg="mod">
          <ac:chgData name="Yong Zi Ren /CSF" userId="8d9c3e3e-b9a6-4a15-9cd7-52b3397b26db" providerId="ADAL" clId="{CD7074A5-3F1D-4B37-A2DF-C0170648F778}" dt="2021-05-27T01:57:23.906" v="442" actId="20577"/>
          <ac:spMkLst>
            <pc:docMk/>
            <pc:sldMk cId="3547974664" sldId="357"/>
            <ac:spMk id="3" creationId="{00000000-0000-0000-0000-000000000000}"/>
          </ac:spMkLst>
        </pc:spChg>
      </pc:sldChg>
      <pc:sldChg chg="modSp mod">
        <pc:chgData name="Yong Zi Ren /CSF" userId="8d9c3e3e-b9a6-4a15-9cd7-52b3397b26db" providerId="ADAL" clId="{CD7074A5-3F1D-4B37-A2DF-C0170648F778}" dt="2021-05-27T01:51:10.599" v="438" actId="20577"/>
        <pc:sldMkLst>
          <pc:docMk/>
          <pc:sldMk cId="3334634162" sldId="361"/>
        </pc:sldMkLst>
        <pc:spChg chg="mod">
          <ac:chgData name="Yong Zi Ren /CSF" userId="8d9c3e3e-b9a6-4a15-9cd7-52b3397b26db" providerId="ADAL" clId="{CD7074A5-3F1D-4B37-A2DF-C0170648F778}" dt="2021-05-27T01:51:10.599" v="438" actId="20577"/>
          <ac:spMkLst>
            <pc:docMk/>
            <pc:sldMk cId="3334634162" sldId="361"/>
            <ac:spMk id="53" creationId="{00000000-0000-0000-0000-000000000000}"/>
          </ac:spMkLst>
        </pc:spChg>
        <pc:spChg chg="mod">
          <ac:chgData name="Yong Zi Ren /CSF" userId="8d9c3e3e-b9a6-4a15-9cd7-52b3397b26db" providerId="ADAL" clId="{CD7074A5-3F1D-4B37-A2DF-C0170648F778}" dt="2021-05-23T12:50:11.649" v="22" actId="1076"/>
          <ac:spMkLst>
            <pc:docMk/>
            <pc:sldMk cId="3334634162" sldId="361"/>
            <ac:spMk id="82" creationId="{00000000-0000-0000-0000-000000000000}"/>
          </ac:spMkLst>
        </pc:spChg>
      </pc:sldChg>
      <pc:sldChg chg="addSp delSp modSp new mod">
        <pc:chgData name="Yong Zi Ren /CSF" userId="8d9c3e3e-b9a6-4a15-9cd7-52b3397b26db" providerId="ADAL" clId="{CD7074A5-3F1D-4B37-A2DF-C0170648F778}" dt="2021-05-27T01:34:13.939" v="435" actId="14100"/>
        <pc:sldMkLst>
          <pc:docMk/>
          <pc:sldMk cId="3636380728" sldId="362"/>
        </pc:sldMkLst>
        <pc:spChg chg="del">
          <ac:chgData name="Yong Zi Ren /CSF" userId="8d9c3e3e-b9a6-4a15-9cd7-52b3397b26db" providerId="ADAL" clId="{CD7074A5-3F1D-4B37-A2DF-C0170648F778}" dt="2021-05-27T01:24:43.781" v="175" actId="478"/>
          <ac:spMkLst>
            <pc:docMk/>
            <pc:sldMk cId="3636380728" sldId="362"/>
            <ac:spMk id="3" creationId="{1BB0C9AB-1B65-4C5B-BC1C-B5B9CA69D366}"/>
          </ac:spMkLst>
        </pc:spChg>
        <pc:spChg chg="mod">
          <ac:chgData name="Yong Zi Ren /CSF" userId="8d9c3e3e-b9a6-4a15-9cd7-52b3397b26db" providerId="ADAL" clId="{CD7074A5-3F1D-4B37-A2DF-C0170648F778}" dt="2021-05-27T01:25:11.260" v="179" actId="478"/>
          <ac:spMkLst>
            <pc:docMk/>
            <pc:sldMk cId="3636380728" sldId="362"/>
            <ac:spMk id="9" creationId="{12530964-69EE-4B16-A76C-E44A73F366CF}"/>
          </ac:spMkLst>
        </pc:spChg>
        <pc:spChg chg="mod">
          <ac:chgData name="Yong Zi Ren /CSF" userId="8d9c3e3e-b9a6-4a15-9cd7-52b3397b26db" providerId="ADAL" clId="{CD7074A5-3F1D-4B37-A2DF-C0170648F778}" dt="2021-05-27T01:25:11.260" v="179" actId="478"/>
          <ac:spMkLst>
            <pc:docMk/>
            <pc:sldMk cId="3636380728" sldId="362"/>
            <ac:spMk id="10" creationId="{D063FDC4-9C94-4A20-BB7C-378C573883FD}"/>
          </ac:spMkLst>
        </pc:spChg>
        <pc:spChg chg="mod">
          <ac:chgData name="Yong Zi Ren /CSF" userId="8d9c3e3e-b9a6-4a15-9cd7-52b3397b26db" providerId="ADAL" clId="{CD7074A5-3F1D-4B37-A2DF-C0170648F778}" dt="2021-05-27T01:33:57.269" v="433" actId="1036"/>
          <ac:spMkLst>
            <pc:docMk/>
            <pc:sldMk cId="3636380728" sldId="362"/>
            <ac:spMk id="12" creationId="{B384F8B0-4928-4EDD-B06B-6E2DDF249814}"/>
          </ac:spMkLst>
        </pc:spChg>
        <pc:spChg chg="mod">
          <ac:chgData name="Yong Zi Ren /CSF" userId="8d9c3e3e-b9a6-4a15-9cd7-52b3397b26db" providerId="ADAL" clId="{CD7074A5-3F1D-4B37-A2DF-C0170648F778}" dt="2021-05-27T01:33:57.269" v="433" actId="1036"/>
          <ac:spMkLst>
            <pc:docMk/>
            <pc:sldMk cId="3636380728" sldId="362"/>
            <ac:spMk id="13" creationId="{7F78F2F9-6AF0-4708-9A5B-1A7482B8333F}"/>
          </ac:spMkLst>
        </pc:spChg>
        <pc:spChg chg="mod">
          <ac:chgData name="Yong Zi Ren /CSF" userId="8d9c3e3e-b9a6-4a15-9cd7-52b3397b26db" providerId="ADAL" clId="{CD7074A5-3F1D-4B37-A2DF-C0170648F778}" dt="2021-05-27T01:25:11.260" v="179" actId="478"/>
          <ac:spMkLst>
            <pc:docMk/>
            <pc:sldMk cId="3636380728" sldId="362"/>
            <ac:spMk id="17" creationId="{01295BE1-B24A-4244-9B7E-E75E754B5898}"/>
          </ac:spMkLst>
        </pc:spChg>
        <pc:spChg chg="del mod">
          <ac:chgData name="Yong Zi Ren /CSF" userId="8d9c3e3e-b9a6-4a15-9cd7-52b3397b26db" providerId="ADAL" clId="{CD7074A5-3F1D-4B37-A2DF-C0170648F778}" dt="2021-05-27T01:25:11.260" v="179" actId="478"/>
          <ac:spMkLst>
            <pc:docMk/>
            <pc:sldMk cId="3636380728" sldId="362"/>
            <ac:spMk id="22" creationId="{280F26D3-CCEC-4D77-9ACB-BDCDDE3C384B}"/>
          </ac:spMkLst>
        </pc:spChg>
        <pc:spChg chg="mod">
          <ac:chgData name="Yong Zi Ren /CSF" userId="8d9c3e3e-b9a6-4a15-9cd7-52b3397b26db" providerId="ADAL" clId="{CD7074A5-3F1D-4B37-A2DF-C0170648F778}" dt="2021-05-27T01:33:57.269" v="433" actId="1036"/>
          <ac:spMkLst>
            <pc:docMk/>
            <pc:sldMk cId="3636380728" sldId="362"/>
            <ac:spMk id="23" creationId="{C69DE87D-38B6-433A-BB15-3D99D9A3570E}"/>
          </ac:spMkLst>
        </pc:spChg>
        <pc:spChg chg="mod">
          <ac:chgData name="Yong Zi Ren /CSF" userId="8d9c3e3e-b9a6-4a15-9cd7-52b3397b26db" providerId="ADAL" clId="{CD7074A5-3F1D-4B37-A2DF-C0170648F778}" dt="2021-05-27T01:25:11.260" v="179" actId="478"/>
          <ac:spMkLst>
            <pc:docMk/>
            <pc:sldMk cId="3636380728" sldId="362"/>
            <ac:spMk id="24" creationId="{87133D47-3AD6-48B6-914E-77FCFDDAA378}"/>
          </ac:spMkLst>
        </pc:spChg>
        <pc:spChg chg="mod">
          <ac:chgData name="Yong Zi Ren /CSF" userId="8d9c3e3e-b9a6-4a15-9cd7-52b3397b26db" providerId="ADAL" clId="{CD7074A5-3F1D-4B37-A2DF-C0170648F778}" dt="2021-05-27T01:25:11.260" v="179" actId="478"/>
          <ac:spMkLst>
            <pc:docMk/>
            <pc:sldMk cId="3636380728" sldId="362"/>
            <ac:spMk id="25" creationId="{080E4F07-CD0A-42F6-9A49-93243D892296}"/>
          </ac:spMkLst>
        </pc:spChg>
        <pc:spChg chg="mod">
          <ac:chgData name="Yong Zi Ren /CSF" userId="8d9c3e3e-b9a6-4a15-9cd7-52b3397b26db" providerId="ADAL" clId="{CD7074A5-3F1D-4B37-A2DF-C0170648F778}" dt="2021-05-27T01:25:11.260" v="179" actId="478"/>
          <ac:spMkLst>
            <pc:docMk/>
            <pc:sldMk cId="3636380728" sldId="362"/>
            <ac:spMk id="26" creationId="{AF9E5E3C-0602-4CB5-947D-3FE768C07ED4}"/>
          </ac:spMkLst>
        </pc:spChg>
        <pc:spChg chg="mod">
          <ac:chgData name="Yong Zi Ren /CSF" userId="8d9c3e3e-b9a6-4a15-9cd7-52b3397b26db" providerId="ADAL" clId="{CD7074A5-3F1D-4B37-A2DF-C0170648F778}" dt="2021-05-27T01:25:11.260" v="179" actId="478"/>
          <ac:spMkLst>
            <pc:docMk/>
            <pc:sldMk cId="3636380728" sldId="362"/>
            <ac:spMk id="28" creationId="{5C7DAD79-399F-4FEB-9E2F-1F2E007F20C6}"/>
          </ac:spMkLst>
        </pc:spChg>
        <pc:spChg chg="mod">
          <ac:chgData name="Yong Zi Ren /CSF" userId="8d9c3e3e-b9a6-4a15-9cd7-52b3397b26db" providerId="ADAL" clId="{CD7074A5-3F1D-4B37-A2DF-C0170648F778}" dt="2021-05-27T01:25:11.260" v="179" actId="478"/>
          <ac:spMkLst>
            <pc:docMk/>
            <pc:sldMk cId="3636380728" sldId="362"/>
            <ac:spMk id="29" creationId="{34D7FE5A-BBD2-4660-84F3-63DF8D156AFC}"/>
          </ac:spMkLst>
        </pc:spChg>
        <pc:spChg chg="mod">
          <ac:chgData name="Yong Zi Ren /CSF" userId="8d9c3e3e-b9a6-4a15-9cd7-52b3397b26db" providerId="ADAL" clId="{CD7074A5-3F1D-4B37-A2DF-C0170648F778}" dt="2021-05-27T01:25:11.260" v="179" actId="478"/>
          <ac:spMkLst>
            <pc:docMk/>
            <pc:sldMk cId="3636380728" sldId="362"/>
            <ac:spMk id="30" creationId="{43506B8A-C363-4C2F-9171-CE77CB5F622D}"/>
          </ac:spMkLst>
        </pc:spChg>
        <pc:spChg chg="mod">
          <ac:chgData name="Yong Zi Ren /CSF" userId="8d9c3e3e-b9a6-4a15-9cd7-52b3397b26db" providerId="ADAL" clId="{CD7074A5-3F1D-4B37-A2DF-C0170648F778}" dt="2021-05-27T01:25:11.260" v="179" actId="478"/>
          <ac:spMkLst>
            <pc:docMk/>
            <pc:sldMk cId="3636380728" sldId="362"/>
            <ac:spMk id="31" creationId="{E9085FA6-43FC-4FE5-B687-3877DF7514A1}"/>
          </ac:spMkLst>
        </pc:spChg>
        <pc:spChg chg="mod">
          <ac:chgData name="Yong Zi Ren /CSF" userId="8d9c3e3e-b9a6-4a15-9cd7-52b3397b26db" providerId="ADAL" clId="{CD7074A5-3F1D-4B37-A2DF-C0170648F778}" dt="2021-05-27T01:25:11.260" v="179" actId="478"/>
          <ac:spMkLst>
            <pc:docMk/>
            <pc:sldMk cId="3636380728" sldId="362"/>
            <ac:spMk id="33" creationId="{96641096-8DF7-41EF-87D9-6D0B59F9E7DF}"/>
          </ac:spMkLst>
        </pc:spChg>
        <pc:spChg chg="mod">
          <ac:chgData name="Yong Zi Ren /CSF" userId="8d9c3e3e-b9a6-4a15-9cd7-52b3397b26db" providerId="ADAL" clId="{CD7074A5-3F1D-4B37-A2DF-C0170648F778}" dt="2021-05-27T01:25:11.260" v="179" actId="478"/>
          <ac:spMkLst>
            <pc:docMk/>
            <pc:sldMk cId="3636380728" sldId="362"/>
            <ac:spMk id="35" creationId="{37F2FD82-59DE-4ECA-A0F2-3E0A8276C209}"/>
          </ac:spMkLst>
        </pc:spChg>
        <pc:spChg chg="mod">
          <ac:chgData name="Yong Zi Ren /CSF" userId="8d9c3e3e-b9a6-4a15-9cd7-52b3397b26db" providerId="ADAL" clId="{CD7074A5-3F1D-4B37-A2DF-C0170648F778}" dt="2021-05-27T01:25:11.260" v="179" actId="478"/>
          <ac:spMkLst>
            <pc:docMk/>
            <pc:sldMk cId="3636380728" sldId="362"/>
            <ac:spMk id="36" creationId="{C7602352-920C-4D38-A806-2A6D32CB41FC}"/>
          </ac:spMkLst>
        </pc:spChg>
        <pc:spChg chg="add del mod">
          <ac:chgData name="Yong Zi Ren /CSF" userId="8d9c3e3e-b9a6-4a15-9cd7-52b3397b26db" providerId="ADAL" clId="{CD7074A5-3F1D-4B37-A2DF-C0170648F778}" dt="2021-05-27T01:24:12.446" v="172"/>
          <ac:spMkLst>
            <pc:docMk/>
            <pc:sldMk cId="3636380728" sldId="362"/>
            <ac:spMk id="38" creationId="{3BAFFC01-C4F9-4FD1-970A-BB94A6DD4B35}"/>
          </ac:spMkLst>
        </pc:spChg>
        <pc:spChg chg="add del mod">
          <ac:chgData name="Yong Zi Ren /CSF" userId="8d9c3e3e-b9a6-4a15-9cd7-52b3397b26db" providerId="ADAL" clId="{CD7074A5-3F1D-4B37-A2DF-C0170648F778}" dt="2021-05-27T01:24:12.446" v="172"/>
          <ac:spMkLst>
            <pc:docMk/>
            <pc:sldMk cId="3636380728" sldId="362"/>
            <ac:spMk id="39" creationId="{33CDCACA-6EFD-49EC-891B-A9CEB63EF462}"/>
          </ac:spMkLst>
        </pc:spChg>
        <pc:spChg chg="add del mod">
          <ac:chgData name="Yong Zi Ren /CSF" userId="8d9c3e3e-b9a6-4a15-9cd7-52b3397b26db" providerId="ADAL" clId="{CD7074A5-3F1D-4B37-A2DF-C0170648F778}" dt="2021-05-27T01:24:12.446" v="172"/>
          <ac:spMkLst>
            <pc:docMk/>
            <pc:sldMk cId="3636380728" sldId="362"/>
            <ac:spMk id="41" creationId="{17D5ADC7-37B0-4DBD-AD3D-4EAEBD0DAD2B}"/>
          </ac:spMkLst>
        </pc:spChg>
        <pc:spChg chg="add del mod">
          <ac:chgData name="Yong Zi Ren /CSF" userId="8d9c3e3e-b9a6-4a15-9cd7-52b3397b26db" providerId="ADAL" clId="{CD7074A5-3F1D-4B37-A2DF-C0170648F778}" dt="2021-05-27T01:24:12.446" v="172"/>
          <ac:spMkLst>
            <pc:docMk/>
            <pc:sldMk cId="3636380728" sldId="362"/>
            <ac:spMk id="42" creationId="{51538A73-2EF3-44FA-B457-643441018904}"/>
          </ac:spMkLst>
        </pc:spChg>
        <pc:spChg chg="add del mod">
          <ac:chgData name="Yong Zi Ren /CSF" userId="8d9c3e3e-b9a6-4a15-9cd7-52b3397b26db" providerId="ADAL" clId="{CD7074A5-3F1D-4B37-A2DF-C0170648F778}" dt="2021-05-27T01:24:12.446" v="172"/>
          <ac:spMkLst>
            <pc:docMk/>
            <pc:sldMk cId="3636380728" sldId="362"/>
            <ac:spMk id="43" creationId="{11218866-1111-44F1-B708-C1839C17BA6A}"/>
          </ac:spMkLst>
        </pc:spChg>
        <pc:spChg chg="add del mod">
          <ac:chgData name="Yong Zi Ren /CSF" userId="8d9c3e3e-b9a6-4a15-9cd7-52b3397b26db" providerId="ADAL" clId="{CD7074A5-3F1D-4B37-A2DF-C0170648F778}" dt="2021-05-27T01:24:12.446" v="172"/>
          <ac:spMkLst>
            <pc:docMk/>
            <pc:sldMk cId="3636380728" sldId="362"/>
            <ac:spMk id="44" creationId="{BC463D29-0FA2-48DC-A240-7E17F7C55C42}"/>
          </ac:spMkLst>
        </pc:spChg>
        <pc:spChg chg="add mod">
          <ac:chgData name="Yong Zi Ren /CSF" userId="8d9c3e3e-b9a6-4a15-9cd7-52b3397b26db" providerId="ADAL" clId="{CD7074A5-3F1D-4B37-A2DF-C0170648F778}" dt="2021-05-27T01:26:16.996" v="214" actId="1076"/>
          <ac:spMkLst>
            <pc:docMk/>
            <pc:sldMk cId="3636380728" sldId="362"/>
            <ac:spMk id="47" creationId="{553CE3AF-A8BE-42BC-8456-F3E62D13A412}"/>
          </ac:spMkLst>
        </pc:spChg>
        <pc:spChg chg="add mod">
          <ac:chgData name="Yong Zi Ren /CSF" userId="8d9c3e3e-b9a6-4a15-9cd7-52b3397b26db" providerId="ADAL" clId="{CD7074A5-3F1D-4B37-A2DF-C0170648F778}" dt="2021-05-27T01:27:07.363" v="221" actId="20577"/>
          <ac:spMkLst>
            <pc:docMk/>
            <pc:sldMk cId="3636380728" sldId="362"/>
            <ac:spMk id="48" creationId="{3CD5CA30-0F27-4CE0-BAB0-196BF1185BEB}"/>
          </ac:spMkLst>
        </pc:spChg>
        <pc:spChg chg="add mod">
          <ac:chgData name="Yong Zi Ren /CSF" userId="8d9c3e3e-b9a6-4a15-9cd7-52b3397b26db" providerId="ADAL" clId="{CD7074A5-3F1D-4B37-A2DF-C0170648F778}" dt="2021-05-27T01:26:03.780" v="213" actId="1076"/>
          <ac:spMkLst>
            <pc:docMk/>
            <pc:sldMk cId="3636380728" sldId="362"/>
            <ac:spMk id="50" creationId="{BDDBEED7-1652-4D43-AD7A-30D86CE8BE12}"/>
          </ac:spMkLst>
        </pc:spChg>
        <pc:spChg chg="add mod">
          <ac:chgData name="Yong Zi Ren /CSF" userId="8d9c3e3e-b9a6-4a15-9cd7-52b3397b26db" providerId="ADAL" clId="{CD7074A5-3F1D-4B37-A2DF-C0170648F778}" dt="2021-05-27T01:26:03.780" v="213" actId="1076"/>
          <ac:spMkLst>
            <pc:docMk/>
            <pc:sldMk cId="3636380728" sldId="362"/>
            <ac:spMk id="51" creationId="{7E80F04A-42DA-40DB-809B-7980C0942588}"/>
          </ac:spMkLst>
        </pc:spChg>
        <pc:spChg chg="add mod">
          <ac:chgData name="Yong Zi Ren /CSF" userId="8d9c3e3e-b9a6-4a15-9cd7-52b3397b26db" providerId="ADAL" clId="{CD7074A5-3F1D-4B37-A2DF-C0170648F778}" dt="2021-05-27T01:27:17.296" v="235" actId="20577"/>
          <ac:spMkLst>
            <pc:docMk/>
            <pc:sldMk cId="3636380728" sldId="362"/>
            <ac:spMk id="52" creationId="{7CC11787-5357-4E97-9D37-620FFACC3FB3}"/>
          </ac:spMkLst>
        </pc:spChg>
        <pc:spChg chg="add mod">
          <ac:chgData name="Yong Zi Ren /CSF" userId="8d9c3e3e-b9a6-4a15-9cd7-52b3397b26db" providerId="ADAL" clId="{CD7074A5-3F1D-4B37-A2DF-C0170648F778}" dt="2021-05-27T01:28:16.542" v="268" actId="1076"/>
          <ac:spMkLst>
            <pc:docMk/>
            <pc:sldMk cId="3636380728" sldId="362"/>
            <ac:spMk id="53" creationId="{97EE174C-01C3-477C-9B0C-FCB5698B727F}"/>
          </ac:spMkLst>
        </pc:spChg>
        <pc:spChg chg="add mod">
          <ac:chgData name="Yong Zi Ren /CSF" userId="8d9c3e3e-b9a6-4a15-9cd7-52b3397b26db" providerId="ADAL" clId="{CD7074A5-3F1D-4B37-A2DF-C0170648F778}" dt="2021-05-27T01:31:17.028" v="339" actId="1076"/>
          <ac:spMkLst>
            <pc:docMk/>
            <pc:sldMk cId="3636380728" sldId="362"/>
            <ac:spMk id="57" creationId="{9F1793A1-F142-449E-8439-CF92A4C6A5A7}"/>
          </ac:spMkLst>
        </pc:spChg>
        <pc:spChg chg="add mod">
          <ac:chgData name="Yong Zi Ren /CSF" userId="8d9c3e3e-b9a6-4a15-9cd7-52b3397b26db" providerId="ADAL" clId="{CD7074A5-3F1D-4B37-A2DF-C0170648F778}" dt="2021-05-27T01:31:42.216" v="343" actId="20577"/>
          <ac:spMkLst>
            <pc:docMk/>
            <pc:sldMk cId="3636380728" sldId="362"/>
            <ac:spMk id="58" creationId="{CDBD24BF-2089-4B60-B08A-5B86E782075B}"/>
          </ac:spMkLst>
        </pc:spChg>
        <pc:spChg chg="add mod">
          <ac:chgData name="Yong Zi Ren /CSF" userId="8d9c3e3e-b9a6-4a15-9cd7-52b3397b26db" providerId="ADAL" clId="{CD7074A5-3F1D-4B37-A2DF-C0170648F778}" dt="2021-05-27T01:31:17.028" v="339" actId="1076"/>
          <ac:spMkLst>
            <pc:docMk/>
            <pc:sldMk cId="3636380728" sldId="362"/>
            <ac:spMk id="60" creationId="{DF44EED0-CE51-4A5D-8391-3AF1F24C575F}"/>
          </ac:spMkLst>
        </pc:spChg>
        <pc:spChg chg="add mod">
          <ac:chgData name="Yong Zi Ren /CSF" userId="8d9c3e3e-b9a6-4a15-9cd7-52b3397b26db" providerId="ADAL" clId="{CD7074A5-3F1D-4B37-A2DF-C0170648F778}" dt="2021-05-27T01:31:17.028" v="339" actId="1076"/>
          <ac:spMkLst>
            <pc:docMk/>
            <pc:sldMk cId="3636380728" sldId="362"/>
            <ac:spMk id="61" creationId="{468DCE49-C8A3-4104-BA66-0BD769657503}"/>
          </ac:spMkLst>
        </pc:spChg>
        <pc:spChg chg="add mod">
          <ac:chgData name="Yong Zi Ren /CSF" userId="8d9c3e3e-b9a6-4a15-9cd7-52b3397b26db" providerId="ADAL" clId="{CD7074A5-3F1D-4B37-A2DF-C0170648F778}" dt="2021-05-27T01:32:39.843" v="382" actId="1076"/>
          <ac:spMkLst>
            <pc:docMk/>
            <pc:sldMk cId="3636380728" sldId="362"/>
            <ac:spMk id="62" creationId="{6F1D1F1F-4733-426A-A698-B9DB342E044B}"/>
          </ac:spMkLst>
        </pc:spChg>
        <pc:spChg chg="add mod">
          <ac:chgData name="Yong Zi Ren /CSF" userId="8d9c3e3e-b9a6-4a15-9cd7-52b3397b26db" providerId="ADAL" clId="{CD7074A5-3F1D-4B37-A2DF-C0170648F778}" dt="2021-05-27T01:31:17.028" v="339" actId="1076"/>
          <ac:spMkLst>
            <pc:docMk/>
            <pc:sldMk cId="3636380728" sldId="362"/>
            <ac:spMk id="63" creationId="{3E70657A-71AD-4134-983F-EE1BBCE17036}"/>
          </ac:spMkLst>
        </pc:spChg>
        <pc:spChg chg="add mod">
          <ac:chgData name="Yong Zi Ren /CSF" userId="8d9c3e3e-b9a6-4a15-9cd7-52b3397b26db" providerId="ADAL" clId="{CD7074A5-3F1D-4B37-A2DF-C0170648F778}" dt="2021-05-27T01:32:56.203" v="384" actId="1076"/>
          <ac:spMkLst>
            <pc:docMk/>
            <pc:sldMk cId="3636380728" sldId="362"/>
            <ac:spMk id="66" creationId="{FCE53A67-61A1-4DAA-A14E-6197AA448E68}"/>
          </ac:spMkLst>
        </pc:spChg>
        <pc:spChg chg="add mod">
          <ac:chgData name="Yong Zi Ren /CSF" userId="8d9c3e3e-b9a6-4a15-9cd7-52b3397b26db" providerId="ADAL" clId="{CD7074A5-3F1D-4B37-A2DF-C0170648F778}" dt="2021-05-27T01:33:00.626" v="388" actId="20577"/>
          <ac:spMkLst>
            <pc:docMk/>
            <pc:sldMk cId="3636380728" sldId="362"/>
            <ac:spMk id="67" creationId="{DA8D5EA2-892D-48C4-A155-CA2EBEF44357}"/>
          </ac:spMkLst>
        </pc:spChg>
        <pc:spChg chg="add mod">
          <ac:chgData name="Yong Zi Ren /CSF" userId="8d9c3e3e-b9a6-4a15-9cd7-52b3397b26db" providerId="ADAL" clId="{CD7074A5-3F1D-4B37-A2DF-C0170648F778}" dt="2021-05-27T01:32:56.203" v="384" actId="1076"/>
          <ac:spMkLst>
            <pc:docMk/>
            <pc:sldMk cId="3636380728" sldId="362"/>
            <ac:spMk id="69" creationId="{DB19743B-64B7-4D14-A480-6F622BC78509}"/>
          </ac:spMkLst>
        </pc:spChg>
        <pc:spChg chg="add mod">
          <ac:chgData name="Yong Zi Ren /CSF" userId="8d9c3e3e-b9a6-4a15-9cd7-52b3397b26db" providerId="ADAL" clId="{CD7074A5-3F1D-4B37-A2DF-C0170648F778}" dt="2021-05-27T01:32:56.203" v="384" actId="1076"/>
          <ac:spMkLst>
            <pc:docMk/>
            <pc:sldMk cId="3636380728" sldId="362"/>
            <ac:spMk id="70" creationId="{EC1F73B9-E30F-4846-931D-CBF75726770A}"/>
          </ac:spMkLst>
        </pc:spChg>
        <pc:spChg chg="add mod">
          <ac:chgData name="Yong Zi Ren /CSF" userId="8d9c3e3e-b9a6-4a15-9cd7-52b3397b26db" providerId="ADAL" clId="{CD7074A5-3F1D-4B37-A2DF-C0170648F778}" dt="2021-05-27T01:33:34.956" v="418" actId="14100"/>
          <ac:spMkLst>
            <pc:docMk/>
            <pc:sldMk cId="3636380728" sldId="362"/>
            <ac:spMk id="71" creationId="{23767A49-1270-428D-9577-09BA5959C7C2}"/>
          </ac:spMkLst>
        </pc:spChg>
        <pc:spChg chg="add mod">
          <ac:chgData name="Yong Zi Ren /CSF" userId="8d9c3e3e-b9a6-4a15-9cd7-52b3397b26db" providerId="ADAL" clId="{CD7074A5-3F1D-4B37-A2DF-C0170648F778}" dt="2021-05-27T01:32:56.203" v="384" actId="1076"/>
          <ac:spMkLst>
            <pc:docMk/>
            <pc:sldMk cId="3636380728" sldId="362"/>
            <ac:spMk id="72" creationId="{A22D9E2B-98E4-42CE-81A6-2C39446CA6A3}"/>
          </ac:spMkLst>
        </pc:spChg>
        <pc:grpChg chg="add mod">
          <ac:chgData name="Yong Zi Ren /CSF" userId="8d9c3e3e-b9a6-4a15-9cd7-52b3397b26db" providerId="ADAL" clId="{CD7074A5-3F1D-4B37-A2DF-C0170648F778}" dt="2021-05-27T01:25:11.260" v="179" actId="478"/>
          <ac:grpSpMkLst>
            <pc:docMk/>
            <pc:sldMk cId="3636380728" sldId="362"/>
            <ac:grpSpMk id="4" creationId="{CD33B21C-E71A-4ACD-B74A-AB13090E6408}"/>
          </ac:grpSpMkLst>
        </pc:grpChg>
        <pc:grpChg chg="mod">
          <ac:chgData name="Yong Zi Ren /CSF" userId="8d9c3e3e-b9a6-4a15-9cd7-52b3397b26db" providerId="ADAL" clId="{CD7074A5-3F1D-4B37-A2DF-C0170648F778}" dt="2021-05-27T01:25:11.260" v="179" actId="478"/>
          <ac:grpSpMkLst>
            <pc:docMk/>
            <pc:sldMk cId="3636380728" sldId="362"/>
            <ac:grpSpMk id="15" creationId="{1A8383BE-264C-470E-B90C-7C3AC946EDE1}"/>
          </ac:grpSpMkLst>
        </pc:grpChg>
        <pc:grpChg chg="mod">
          <ac:chgData name="Yong Zi Ren /CSF" userId="8d9c3e3e-b9a6-4a15-9cd7-52b3397b26db" providerId="ADAL" clId="{CD7074A5-3F1D-4B37-A2DF-C0170648F778}" dt="2021-05-27T01:25:11.260" v="179" actId="478"/>
          <ac:grpSpMkLst>
            <pc:docMk/>
            <pc:sldMk cId="3636380728" sldId="362"/>
            <ac:grpSpMk id="16" creationId="{5A34BC11-3B12-4A48-8380-036E22C814B6}"/>
          </ac:grpSpMkLst>
        </pc:grpChg>
        <pc:grpChg chg="mod">
          <ac:chgData name="Yong Zi Ren /CSF" userId="8d9c3e3e-b9a6-4a15-9cd7-52b3397b26db" providerId="ADAL" clId="{CD7074A5-3F1D-4B37-A2DF-C0170648F778}" dt="2021-05-27T01:25:11.260" v="179" actId="478"/>
          <ac:grpSpMkLst>
            <pc:docMk/>
            <pc:sldMk cId="3636380728" sldId="362"/>
            <ac:grpSpMk id="27" creationId="{F58539AB-72E0-4777-9F11-4651BA0E3EC5}"/>
          </ac:grpSpMkLst>
        </pc:grpChg>
        <pc:grpChg chg="mod">
          <ac:chgData name="Yong Zi Ren /CSF" userId="8d9c3e3e-b9a6-4a15-9cd7-52b3397b26db" providerId="ADAL" clId="{CD7074A5-3F1D-4B37-A2DF-C0170648F778}" dt="2021-05-27T01:25:11.260" v="179" actId="478"/>
          <ac:grpSpMkLst>
            <pc:docMk/>
            <pc:sldMk cId="3636380728" sldId="362"/>
            <ac:grpSpMk id="34" creationId="{3550E4BD-B21E-4EF5-9249-C4CF51220770}"/>
          </ac:grpSpMkLst>
        </pc:grpChg>
        <pc:cxnChg chg="mod">
          <ac:chgData name="Yong Zi Ren /CSF" userId="8d9c3e3e-b9a6-4a15-9cd7-52b3397b26db" providerId="ADAL" clId="{CD7074A5-3F1D-4B37-A2DF-C0170648F778}" dt="2021-05-27T01:33:57.269" v="433" actId="1036"/>
          <ac:cxnSpMkLst>
            <pc:docMk/>
            <pc:sldMk cId="3636380728" sldId="362"/>
            <ac:cxnSpMk id="5" creationId="{134F75BD-3EAE-4397-9C74-A7099D26EF8F}"/>
          </ac:cxnSpMkLst>
        </pc:cxnChg>
        <pc:cxnChg chg="mod">
          <ac:chgData name="Yong Zi Ren /CSF" userId="8d9c3e3e-b9a6-4a15-9cd7-52b3397b26db" providerId="ADAL" clId="{CD7074A5-3F1D-4B37-A2DF-C0170648F778}" dt="2021-05-27T01:34:13.939" v="435" actId="14100"/>
          <ac:cxnSpMkLst>
            <pc:docMk/>
            <pc:sldMk cId="3636380728" sldId="362"/>
            <ac:cxnSpMk id="6" creationId="{E25CFFC0-0568-49D9-8E83-996627B59B7F}"/>
          </ac:cxnSpMkLst>
        </pc:cxnChg>
        <pc:cxnChg chg="mod">
          <ac:chgData name="Yong Zi Ren /CSF" userId="8d9c3e3e-b9a6-4a15-9cd7-52b3397b26db" providerId="ADAL" clId="{CD7074A5-3F1D-4B37-A2DF-C0170648F778}" dt="2021-05-27T01:33:57.269" v="433" actId="1036"/>
          <ac:cxnSpMkLst>
            <pc:docMk/>
            <pc:sldMk cId="3636380728" sldId="362"/>
            <ac:cxnSpMk id="7" creationId="{0028D0DD-1E49-495F-B121-0ED0F59960C0}"/>
          </ac:cxnSpMkLst>
        </pc:cxnChg>
        <pc:cxnChg chg="mod">
          <ac:chgData name="Yong Zi Ren /CSF" userId="8d9c3e3e-b9a6-4a15-9cd7-52b3397b26db" providerId="ADAL" clId="{CD7074A5-3F1D-4B37-A2DF-C0170648F778}" dt="2021-05-27T01:25:11.260" v="179" actId="478"/>
          <ac:cxnSpMkLst>
            <pc:docMk/>
            <pc:sldMk cId="3636380728" sldId="362"/>
            <ac:cxnSpMk id="8" creationId="{06A112BE-4803-48F7-B3DF-B39949361BBF}"/>
          </ac:cxnSpMkLst>
        </pc:cxnChg>
        <pc:cxnChg chg="mod">
          <ac:chgData name="Yong Zi Ren /CSF" userId="8d9c3e3e-b9a6-4a15-9cd7-52b3397b26db" providerId="ADAL" clId="{CD7074A5-3F1D-4B37-A2DF-C0170648F778}" dt="2021-05-27T01:25:11.260" v="179" actId="478"/>
          <ac:cxnSpMkLst>
            <pc:docMk/>
            <pc:sldMk cId="3636380728" sldId="362"/>
            <ac:cxnSpMk id="11" creationId="{07BACF6F-21B8-47CE-AC2D-BB2D651F384E}"/>
          </ac:cxnSpMkLst>
        </pc:cxnChg>
        <pc:cxnChg chg="mod">
          <ac:chgData name="Yong Zi Ren /CSF" userId="8d9c3e3e-b9a6-4a15-9cd7-52b3397b26db" providerId="ADAL" clId="{CD7074A5-3F1D-4B37-A2DF-C0170648F778}" dt="2021-05-27T01:33:57.269" v="433" actId="1036"/>
          <ac:cxnSpMkLst>
            <pc:docMk/>
            <pc:sldMk cId="3636380728" sldId="362"/>
            <ac:cxnSpMk id="14" creationId="{C10F1884-A0A7-46CA-8F0E-CE6E9198651D}"/>
          </ac:cxnSpMkLst>
        </pc:cxnChg>
        <pc:cxnChg chg="mod">
          <ac:chgData name="Yong Zi Ren /CSF" userId="8d9c3e3e-b9a6-4a15-9cd7-52b3397b26db" providerId="ADAL" clId="{CD7074A5-3F1D-4B37-A2DF-C0170648F778}" dt="2021-05-27T01:25:11.260" v="179" actId="478"/>
          <ac:cxnSpMkLst>
            <pc:docMk/>
            <pc:sldMk cId="3636380728" sldId="362"/>
            <ac:cxnSpMk id="18" creationId="{FF6AFCAF-D085-48CD-88D2-537435C4E74B}"/>
          </ac:cxnSpMkLst>
        </pc:cxnChg>
        <pc:cxnChg chg="mod">
          <ac:chgData name="Yong Zi Ren /CSF" userId="8d9c3e3e-b9a6-4a15-9cd7-52b3397b26db" providerId="ADAL" clId="{CD7074A5-3F1D-4B37-A2DF-C0170648F778}" dt="2021-05-27T01:25:11.260" v="179" actId="478"/>
          <ac:cxnSpMkLst>
            <pc:docMk/>
            <pc:sldMk cId="3636380728" sldId="362"/>
            <ac:cxnSpMk id="19" creationId="{2A108739-9A56-4617-993F-03D50D60EE6D}"/>
          </ac:cxnSpMkLst>
        </pc:cxnChg>
        <pc:cxnChg chg="mod">
          <ac:chgData name="Yong Zi Ren /CSF" userId="8d9c3e3e-b9a6-4a15-9cd7-52b3397b26db" providerId="ADAL" clId="{CD7074A5-3F1D-4B37-A2DF-C0170648F778}" dt="2021-05-27T01:25:11.260" v="179" actId="478"/>
          <ac:cxnSpMkLst>
            <pc:docMk/>
            <pc:sldMk cId="3636380728" sldId="362"/>
            <ac:cxnSpMk id="20" creationId="{1138A9A4-EC16-4D6A-B4FE-F5AF04A036FC}"/>
          </ac:cxnSpMkLst>
        </pc:cxnChg>
        <pc:cxnChg chg="mod">
          <ac:chgData name="Yong Zi Ren /CSF" userId="8d9c3e3e-b9a6-4a15-9cd7-52b3397b26db" providerId="ADAL" clId="{CD7074A5-3F1D-4B37-A2DF-C0170648F778}" dt="2021-05-27T01:25:11.260" v="179" actId="478"/>
          <ac:cxnSpMkLst>
            <pc:docMk/>
            <pc:sldMk cId="3636380728" sldId="362"/>
            <ac:cxnSpMk id="21" creationId="{F14E49F8-1615-4CC0-ABE4-B4899EC04CF9}"/>
          </ac:cxnSpMkLst>
        </pc:cxnChg>
        <pc:cxnChg chg="mod">
          <ac:chgData name="Yong Zi Ren /CSF" userId="8d9c3e3e-b9a6-4a15-9cd7-52b3397b26db" providerId="ADAL" clId="{CD7074A5-3F1D-4B37-A2DF-C0170648F778}" dt="2021-05-27T01:25:11.260" v="179" actId="478"/>
          <ac:cxnSpMkLst>
            <pc:docMk/>
            <pc:sldMk cId="3636380728" sldId="362"/>
            <ac:cxnSpMk id="32" creationId="{E662051F-98D3-4EA2-8FB6-0A8C2B6D7420}"/>
          </ac:cxnSpMkLst>
        </pc:cxnChg>
        <pc:cxnChg chg="add del mod">
          <ac:chgData name="Yong Zi Ren /CSF" userId="8d9c3e3e-b9a6-4a15-9cd7-52b3397b26db" providerId="ADAL" clId="{CD7074A5-3F1D-4B37-A2DF-C0170648F778}" dt="2021-05-27T01:24:12.446" v="172"/>
          <ac:cxnSpMkLst>
            <pc:docMk/>
            <pc:sldMk cId="3636380728" sldId="362"/>
            <ac:cxnSpMk id="40" creationId="{EDA8F85E-44B3-4D34-9534-666ED6BF8ECB}"/>
          </ac:cxnSpMkLst>
        </pc:cxnChg>
        <pc:cxnChg chg="add del mod">
          <ac:chgData name="Yong Zi Ren /CSF" userId="8d9c3e3e-b9a6-4a15-9cd7-52b3397b26db" providerId="ADAL" clId="{CD7074A5-3F1D-4B37-A2DF-C0170648F778}" dt="2021-05-27T01:24:12.446" v="172"/>
          <ac:cxnSpMkLst>
            <pc:docMk/>
            <pc:sldMk cId="3636380728" sldId="362"/>
            <ac:cxnSpMk id="45" creationId="{511DE9BC-3886-41D7-90F8-08ABC13ACFF2}"/>
          </ac:cxnSpMkLst>
        </pc:cxnChg>
        <pc:cxnChg chg="add del mod">
          <ac:chgData name="Yong Zi Ren /CSF" userId="8d9c3e3e-b9a6-4a15-9cd7-52b3397b26db" providerId="ADAL" clId="{CD7074A5-3F1D-4B37-A2DF-C0170648F778}" dt="2021-05-27T01:24:12.446" v="172"/>
          <ac:cxnSpMkLst>
            <pc:docMk/>
            <pc:sldMk cId="3636380728" sldId="362"/>
            <ac:cxnSpMk id="46" creationId="{2EAF8D1B-C631-4D53-896F-A96691C28795}"/>
          </ac:cxnSpMkLst>
        </pc:cxnChg>
        <pc:cxnChg chg="add mod">
          <ac:chgData name="Yong Zi Ren /CSF" userId="8d9c3e3e-b9a6-4a15-9cd7-52b3397b26db" providerId="ADAL" clId="{CD7074A5-3F1D-4B37-A2DF-C0170648F778}" dt="2021-05-27T01:26:03.780" v="213" actId="1076"/>
          <ac:cxnSpMkLst>
            <pc:docMk/>
            <pc:sldMk cId="3636380728" sldId="362"/>
            <ac:cxnSpMk id="49" creationId="{37D6108C-BFA2-41BE-8F04-78BEEF5415EE}"/>
          </ac:cxnSpMkLst>
        </pc:cxnChg>
        <pc:cxnChg chg="add mod">
          <ac:chgData name="Yong Zi Ren /CSF" userId="8d9c3e3e-b9a6-4a15-9cd7-52b3397b26db" providerId="ADAL" clId="{CD7074A5-3F1D-4B37-A2DF-C0170648F778}" dt="2021-05-27T01:28:08.695" v="267" actId="1076"/>
          <ac:cxnSpMkLst>
            <pc:docMk/>
            <pc:sldMk cId="3636380728" sldId="362"/>
            <ac:cxnSpMk id="54" creationId="{CBDCE2EA-FD14-441D-A8CB-C8142EDC9F05}"/>
          </ac:cxnSpMkLst>
        </pc:cxnChg>
        <pc:cxnChg chg="add mod">
          <ac:chgData name="Yong Zi Ren /CSF" userId="8d9c3e3e-b9a6-4a15-9cd7-52b3397b26db" providerId="ADAL" clId="{CD7074A5-3F1D-4B37-A2DF-C0170648F778}" dt="2021-05-27T01:26:03.780" v="213" actId="1076"/>
          <ac:cxnSpMkLst>
            <pc:docMk/>
            <pc:sldMk cId="3636380728" sldId="362"/>
            <ac:cxnSpMk id="55" creationId="{90C85F1E-52F5-4B7A-BC36-610BCED619AD}"/>
          </ac:cxnSpMkLst>
        </pc:cxnChg>
        <pc:cxnChg chg="add mod">
          <ac:chgData name="Yong Zi Ren /CSF" userId="8d9c3e3e-b9a6-4a15-9cd7-52b3397b26db" providerId="ADAL" clId="{CD7074A5-3F1D-4B37-A2DF-C0170648F778}" dt="2021-05-27T01:31:17.028" v="339" actId="1076"/>
          <ac:cxnSpMkLst>
            <pc:docMk/>
            <pc:sldMk cId="3636380728" sldId="362"/>
            <ac:cxnSpMk id="59" creationId="{6E587270-1834-4442-8C36-A1BFE9856FD0}"/>
          </ac:cxnSpMkLst>
        </pc:cxnChg>
        <pc:cxnChg chg="add mod">
          <ac:chgData name="Yong Zi Ren /CSF" userId="8d9c3e3e-b9a6-4a15-9cd7-52b3397b26db" providerId="ADAL" clId="{CD7074A5-3F1D-4B37-A2DF-C0170648F778}" dt="2021-05-27T01:31:17.028" v="339" actId="1076"/>
          <ac:cxnSpMkLst>
            <pc:docMk/>
            <pc:sldMk cId="3636380728" sldId="362"/>
            <ac:cxnSpMk id="64" creationId="{19FCDE5D-3578-48C8-8161-59FD380D532C}"/>
          </ac:cxnSpMkLst>
        </pc:cxnChg>
        <pc:cxnChg chg="add mod">
          <ac:chgData name="Yong Zi Ren /CSF" userId="8d9c3e3e-b9a6-4a15-9cd7-52b3397b26db" providerId="ADAL" clId="{CD7074A5-3F1D-4B37-A2DF-C0170648F778}" dt="2021-05-27T01:31:17.028" v="339" actId="1076"/>
          <ac:cxnSpMkLst>
            <pc:docMk/>
            <pc:sldMk cId="3636380728" sldId="362"/>
            <ac:cxnSpMk id="65" creationId="{1927A7E5-83A9-43D3-B836-BCE4C6CFCC7C}"/>
          </ac:cxnSpMkLst>
        </pc:cxnChg>
        <pc:cxnChg chg="add mod">
          <ac:chgData name="Yong Zi Ren /CSF" userId="8d9c3e3e-b9a6-4a15-9cd7-52b3397b26db" providerId="ADAL" clId="{CD7074A5-3F1D-4B37-A2DF-C0170648F778}" dt="2021-05-27T01:32:56.203" v="384" actId="1076"/>
          <ac:cxnSpMkLst>
            <pc:docMk/>
            <pc:sldMk cId="3636380728" sldId="362"/>
            <ac:cxnSpMk id="68" creationId="{C0A33C93-959A-4F9E-A1CF-A2417F25EF24}"/>
          </ac:cxnSpMkLst>
        </pc:cxnChg>
        <pc:cxnChg chg="add mod">
          <ac:chgData name="Yong Zi Ren /CSF" userId="8d9c3e3e-b9a6-4a15-9cd7-52b3397b26db" providerId="ADAL" clId="{CD7074A5-3F1D-4B37-A2DF-C0170648F778}" dt="2021-05-27T01:32:56.203" v="384" actId="1076"/>
          <ac:cxnSpMkLst>
            <pc:docMk/>
            <pc:sldMk cId="3636380728" sldId="362"/>
            <ac:cxnSpMk id="73" creationId="{19E9C584-733D-4FCF-9274-95FEBCD7D0DF}"/>
          </ac:cxnSpMkLst>
        </pc:cxnChg>
        <pc:cxnChg chg="add mod">
          <ac:chgData name="Yong Zi Ren /CSF" userId="8d9c3e3e-b9a6-4a15-9cd7-52b3397b26db" providerId="ADAL" clId="{CD7074A5-3F1D-4B37-A2DF-C0170648F778}" dt="2021-05-27T01:32:56.203" v="384" actId="1076"/>
          <ac:cxnSpMkLst>
            <pc:docMk/>
            <pc:sldMk cId="3636380728" sldId="362"/>
            <ac:cxnSpMk id="74" creationId="{69BEEB58-1427-4ECE-95F4-F53067A9D4A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5/27/2021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Diabetes_mellitu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been</a:t>
            </a:r>
            <a:r>
              <a:rPr lang="en-US" baseline="0" dirty="0"/>
              <a:t> so familiar with BMI calculation. But </a:t>
            </a:r>
            <a:r>
              <a:rPr lang="en-US" dirty="0"/>
              <a:t>Is BMI just to let</a:t>
            </a:r>
            <a:r>
              <a:rPr lang="en-US" baseline="0" dirty="0"/>
              <a:t> us </a:t>
            </a:r>
            <a:r>
              <a:rPr lang="en-US" dirty="0"/>
              <a:t>know, if one is obese</a:t>
            </a:r>
            <a:r>
              <a:rPr lang="en-US" baseline="0" dirty="0"/>
              <a:t> or not?  </a:t>
            </a:r>
          </a:p>
          <a:p>
            <a:r>
              <a:rPr lang="en-US" baseline="0" dirty="0"/>
              <a:t>This lecture, we will learn how to give more information to someone, based on their BMI.</a:t>
            </a:r>
          </a:p>
        </p:txBody>
      </p:sp>
      <p:sp>
        <p:nvSpPr>
          <p:cNvPr id="4" name="Slide Number Placeholder 3"/>
          <p:cNvSpPr>
            <a:spLocks noGrp="1"/>
          </p:cNvSpPr>
          <p:nvPr>
            <p:ph type="sldNum" sz="quarter" idx="10"/>
          </p:nvPr>
        </p:nvSpPr>
        <p:spPr/>
        <p:txBody>
          <a:bodyPr/>
          <a:lstStyle/>
          <a:p>
            <a:fld id="{26B286DB-C50B-484C-A5B6-2AE944CA4CB5}" type="slidenum">
              <a:rPr lang="en-US" smtClean="0"/>
              <a:pPr/>
              <a:t>3</a:t>
            </a:fld>
            <a:endParaRPr lang="en-US"/>
          </a:p>
        </p:txBody>
      </p:sp>
    </p:spTree>
    <p:extLst>
      <p:ext uri="{BB962C8B-B14F-4D97-AF65-F5344CB8AC3E}">
        <p14:creationId xmlns:p14="http://schemas.microsoft.com/office/powerpoint/2010/main" val="3585885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let us apply the use of multiway selection, in another scenario. Let’s assume you are living in a temperate country with 4 seasons. You are making plans to do different activities, based on the varying outdoor temperature. Figure out the flowchart, and translate the algorithm to a python program, that will give appropriate activity recommendation, based on the temperature given by the user.</a:t>
            </a:r>
            <a:endParaRPr lang="en-SG"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12</a:t>
            </a:fld>
            <a:endParaRPr lang="en-US"/>
          </a:p>
        </p:txBody>
      </p:sp>
    </p:spTree>
    <p:extLst>
      <p:ext uri="{BB962C8B-B14F-4D97-AF65-F5344CB8AC3E}">
        <p14:creationId xmlns:p14="http://schemas.microsoft.com/office/powerpoint/2010/main" val="3573827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Sometimes</a:t>
            </a:r>
            <a:r>
              <a:rPr lang="en-SG" baseline="0" dirty="0"/>
              <a:t> in more complex scenarios, you may find yourself making a decision, only if an earlier decision is made.</a:t>
            </a:r>
          </a:p>
          <a:p>
            <a:endParaRPr lang="en-SG" baseline="0" dirty="0"/>
          </a:p>
          <a:p>
            <a:r>
              <a:rPr lang="en-SG" baseline="0" dirty="0"/>
              <a:t>Then, we have the case of nested selection structures, in which you first make a conditional check, and depending on whether it is true or false, you will do subsequent conditional checks accordingly, in order to execute the appropriate course of action. </a:t>
            </a:r>
          </a:p>
          <a:p>
            <a:endParaRPr lang="en-SG" baseline="0" dirty="0"/>
          </a:p>
          <a:p>
            <a:r>
              <a:rPr lang="en-SG" baseline="0" dirty="0"/>
              <a:t>Here is an example of a nested if structure.</a:t>
            </a:r>
            <a:endParaRPr lang="en-SG"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14</a:t>
            </a:fld>
            <a:endParaRPr lang="en-US"/>
          </a:p>
        </p:txBody>
      </p:sp>
    </p:spTree>
    <p:extLst>
      <p:ext uri="{BB962C8B-B14F-4D97-AF65-F5344CB8AC3E}">
        <p14:creationId xmlns:p14="http://schemas.microsoft.com/office/powerpoint/2010/main" val="2959686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a:t>
            </a:r>
            <a:r>
              <a:rPr lang="en-US" baseline="0" dirty="0"/>
              <a:t> important to note that, the code in the inner selection structure, needs to be further indented, in order to be part of the inner if or else block.</a:t>
            </a:r>
            <a:endParaRPr lang="en-SG"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15</a:t>
            </a:fld>
            <a:endParaRPr lang="en-US"/>
          </a:p>
        </p:txBody>
      </p:sp>
    </p:spTree>
    <p:extLst>
      <p:ext uri="{BB962C8B-B14F-4D97-AF65-F5344CB8AC3E}">
        <p14:creationId xmlns:p14="http://schemas.microsoft.com/office/powerpoint/2010/main" val="4191752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a:t>
            </a:r>
            <a:r>
              <a:rPr lang="en-US" baseline="0" dirty="0"/>
              <a:t> are the expected output of this code segment, given the following mark inputs?</a:t>
            </a:r>
            <a:endParaRPr lang="en-SG"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16</a:t>
            </a:fld>
            <a:endParaRPr lang="en-US"/>
          </a:p>
        </p:txBody>
      </p:sp>
    </p:spTree>
    <p:extLst>
      <p:ext uri="{BB962C8B-B14F-4D97-AF65-F5344CB8AC3E}">
        <p14:creationId xmlns:p14="http://schemas.microsoft.com/office/powerpoint/2010/main" val="524171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now, you need</a:t>
            </a:r>
            <a:r>
              <a:rPr lang="en-US" baseline="0" dirty="0"/>
              <a:t> to write a program, that </a:t>
            </a:r>
            <a:r>
              <a:rPr lang="en-US" dirty="0"/>
              <a:t>performs different calculations</a:t>
            </a:r>
            <a:r>
              <a:rPr lang="en-US" baseline="0" dirty="0"/>
              <a:t> to obtain cost of printing, depending on the number of pages to be printed?</a:t>
            </a:r>
            <a:endParaRPr lang="en-SG"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17</a:t>
            </a:fld>
            <a:endParaRPr lang="en-US"/>
          </a:p>
        </p:txBody>
      </p:sp>
    </p:spTree>
    <p:extLst>
      <p:ext uri="{BB962C8B-B14F-4D97-AF65-F5344CB8AC3E}">
        <p14:creationId xmlns:p14="http://schemas.microsoft.com/office/powerpoint/2010/main" val="389855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Arial" charset="0"/>
                <a:ea typeface="+mn-ea"/>
                <a:cs typeface="Arial" charset="0"/>
              </a:rPr>
              <a:t>In Singapore, the BMI cut-off figures were revised in 2005.</a:t>
            </a:r>
            <a:r>
              <a:rPr lang="en-SG" sz="1200" kern="1200" baseline="0" dirty="0">
                <a:solidFill>
                  <a:schemeClr val="tx1"/>
                </a:solidFill>
                <a:effectLst/>
                <a:latin typeface="Arial" charset="0"/>
                <a:ea typeface="+mn-ea"/>
                <a:cs typeface="Arial" charset="0"/>
              </a:rPr>
              <a:t> This was </a:t>
            </a:r>
            <a:r>
              <a:rPr lang="en-SG" sz="1200" kern="1200" dirty="0">
                <a:solidFill>
                  <a:schemeClr val="tx1"/>
                </a:solidFill>
                <a:effectLst/>
                <a:latin typeface="Arial" charset="0"/>
                <a:ea typeface="+mn-ea"/>
                <a:cs typeface="Arial" charset="0"/>
              </a:rPr>
              <a:t>motivated by studies showing that many Asian populations, have higher proportion of body fat and increased risk for cardiovascular diseases and </a:t>
            </a:r>
            <a:r>
              <a:rPr lang="en-SG" sz="1200" u="sng" kern="1200" dirty="0">
                <a:solidFill>
                  <a:schemeClr val="tx1"/>
                </a:solidFill>
                <a:effectLst/>
                <a:latin typeface="Arial" charset="0"/>
                <a:ea typeface="+mn-ea"/>
                <a:cs typeface="Arial" charset="0"/>
                <a:hlinkClick r:id="rId3" tooltip="Diabetes mellitus"/>
              </a:rPr>
              <a:t>diabetes mellitus</a:t>
            </a:r>
            <a:r>
              <a:rPr lang="en-SG" sz="1200" kern="1200" dirty="0">
                <a:solidFill>
                  <a:schemeClr val="tx1"/>
                </a:solidFill>
                <a:effectLst/>
                <a:latin typeface="Arial" charset="0"/>
                <a:ea typeface="+mn-ea"/>
                <a:cs typeface="Arial" charset="0"/>
              </a:rPr>
              <a:t>, compared with Caucasians,</a:t>
            </a:r>
            <a:r>
              <a:rPr lang="en-SG" sz="1200" kern="1200" baseline="0" dirty="0">
                <a:solidFill>
                  <a:schemeClr val="tx1"/>
                </a:solidFill>
                <a:effectLst/>
                <a:latin typeface="Arial" charset="0"/>
                <a:ea typeface="+mn-ea"/>
                <a:cs typeface="Arial" charset="0"/>
              </a:rPr>
              <a:t> </a:t>
            </a:r>
            <a:r>
              <a:rPr lang="en-SG" sz="1200" kern="1200" dirty="0">
                <a:solidFill>
                  <a:schemeClr val="tx1"/>
                </a:solidFill>
                <a:effectLst/>
                <a:latin typeface="Arial" charset="0"/>
                <a:ea typeface="+mn-ea"/>
                <a:cs typeface="Arial" charset="0"/>
              </a:rPr>
              <a:t>at the same BMI. The BMI cut-offs are presented, with an emphasis on health risk, rather than weight.</a:t>
            </a:r>
            <a:endParaRPr lang="en-SG"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4</a:t>
            </a:fld>
            <a:endParaRPr lang="en-US"/>
          </a:p>
        </p:txBody>
      </p:sp>
    </p:spTree>
    <p:extLst>
      <p:ext uri="{BB962C8B-B14F-4D97-AF65-F5344CB8AC3E}">
        <p14:creationId xmlns:p14="http://schemas.microsoft.com/office/powerpoint/2010/main" val="1838574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So now we are going to advise Tom on the potential health</a:t>
            </a:r>
            <a:r>
              <a:rPr lang="en-SG" baseline="0" dirty="0"/>
              <a:t> risks based on the BMI values. We could display different health risk messages depending on the range that the given </a:t>
            </a:r>
            <a:r>
              <a:rPr lang="en-SG" baseline="0" dirty="0" err="1"/>
              <a:t>bmi</a:t>
            </a:r>
            <a:r>
              <a:rPr lang="en-SG" baseline="0" dirty="0"/>
              <a:t> falls within. </a:t>
            </a:r>
          </a:p>
          <a:p>
            <a:r>
              <a:rPr lang="en-SG" baseline="0" dirty="0"/>
              <a:t>If BMI is less than 18.5, then the first health risk message about nutritional deficiency, will be displayed. Otherwise. if BMI is less than 23, the second health risk message, that there is low risk, will be displayed. Else if, BMI is less than 27.5, display moderate risk. And lastly, if the BMI does not fall within any of the range mentioned earlier, display that there is high risk.</a:t>
            </a:r>
            <a:endParaRPr lang="en-SG"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5</a:t>
            </a:fld>
            <a:endParaRPr lang="en-US"/>
          </a:p>
        </p:txBody>
      </p:sp>
    </p:spTree>
    <p:extLst>
      <p:ext uri="{BB962C8B-B14F-4D97-AF65-F5344CB8AC3E}">
        <p14:creationId xmlns:p14="http://schemas.microsoft.com/office/powerpoint/2010/main" val="397973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aseline="0" dirty="0"/>
              <a:t>Displaying different health risk messages, based on </a:t>
            </a:r>
            <a:r>
              <a:rPr lang="en-SG" baseline="0" dirty="0" err="1"/>
              <a:t>bmi</a:t>
            </a:r>
            <a:r>
              <a:rPr lang="en-SG" baseline="0" dirty="0"/>
              <a:t> values, is </a:t>
            </a:r>
            <a:r>
              <a:rPr lang="en-SG" dirty="0"/>
              <a:t>an</a:t>
            </a:r>
            <a:r>
              <a:rPr lang="en-SG" baseline="0" dirty="0"/>
              <a:t> example of multiway selection, in which we select from multiple courses of action. We have also seen how a flowchart for multiway selection looks like, in the earlier slide. </a:t>
            </a:r>
          </a:p>
          <a:p>
            <a:endParaRPr lang="en-SG" baseline="0" dirty="0"/>
          </a:p>
          <a:p>
            <a:r>
              <a:rPr lang="en-SG" baseline="0" dirty="0"/>
              <a:t>The white box shows the format, of how a multiway selection is typically written in python code, with the use of if, else-if and else keywords. The else block, is the default condition, which will be executed, when all earlier condition checks give Boolean false. </a:t>
            </a:r>
          </a:p>
          <a:p>
            <a:endParaRPr lang="en-SG" baseline="0" dirty="0"/>
          </a:p>
          <a:p>
            <a:r>
              <a:rPr lang="en-SG" baseline="0" dirty="0"/>
              <a:t>Sometimes, in a multiway selection, there may be no default condition, in which case, there will only be if and else-if, but no else block. </a:t>
            </a:r>
            <a:endParaRPr lang="en-SG"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6</a:t>
            </a:fld>
            <a:endParaRPr lang="en-US"/>
          </a:p>
        </p:txBody>
      </p:sp>
    </p:spTree>
    <p:extLst>
      <p:ext uri="{BB962C8B-B14F-4D97-AF65-F5344CB8AC3E}">
        <p14:creationId xmlns:p14="http://schemas.microsoft.com/office/powerpoint/2010/main" val="285476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algorithm can</a:t>
            </a:r>
            <a:r>
              <a:rPr lang="en-SG" baseline="0" dirty="0"/>
              <a:t> be expressed in the form of pseudocode as shown, with the use of if, else-if and else again.</a:t>
            </a:r>
            <a:endParaRPr lang="en-SG"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7</a:t>
            </a:fld>
            <a:endParaRPr lang="en-US"/>
          </a:p>
        </p:txBody>
      </p:sp>
    </p:spTree>
    <p:extLst>
      <p:ext uri="{BB962C8B-B14F-4D97-AF65-F5344CB8AC3E}">
        <p14:creationId xmlns:p14="http://schemas.microsoft.com/office/powerpoint/2010/main" val="1725976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algorithm is translated</a:t>
            </a:r>
            <a:r>
              <a:rPr lang="en-US" baseline="0" dirty="0"/>
              <a:t> to python code, it will look like this. Notice that the statements in the if, else-if or else block are indented, so that they are clearly in the respective blocks. </a:t>
            </a:r>
          </a:p>
          <a:p>
            <a:endParaRPr lang="en-US" baseline="0" dirty="0"/>
          </a:p>
          <a:p>
            <a:r>
              <a:rPr lang="en-US" baseline="0" dirty="0"/>
              <a:t>Incorrect indentation, or failure to indent at all, will result in errors in your python program.</a:t>
            </a:r>
            <a:endParaRPr lang="en-US" dirty="0"/>
          </a:p>
        </p:txBody>
      </p:sp>
      <p:sp>
        <p:nvSpPr>
          <p:cNvPr id="4" name="Slide Number Placeholder 3"/>
          <p:cNvSpPr>
            <a:spLocks noGrp="1"/>
          </p:cNvSpPr>
          <p:nvPr>
            <p:ph type="sldNum" sz="quarter" idx="10"/>
          </p:nvPr>
        </p:nvSpPr>
        <p:spPr/>
        <p:txBody>
          <a:bodyPr/>
          <a:lstStyle/>
          <a:p>
            <a:pPr>
              <a:defRPr/>
            </a:pPr>
            <a:fld id="{C4BC287F-F59F-461C-97B0-B6F258798FCB}" type="slidenum">
              <a:rPr lang="zh-CN" altLang="en-GB" smtClean="0"/>
              <a:pPr>
                <a:defRPr/>
              </a:pPr>
              <a:t>8</a:t>
            </a:fld>
            <a:endParaRPr lang="en-GB" altLang="zh-CN"/>
          </a:p>
        </p:txBody>
      </p:sp>
    </p:spTree>
    <p:extLst>
      <p:ext uri="{BB962C8B-B14F-4D97-AF65-F5344CB8AC3E}">
        <p14:creationId xmlns:p14="http://schemas.microsoft.com/office/powerpoint/2010/main" val="2397995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a:t>
            </a:r>
            <a:r>
              <a:rPr lang="en-US" baseline="0" dirty="0"/>
              <a:t>incorporate the code for the multiway-selection, in our calculate </a:t>
            </a:r>
            <a:r>
              <a:rPr lang="en-US" baseline="0" dirty="0" err="1"/>
              <a:t>bmi</a:t>
            </a:r>
            <a:r>
              <a:rPr lang="en-US" baseline="0" dirty="0"/>
              <a:t> program. Try typing it out, and observe the output, when you provide various weights and heights that generate </a:t>
            </a:r>
            <a:r>
              <a:rPr lang="en-US" baseline="0" dirty="0" err="1"/>
              <a:t>bmi</a:t>
            </a:r>
            <a:r>
              <a:rPr lang="en-US" baseline="0" dirty="0"/>
              <a:t> values, fulfilling different condition checks.</a:t>
            </a: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9</a:t>
            </a:fld>
            <a:endParaRPr lang="en-US"/>
          </a:p>
        </p:txBody>
      </p:sp>
    </p:spTree>
    <p:extLst>
      <p:ext uri="{BB962C8B-B14F-4D97-AF65-F5344CB8AC3E}">
        <p14:creationId xmlns:p14="http://schemas.microsoft.com/office/powerpoint/2010/main" val="1916991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Very often, programmers make the mistake, of specifying both</a:t>
            </a:r>
            <a:r>
              <a:rPr lang="en-SG" baseline="0" dirty="0"/>
              <a:t> the upper and lower limits, as shown. If you look carefully, the limits in red, are redundant. </a:t>
            </a:r>
          </a:p>
          <a:p>
            <a:endParaRPr lang="en-SG" baseline="0" dirty="0"/>
          </a:p>
          <a:p>
            <a:r>
              <a:rPr lang="en-SG" baseline="0" dirty="0"/>
              <a:t>For example, if the execution of the program managed to reach the third line, of checking if </a:t>
            </a:r>
            <a:r>
              <a:rPr lang="en-SG" baseline="0" dirty="0" err="1"/>
              <a:t>bmi</a:t>
            </a:r>
            <a:r>
              <a:rPr lang="en-SG" baseline="0" dirty="0"/>
              <a:t> is less than 23, then the previous condition, that checks that </a:t>
            </a:r>
            <a:r>
              <a:rPr lang="en-SG" baseline="0" dirty="0" err="1"/>
              <a:t>bmi</a:t>
            </a:r>
            <a:r>
              <a:rPr lang="en-SG" baseline="0" dirty="0"/>
              <a:t> is less than 18.5, was definitely false. This means that the </a:t>
            </a:r>
            <a:r>
              <a:rPr lang="en-SG" baseline="0" dirty="0" err="1"/>
              <a:t>bmi</a:t>
            </a:r>
            <a:r>
              <a:rPr lang="en-SG" baseline="0" dirty="0"/>
              <a:t>, must be more than or equals to 18.5. </a:t>
            </a:r>
          </a:p>
          <a:p>
            <a:endParaRPr lang="en-SG" baseline="0" dirty="0"/>
          </a:p>
          <a:p>
            <a:r>
              <a:rPr lang="en-SG" baseline="0" dirty="0"/>
              <a:t>Thus, specifying the lower limit of checking if </a:t>
            </a:r>
            <a:r>
              <a:rPr lang="en-SG" baseline="0" dirty="0" err="1"/>
              <a:t>bmi</a:t>
            </a:r>
            <a:r>
              <a:rPr lang="en-SG" baseline="0" dirty="0"/>
              <a:t> is more than or equals to 18.5, in the first else-if statement, is redundant. This results in extra CPU time being utilized to execute that additional condition check! The code will also be less efficient.</a:t>
            </a:r>
            <a:endParaRPr lang="en-SG"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10</a:t>
            </a:fld>
            <a:endParaRPr lang="en-US"/>
          </a:p>
        </p:txBody>
      </p:sp>
    </p:spTree>
    <p:extLst>
      <p:ext uri="{BB962C8B-B14F-4D97-AF65-F5344CB8AC3E}">
        <p14:creationId xmlns:p14="http://schemas.microsoft.com/office/powerpoint/2010/main" val="2703128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this code.</a:t>
            </a:r>
            <a:r>
              <a:rPr lang="en-US" baseline="0" dirty="0"/>
              <a:t> What’s wrong? In this code segment, consecutive if statements are used, instead of using if, else-if and else. If multiple ifs are used, that means all the specified if conditions, will be evaluated, and it is unnecessary for this scenario. </a:t>
            </a:r>
          </a:p>
          <a:p>
            <a:endParaRPr lang="en-US" baseline="0" dirty="0"/>
          </a:p>
          <a:p>
            <a:r>
              <a:rPr lang="en-US" baseline="0" dirty="0"/>
              <a:t>For </a:t>
            </a:r>
            <a:r>
              <a:rPr lang="en-US" baseline="0" dirty="0" err="1"/>
              <a:t>bmi</a:t>
            </a:r>
            <a:r>
              <a:rPr lang="en-US" baseline="0" dirty="0"/>
              <a:t> values that are less than 18.5 and thus already fulfill the first condition, we wouldn’t want to do the check if </a:t>
            </a:r>
            <a:r>
              <a:rPr lang="en-US" baseline="0" dirty="0" err="1"/>
              <a:t>bmi</a:t>
            </a:r>
            <a:r>
              <a:rPr lang="en-US" baseline="0" dirty="0"/>
              <a:t> is more than or equals to 18.5, and less than 23, as well as other condition checks further down. Again, additional CPU time is used to execute the redundant condition checks, and the code will be less efficient, since it will take up more time to run!</a:t>
            </a:r>
            <a:endParaRPr lang="en-SG"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11</a:t>
            </a:fld>
            <a:endParaRPr lang="en-US"/>
          </a:p>
        </p:txBody>
      </p:sp>
    </p:spTree>
    <p:extLst>
      <p:ext uri="{BB962C8B-B14F-4D97-AF65-F5344CB8AC3E}">
        <p14:creationId xmlns:p14="http://schemas.microsoft.com/office/powerpoint/2010/main" val="2058565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6001643"/>
          </a:xfrm>
          <a:prstGeom prst="rect">
            <a:avLst/>
          </a:prstGeom>
          <a:solidFill>
            <a:schemeClr val="bg1">
              <a:lumMod val="85000"/>
            </a:schemeClr>
          </a:solidFill>
        </p:spPr>
        <p:txBody>
          <a:bodyPr wrap="square" rtlCol="0">
            <a:spAutoFit/>
          </a:bodyPr>
          <a:lstStyle/>
          <a:p>
            <a:pPr algn="ctr"/>
            <a:endParaRPr lang="en-US" sz="3600" b="1" dirty="0">
              <a:solidFill>
                <a:schemeClr val="tx1"/>
              </a:solidFill>
            </a:endParaRPr>
          </a:p>
          <a:p>
            <a:pPr algn="ctr"/>
            <a:r>
              <a:rPr lang="en-US" sz="3600" b="1" dirty="0">
                <a:solidFill>
                  <a:schemeClr val="tx1"/>
                </a:solidFill>
              </a:rPr>
              <a:t>PRG1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200" b="1" dirty="0">
                <a:solidFill>
                  <a:schemeClr val="tx1"/>
                </a:solidFill>
              </a:rPr>
              <a:t>6</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a:t>&lt;&lt;Title&gt;&gt;</a:t>
            </a:r>
            <a:endParaRPr lang="en-US" dirty="0"/>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userDrawn="1"/>
        </p:nvSpPr>
        <p:spPr bwMode="auto">
          <a:xfrm>
            <a:off x="2895600" y="3429000"/>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400" b="1" dirty="0">
                <a:latin typeface="Arial Narrow" pitchFamily="34" charset="0"/>
              </a:rPr>
              <a:t>Programming I (PRG1)</a:t>
            </a:r>
          </a:p>
          <a:p>
            <a:pPr algn="ctr">
              <a:lnSpc>
                <a:spcPct val="90000"/>
              </a:lnSpc>
              <a:spcBef>
                <a:spcPct val="20000"/>
              </a:spcBef>
              <a:buClr>
                <a:schemeClr val="tx2"/>
              </a:buClr>
              <a:buSzPct val="140000"/>
              <a:buFont typeface="Wingdings" pitchFamily="2" charset="2"/>
              <a:buNone/>
              <a:defRPr/>
            </a:pPr>
            <a:r>
              <a:rPr kumimoji="1" lang="en-GB" sz="20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dirty="0">
                <a:latin typeface="Arial Narrow" pitchFamily="34" charset="0"/>
              </a:rPr>
              <a:t>Diploma in Data Science</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baseline="0" dirty="0">
                <a:latin typeface="Arial Narrow" pitchFamily="34" charset="0"/>
              </a:rPr>
              <a:t>Diploma in Cybersecurity &amp; Digital Forensics</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baseline="0" dirty="0">
                <a:latin typeface="Arial Narrow" pitchFamily="34" charset="0"/>
              </a:rPr>
              <a:t>Diploma in Immersive Media</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baseline="0" dirty="0">
                <a:latin typeface="Arial Narrow" pitchFamily="34" charset="0"/>
              </a:rPr>
              <a:t>Common ICT Programme </a:t>
            </a:r>
            <a:endParaRPr kumimoji="1" lang="en-GB" sz="2000" dirty="0">
              <a:latin typeface="Arial Narrow" pitchFamily="34" charset="0"/>
            </a:endParaRPr>
          </a:p>
          <a:p>
            <a:pPr algn="ctr">
              <a:lnSpc>
                <a:spcPct val="90000"/>
              </a:lnSpc>
              <a:spcBef>
                <a:spcPct val="20000"/>
              </a:spcBef>
              <a:buClr>
                <a:schemeClr val="tx2"/>
              </a:buClr>
              <a:buSzPct val="140000"/>
              <a:buFont typeface="Wingdings" pitchFamily="2" charset="2"/>
              <a:buNone/>
              <a:defRPr/>
            </a:pPr>
            <a:r>
              <a:rPr kumimoji="1" lang="en-GB" sz="2000" dirty="0">
                <a:latin typeface="Arial Narrow" pitchFamily="34" charset="0"/>
              </a:rPr>
              <a:t>Year 1 (2021/22), Semester 1</a:t>
            </a:r>
            <a:endParaRPr kumimoji="1" lang="en-GB" sz="4800" dirty="0">
              <a:effectLst>
                <a:outerShdw blurRad="38100" dist="38100" dir="2700000" algn="tl">
                  <a:srgbClr val="C0C0C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lvl1pPr marL="457200" indent="-457200">
              <a:buFont typeface="Wingdings" panose="05000000000000000000" pitchFamily="2" charset="2"/>
              <a:buChar char="q"/>
              <a:defRPr b="1">
                <a:solidFill>
                  <a:srgbClr val="660033"/>
                </a:solidFill>
                <a:latin typeface="Arial Narrow" panose="020B0606020202030204" pitchFamily="34" charset="0"/>
              </a:defRPr>
            </a:lvl1pPr>
            <a:lvl2pPr>
              <a:defRPr>
                <a:solidFill>
                  <a:schemeClr val="tx1"/>
                </a:solidFill>
                <a:latin typeface="Arial Narrow" panose="020B0606020202030204" pitchFamily="34" charset="0"/>
              </a:defRPr>
            </a:lvl2pPr>
            <a:lvl3pPr>
              <a:defRPr>
                <a:solidFill>
                  <a:srgbClr val="082EB8"/>
                </a:solidFill>
                <a:latin typeface="Arial Narrow" panose="020B0606020202030204" pitchFamily="34" charset="0"/>
              </a:defRPr>
            </a:lvl3pPr>
            <a:lvl4pPr>
              <a:defRPr>
                <a:solidFill>
                  <a:srgbClr val="660033"/>
                </a:solidFill>
                <a:latin typeface="Arial Narrow" panose="020B0606020202030204" pitchFamily="34" charset="0"/>
              </a:defRPr>
            </a:lvl4pPr>
            <a:lvl5pPr>
              <a:defRPr>
                <a:solidFill>
                  <a:srgbClr val="660033"/>
                </a:solidFill>
                <a:latin typeface="Arial Narrow" panose="020B0606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3"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13" name="Picture 22" descr="School of IC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958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update:05/05/2021</a:t>
            </a:r>
          </a:p>
        </p:txBody>
      </p:sp>
      <p:sp>
        <p:nvSpPr>
          <p:cNvPr id="15" name="Rectangle 15"/>
          <p:cNvSpPr txBox="1">
            <a:spLocks noChangeArrowheads="1"/>
          </p:cNvSpPr>
          <p:nvPr userDrawn="1"/>
        </p:nvSpPr>
        <p:spPr bwMode="auto">
          <a:xfrm>
            <a:off x="7086600" y="6275387"/>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6.1</a:t>
            </a:r>
            <a:br>
              <a:rPr lang="en-US" baseline="0" dirty="0"/>
            </a:br>
            <a:r>
              <a:rPr lang="en-US" baseline="0" dirty="0"/>
              <a:t>Slide </a:t>
            </a:r>
            <a:fld id="{D684DC87-7C2B-4413-A3B2-900CE8D7D012}" type="slidenum">
              <a:rPr lang="en-US" baseline="0" smtClean="0"/>
              <a:t>‹#›</a:t>
            </a:fld>
            <a:endParaRPr lang="en-US" dirty="0"/>
          </a:p>
        </p:txBody>
      </p:sp>
      <p:sp>
        <p:nvSpPr>
          <p:cNvPr id="16" name="Rectangle 16">
            <a:extLst>
              <a:ext uri="{FF2B5EF4-FFF2-40B4-BE49-F238E27FC236}">
                <a16:creationId xmlns:a16="http://schemas.microsoft.com/office/drawing/2014/main" id="{1A45B750-F2F5-45F8-8525-CDE769D84083}"/>
              </a:ext>
            </a:extLst>
          </p:cNvPr>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IT/DS/CSF/IM/CICTP</a:t>
            </a:r>
            <a:br>
              <a:rPr lang="en-US" altLang="en-US" sz="1200" dirty="0">
                <a:latin typeface="Arial Narrow" pitchFamily="34" charset="0"/>
              </a:rPr>
            </a:br>
            <a:r>
              <a:rPr lang="en-US" altLang="en-US" sz="1200" dirty="0">
                <a:latin typeface="Arial Narrow" pitchFamily="34" charset="0"/>
              </a:rPr>
              <a:t>PRG1 AY21/22, </a:t>
            </a:r>
            <a:r>
              <a:rPr lang="en-US" altLang="en-US" sz="1200" dirty="0" err="1">
                <a:latin typeface="Arial Narrow" pitchFamily="34" charset="0"/>
              </a:rPr>
              <a:t>Sem</a:t>
            </a:r>
            <a:r>
              <a:rPr lang="en-US" altLang="en-US" sz="1200" dirty="0">
                <a:latin typeface="Arial Narrow" pitchFamily="34" charset="0"/>
              </a:rPr>
              <a:t> 1</a:t>
            </a:r>
          </a:p>
        </p:txBody>
      </p:sp>
      <p:sp>
        <p:nvSpPr>
          <p:cNvPr id="3" name="MSIPCMContentMarking" descr="{&quot;HashCode&quot;:-838022706,&quot;Placement&quot;:&quot;Header&quot;,&quot;Top&quot;:0.0,&quot;Left&quot;:0.0,&quot;SlideWidth&quot;:720,&quot;SlideHeight&quot;:540}">
            <a:extLst>
              <a:ext uri="{FF2B5EF4-FFF2-40B4-BE49-F238E27FC236}">
                <a16:creationId xmlns:a16="http://schemas.microsoft.com/office/drawing/2014/main" id="{7A5439AA-3138-4659-BE1D-BA043EB76345}"/>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SG"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0" indent="0" algn="l" rtl="0" eaLnBrk="0" fontAlgn="base" hangingPunct="0">
        <a:spcBef>
          <a:spcPct val="20000"/>
        </a:spcBef>
        <a:spcAft>
          <a:spcPct val="0"/>
        </a:spcAft>
        <a:buClr>
          <a:srgbClr val="660066"/>
        </a:buClr>
        <a:buSzPct val="80000"/>
        <a:buFontTx/>
        <a:buNone/>
        <a:defRPr sz="2800" b="1">
          <a:solidFill>
            <a:srgbClr val="640064"/>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082EB8"/>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40064"/>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40064"/>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p3"/><Relationship Id="rId1" Type="http://schemas.microsoft.com/office/2007/relationships/media" Target="../media/media8.mp3"/><Relationship Id="rId5" Type="http://schemas.openxmlformats.org/officeDocument/2006/relationships/image" Target="../media/image4.png"/><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p3"/><Relationship Id="rId1" Type="http://schemas.microsoft.com/office/2007/relationships/media" Target="../media/media9.mp3"/><Relationship Id="rId5" Type="http://schemas.openxmlformats.org/officeDocument/2006/relationships/image" Target="../media/image4.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p3"/><Relationship Id="rId1" Type="http://schemas.microsoft.com/office/2007/relationships/media" Target="../media/media10.mp3"/><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p3"/><Relationship Id="rId1" Type="http://schemas.microsoft.com/office/2007/relationships/media" Target="../media/media11.mp3"/><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p3"/><Relationship Id="rId1" Type="http://schemas.microsoft.com/office/2007/relationships/media" Target="../media/media12.mp3"/><Relationship Id="rId5" Type="http://schemas.openxmlformats.org/officeDocument/2006/relationships/image" Target="../media/image4.png"/><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p3"/><Relationship Id="rId1" Type="http://schemas.microsoft.com/office/2007/relationships/media" Target="../media/media13.mp3"/><Relationship Id="rId5" Type="http://schemas.openxmlformats.org/officeDocument/2006/relationships/image" Target="../media/image4.png"/><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p3"/><Relationship Id="rId1" Type="http://schemas.microsoft.com/office/2007/relationships/media" Target="../media/media14.mp3"/><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2" Type="http://schemas.openxmlformats.org/officeDocument/2006/relationships/hyperlink" Target="http://www.openbookproject.net/thinkcs/python/english3e/conditional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p3"/><Relationship Id="rId1" Type="http://schemas.microsoft.com/office/2007/relationships/media" Target="../media/media6.mp3"/><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audio" Target="../media/media7.mp3"/><Relationship Id="rId1" Type="http://schemas.microsoft.com/office/2007/relationships/media" Target="../media/media7.mp3"/><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a:xfrm>
            <a:off x="1905000" y="2018046"/>
            <a:ext cx="6629400" cy="1200329"/>
          </a:xfrm>
        </p:spPr>
        <p:txBody>
          <a:bodyPr/>
          <a:lstStyle/>
          <a:p>
            <a:r>
              <a:rPr lang="en-GB" dirty="0"/>
              <a:t>Selection Structure </a:t>
            </a:r>
            <a:r>
              <a:rPr lang="en-GB" sz="3600" dirty="0"/>
              <a:t>if…</a:t>
            </a:r>
            <a:r>
              <a:rPr lang="en-GB" sz="3600" dirty="0" err="1"/>
              <a:t>elif</a:t>
            </a:r>
            <a:r>
              <a:rPr lang="en-GB" sz="3600" dirty="0"/>
              <a:t>…else statement</a:t>
            </a:r>
          </a:p>
        </p:txBody>
      </p:sp>
    </p:spTree>
    <p:extLst>
      <p:ext uri="{BB962C8B-B14F-4D97-AF65-F5344CB8AC3E}">
        <p14:creationId xmlns:p14="http://schemas.microsoft.com/office/powerpoint/2010/main" val="1589632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705600" y="6324600"/>
            <a:ext cx="1905000" cy="381000"/>
          </a:xfrm>
          <a:prstGeom prst="rect">
            <a:avLst/>
          </a:prstGeom>
        </p:spPr>
        <p:txBody>
          <a:bodyPr/>
          <a:lstStyle/>
          <a:p>
            <a:pPr>
              <a:defRPr/>
            </a:pPr>
            <a:r>
              <a:rPr lang="en-US" dirty="0"/>
              <a:t>Lecture 4</a:t>
            </a:r>
            <a:br>
              <a:rPr lang="en-US" dirty="0"/>
            </a:br>
            <a:r>
              <a:rPr lang="en-US" dirty="0"/>
              <a:t> Slide </a:t>
            </a:r>
            <a:fld id="{F9519896-E57D-4DE8-BA64-A0758AFFFB71}" type="slidenum">
              <a:rPr lang="en-US" smtClean="0"/>
              <a:pPr>
                <a:defRPr/>
              </a:pPr>
              <a:t>10</a:t>
            </a:fld>
            <a:endParaRPr lang="en-US" dirty="0"/>
          </a:p>
        </p:txBody>
      </p:sp>
      <p:sp>
        <p:nvSpPr>
          <p:cNvPr id="5" name="Title 1"/>
          <p:cNvSpPr>
            <a:spLocks noGrp="1"/>
          </p:cNvSpPr>
          <p:nvPr>
            <p:ph type="title"/>
          </p:nvPr>
        </p:nvSpPr>
        <p:spPr>
          <a:xfrm>
            <a:off x="0" y="0"/>
            <a:ext cx="9296400" cy="685800"/>
          </a:xfrm>
        </p:spPr>
        <p:txBody>
          <a:bodyPr/>
          <a:lstStyle/>
          <a:p>
            <a:r>
              <a:rPr lang="en-US" dirty="0"/>
              <a:t>Multiway Selection</a:t>
            </a:r>
            <a:endParaRPr lang="en-SG" dirty="0"/>
          </a:p>
        </p:txBody>
      </p:sp>
      <p:sp>
        <p:nvSpPr>
          <p:cNvPr id="53" name="Content Placeholder 2"/>
          <p:cNvSpPr>
            <a:spLocks noGrp="1"/>
          </p:cNvSpPr>
          <p:nvPr>
            <p:ph idx="1"/>
          </p:nvPr>
        </p:nvSpPr>
        <p:spPr>
          <a:xfrm>
            <a:off x="152400" y="874992"/>
            <a:ext cx="8763000" cy="5144808"/>
          </a:xfrm>
        </p:spPr>
        <p:txBody>
          <a:bodyPr/>
          <a:lstStyle/>
          <a:p>
            <a:pPr marL="0" indent="0">
              <a:buNone/>
            </a:pPr>
            <a:r>
              <a:rPr lang="en-SG" sz="2400" dirty="0">
                <a:cs typeface="Arial" panose="020B0604020202020204" pitchFamily="34" charset="0"/>
              </a:rPr>
              <a:t>Is it necessary to specify both the upper and lower limit of the range of values?</a:t>
            </a:r>
          </a:p>
          <a:p>
            <a:pPr marL="0" indent="0">
              <a:buNone/>
            </a:pPr>
            <a:endParaRPr lang="en-US" sz="2400" b="0" dirty="0">
              <a:latin typeface="Arial" panose="020B0604020202020204" pitchFamily="34" charset="0"/>
              <a:cs typeface="Arial" panose="020B0604020202020204" pitchFamily="34" charset="0"/>
            </a:endParaRPr>
          </a:p>
          <a:p>
            <a:pPr marL="0" indent="0">
              <a:buNone/>
            </a:pPr>
            <a:endParaRPr lang="en-US" sz="2400" b="0" dirty="0">
              <a:latin typeface="Arial" panose="020B0604020202020204" pitchFamily="34" charset="0"/>
              <a:cs typeface="Arial" panose="020B0604020202020204" pitchFamily="34" charset="0"/>
            </a:endParaRPr>
          </a:p>
          <a:p>
            <a:pPr marL="0" indent="0">
              <a:buNone/>
            </a:pPr>
            <a:endParaRPr lang="en-US" sz="2400" b="0" dirty="0">
              <a:latin typeface="Arial" panose="020B0604020202020204" pitchFamily="34" charset="0"/>
              <a:cs typeface="Arial" panose="020B0604020202020204" pitchFamily="34" charset="0"/>
            </a:endParaRPr>
          </a:p>
          <a:p>
            <a:pPr marL="0" indent="0">
              <a:buNone/>
            </a:pPr>
            <a:endParaRPr lang="en-US" sz="2400" b="0" dirty="0">
              <a:latin typeface="Arial" panose="020B0604020202020204" pitchFamily="34" charset="0"/>
              <a:cs typeface="Arial" panose="020B0604020202020204" pitchFamily="34" charset="0"/>
            </a:endParaRPr>
          </a:p>
          <a:p>
            <a:pPr marL="0" indent="0">
              <a:buNone/>
            </a:pPr>
            <a:endParaRPr lang="en-US" sz="2400" b="0" dirty="0">
              <a:latin typeface="Arial" panose="020B0604020202020204" pitchFamily="34" charset="0"/>
              <a:cs typeface="Arial" panose="020B0604020202020204" pitchFamily="34" charset="0"/>
            </a:endParaRPr>
          </a:p>
          <a:p>
            <a:pPr marL="0" indent="0">
              <a:buNone/>
            </a:pPr>
            <a:endParaRPr lang="en-US" sz="2400" b="0" dirty="0">
              <a:latin typeface="Arial" panose="020B0604020202020204" pitchFamily="34" charset="0"/>
              <a:cs typeface="Arial" panose="020B0604020202020204" pitchFamily="34" charset="0"/>
            </a:endParaRPr>
          </a:p>
          <a:p>
            <a:pPr marL="0" indent="0">
              <a:buNone/>
            </a:pPr>
            <a:endParaRPr lang="en-US" sz="2400" b="0" dirty="0">
              <a:latin typeface="Arial" panose="020B0604020202020204" pitchFamily="34" charset="0"/>
              <a:cs typeface="Arial" panose="020B0604020202020204" pitchFamily="34" charset="0"/>
            </a:endParaRPr>
          </a:p>
          <a:p>
            <a:pPr marL="0" indent="0">
              <a:buNone/>
            </a:pPr>
            <a:endParaRPr lang="en-SG" sz="2400" b="0" dirty="0">
              <a:latin typeface="Arial" panose="020B0604020202020204" pitchFamily="34" charset="0"/>
              <a:cs typeface="Arial" panose="020B0604020202020204" pitchFamily="34" charset="0"/>
            </a:endParaRPr>
          </a:p>
          <a:p>
            <a:pPr marL="0" indent="0">
              <a:buNone/>
            </a:pPr>
            <a:endParaRPr lang="en-SG" sz="2800" dirty="0"/>
          </a:p>
          <a:p>
            <a:endParaRPr lang="en-SG" dirty="0"/>
          </a:p>
        </p:txBody>
      </p:sp>
      <p:sp>
        <p:nvSpPr>
          <p:cNvPr id="7" name="Content Placeholder 2"/>
          <p:cNvSpPr txBox="1">
            <a:spLocks/>
          </p:cNvSpPr>
          <p:nvPr/>
        </p:nvSpPr>
        <p:spPr bwMode="auto">
          <a:xfrm>
            <a:off x="152400" y="1689602"/>
            <a:ext cx="8305800" cy="2972284"/>
          </a:xfrm>
          <a:prstGeom prst="rect">
            <a:avLst/>
          </a:prstGeom>
          <a:solidFill>
            <a:schemeClr val="bg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355600" indent="0">
              <a:buFontTx/>
              <a:buNone/>
              <a:tabLst>
                <a:tab pos="355600" algn="l"/>
                <a:tab pos="723900" algn="l"/>
                <a:tab pos="1077913" algn="l"/>
                <a:tab pos="1433513" algn="l"/>
                <a:tab pos="1787525" algn="l"/>
              </a:tabLst>
            </a:pPr>
            <a:r>
              <a:rPr lang="en-US" sz="2000" b="1" kern="0" dirty="0">
                <a:solidFill>
                  <a:srgbClr val="0000FF"/>
                </a:solidFill>
                <a:latin typeface="Calibri" panose="020F0502020204030204" pitchFamily="34" charset="0"/>
                <a:cs typeface="Calibri" panose="020F0502020204030204" pitchFamily="34" charset="0"/>
              </a:rPr>
              <a:t>if </a:t>
            </a:r>
            <a:r>
              <a:rPr lang="en-US" sz="2000" b="1" kern="0" dirty="0" err="1">
                <a:solidFill>
                  <a:srgbClr val="0000FF"/>
                </a:solidFill>
                <a:latin typeface="Calibri" panose="020F0502020204030204" pitchFamily="34" charset="0"/>
                <a:cs typeface="Calibri" panose="020F0502020204030204" pitchFamily="34" charset="0"/>
              </a:rPr>
              <a:t>bmi</a:t>
            </a:r>
            <a:r>
              <a:rPr lang="en-US" sz="2000" b="1" kern="0" dirty="0">
                <a:solidFill>
                  <a:srgbClr val="0000FF"/>
                </a:solidFill>
                <a:latin typeface="Calibri" panose="020F0502020204030204" pitchFamily="34" charset="0"/>
                <a:cs typeface="Calibri" panose="020F0502020204030204" pitchFamily="34" charset="0"/>
              </a:rPr>
              <a:t> &lt; 18.5:</a:t>
            </a:r>
          </a:p>
          <a:p>
            <a:pPr marL="355600" indent="0">
              <a:buFontTx/>
              <a:buNone/>
              <a:tabLst>
                <a:tab pos="355600" algn="l"/>
                <a:tab pos="723900" algn="l"/>
                <a:tab pos="1077913" algn="l"/>
                <a:tab pos="1433513" algn="l"/>
                <a:tab pos="1787525" algn="l"/>
              </a:tabLst>
            </a:pPr>
            <a:r>
              <a:rPr lang="en-US" sz="2000" b="1" kern="0" dirty="0">
                <a:solidFill>
                  <a:srgbClr val="0000FF"/>
                </a:solidFill>
                <a:latin typeface="Calibri" panose="020F0502020204030204" pitchFamily="34" charset="0"/>
                <a:cs typeface="Calibri" panose="020F0502020204030204" pitchFamily="34" charset="0"/>
              </a:rPr>
              <a:t>	print("Risk of developing osteoporosis")</a:t>
            </a:r>
          </a:p>
          <a:p>
            <a:pPr marL="355600" indent="0">
              <a:buFontTx/>
              <a:buNone/>
              <a:tabLst>
                <a:tab pos="355600" algn="l"/>
                <a:tab pos="723900" algn="l"/>
                <a:tab pos="1077913" algn="l"/>
                <a:tab pos="1433513" algn="l"/>
                <a:tab pos="1787525" algn="l"/>
              </a:tabLst>
            </a:pPr>
            <a:r>
              <a:rPr lang="en-US" sz="2000" b="1" kern="0" dirty="0" err="1">
                <a:solidFill>
                  <a:srgbClr val="0000FF"/>
                </a:solidFill>
                <a:latin typeface="Calibri" panose="020F0502020204030204" pitchFamily="34" charset="0"/>
                <a:cs typeface="Calibri" panose="020F0502020204030204" pitchFamily="34" charset="0"/>
              </a:rPr>
              <a:t>elif</a:t>
            </a:r>
            <a:r>
              <a:rPr lang="en-US" sz="2000" b="1" kern="0" dirty="0">
                <a:solidFill>
                  <a:srgbClr val="0000FF"/>
                </a:solidFill>
                <a:latin typeface="Calibri" panose="020F0502020204030204" pitchFamily="34" charset="0"/>
                <a:cs typeface="Calibri" panose="020F0502020204030204" pitchFamily="34" charset="0"/>
              </a:rPr>
              <a:t> </a:t>
            </a:r>
            <a:r>
              <a:rPr lang="en-US" sz="2000" b="1" kern="0" dirty="0">
                <a:solidFill>
                  <a:srgbClr val="FF0000"/>
                </a:solidFill>
                <a:latin typeface="Calibri" panose="020F0502020204030204" pitchFamily="34" charset="0"/>
                <a:cs typeface="Calibri" panose="020F0502020204030204" pitchFamily="34" charset="0"/>
              </a:rPr>
              <a:t>18.5 &lt;=</a:t>
            </a:r>
            <a:r>
              <a:rPr lang="en-US" sz="2000" b="1" kern="0" dirty="0">
                <a:solidFill>
                  <a:srgbClr val="0000FF"/>
                </a:solidFill>
                <a:latin typeface="Calibri" panose="020F0502020204030204" pitchFamily="34" charset="0"/>
                <a:cs typeface="Calibri" panose="020F0502020204030204" pitchFamily="34" charset="0"/>
              </a:rPr>
              <a:t> </a:t>
            </a:r>
            <a:r>
              <a:rPr lang="en-US" sz="2000" b="1" kern="0" dirty="0" err="1">
                <a:solidFill>
                  <a:srgbClr val="0000FF"/>
                </a:solidFill>
                <a:latin typeface="Calibri" panose="020F0502020204030204" pitchFamily="34" charset="0"/>
                <a:cs typeface="Calibri" panose="020F0502020204030204" pitchFamily="34" charset="0"/>
              </a:rPr>
              <a:t>bmi</a:t>
            </a:r>
            <a:r>
              <a:rPr lang="en-US" sz="2000" b="1" kern="0" dirty="0">
                <a:solidFill>
                  <a:srgbClr val="0000FF"/>
                </a:solidFill>
                <a:latin typeface="Calibri" panose="020F0502020204030204" pitchFamily="34" charset="0"/>
                <a:cs typeface="Calibri" panose="020F0502020204030204" pitchFamily="34" charset="0"/>
              </a:rPr>
              <a:t> &lt; 23:</a:t>
            </a:r>
          </a:p>
          <a:p>
            <a:pPr marL="355600" indent="0">
              <a:buFontTx/>
              <a:buNone/>
              <a:tabLst>
                <a:tab pos="355600" algn="l"/>
                <a:tab pos="723900" algn="l"/>
                <a:tab pos="1077913" algn="l"/>
                <a:tab pos="1433513" algn="l"/>
                <a:tab pos="1787525" algn="l"/>
              </a:tabLst>
            </a:pPr>
            <a:r>
              <a:rPr lang="en-US" sz="2000" b="1" kern="0" dirty="0">
                <a:solidFill>
                  <a:srgbClr val="0000FF"/>
                </a:solidFill>
                <a:latin typeface="Calibri" panose="020F0502020204030204" pitchFamily="34" charset="0"/>
                <a:cs typeface="Calibri" panose="020F0502020204030204" pitchFamily="34" charset="0"/>
              </a:rPr>
              <a:t>	print("Healthy")</a:t>
            </a:r>
          </a:p>
          <a:p>
            <a:pPr marL="355600" indent="0">
              <a:buFontTx/>
              <a:buNone/>
              <a:tabLst>
                <a:tab pos="355600" algn="l"/>
                <a:tab pos="723900" algn="l"/>
                <a:tab pos="1077913" algn="l"/>
                <a:tab pos="1433513" algn="l"/>
                <a:tab pos="1787525" algn="l"/>
              </a:tabLst>
            </a:pPr>
            <a:r>
              <a:rPr lang="en-US" sz="2000" b="1" kern="0" dirty="0" err="1">
                <a:solidFill>
                  <a:srgbClr val="0000FF"/>
                </a:solidFill>
                <a:latin typeface="Calibri" panose="020F0502020204030204" pitchFamily="34" charset="0"/>
                <a:cs typeface="Calibri" panose="020F0502020204030204" pitchFamily="34" charset="0"/>
              </a:rPr>
              <a:t>elif</a:t>
            </a:r>
            <a:r>
              <a:rPr lang="en-US" sz="2000" b="1" kern="0" dirty="0">
                <a:solidFill>
                  <a:srgbClr val="0000FF"/>
                </a:solidFill>
                <a:latin typeface="Calibri" panose="020F0502020204030204" pitchFamily="34" charset="0"/>
                <a:cs typeface="Calibri" panose="020F0502020204030204" pitchFamily="34" charset="0"/>
              </a:rPr>
              <a:t> </a:t>
            </a:r>
            <a:r>
              <a:rPr lang="en-US" sz="2000" b="1" kern="0" dirty="0">
                <a:solidFill>
                  <a:srgbClr val="FF0000"/>
                </a:solidFill>
                <a:latin typeface="Calibri" panose="020F0502020204030204" pitchFamily="34" charset="0"/>
                <a:cs typeface="Calibri" panose="020F0502020204030204" pitchFamily="34" charset="0"/>
              </a:rPr>
              <a:t>23 &lt;=</a:t>
            </a:r>
            <a:r>
              <a:rPr lang="en-US" sz="2000" b="1" kern="0" dirty="0">
                <a:solidFill>
                  <a:srgbClr val="0000FF"/>
                </a:solidFill>
                <a:latin typeface="Calibri" panose="020F0502020204030204" pitchFamily="34" charset="0"/>
                <a:cs typeface="Calibri" panose="020F0502020204030204" pitchFamily="34" charset="0"/>
              </a:rPr>
              <a:t> </a:t>
            </a:r>
            <a:r>
              <a:rPr lang="en-US" sz="2000" b="1" kern="0" dirty="0" err="1">
                <a:solidFill>
                  <a:srgbClr val="0000FF"/>
                </a:solidFill>
                <a:latin typeface="Calibri" panose="020F0502020204030204" pitchFamily="34" charset="0"/>
                <a:cs typeface="Calibri" panose="020F0502020204030204" pitchFamily="34" charset="0"/>
              </a:rPr>
              <a:t>bmi</a:t>
            </a:r>
            <a:r>
              <a:rPr lang="en-US" sz="2000" b="1" kern="0" dirty="0">
                <a:solidFill>
                  <a:srgbClr val="0000FF"/>
                </a:solidFill>
                <a:latin typeface="Calibri" panose="020F0502020204030204" pitchFamily="34" charset="0"/>
                <a:cs typeface="Calibri" panose="020F0502020204030204" pitchFamily="34" charset="0"/>
              </a:rPr>
              <a:t> &lt; 27.5:</a:t>
            </a:r>
          </a:p>
          <a:p>
            <a:pPr marL="355600" indent="0">
              <a:buFontTx/>
              <a:buNone/>
              <a:tabLst>
                <a:tab pos="355600" algn="l"/>
                <a:tab pos="723900" algn="l"/>
                <a:tab pos="1077913" algn="l"/>
                <a:tab pos="1433513" algn="l"/>
                <a:tab pos="1787525" algn="l"/>
              </a:tabLst>
            </a:pPr>
            <a:r>
              <a:rPr lang="en-US" sz="2000" b="1" kern="0" dirty="0">
                <a:solidFill>
                  <a:srgbClr val="0000FF"/>
                </a:solidFill>
                <a:latin typeface="Calibri" panose="020F0502020204030204" pitchFamily="34" charset="0"/>
                <a:cs typeface="Calibri" panose="020F0502020204030204" pitchFamily="34" charset="0"/>
              </a:rPr>
              <a:t>	print ("Low risk of developing heart disease, stroke, etc.")</a:t>
            </a:r>
          </a:p>
          <a:p>
            <a:pPr marL="355600" indent="0">
              <a:buFontTx/>
              <a:buNone/>
              <a:tabLst>
                <a:tab pos="355600" algn="l"/>
                <a:tab pos="723900" algn="l"/>
                <a:tab pos="1077913" algn="l"/>
                <a:tab pos="1433513" algn="l"/>
                <a:tab pos="1787525" algn="l"/>
              </a:tabLst>
            </a:pPr>
            <a:r>
              <a:rPr lang="en-US" sz="2000" b="1" kern="0" dirty="0" err="1">
                <a:solidFill>
                  <a:srgbClr val="0000FF"/>
                </a:solidFill>
                <a:latin typeface="Calibri" panose="020F0502020204030204" pitchFamily="34" charset="0"/>
                <a:cs typeface="Calibri" panose="020F0502020204030204" pitchFamily="34" charset="0"/>
              </a:rPr>
              <a:t>elif</a:t>
            </a:r>
            <a:r>
              <a:rPr lang="en-US" sz="2000" b="1" kern="0" dirty="0">
                <a:solidFill>
                  <a:srgbClr val="FF0000"/>
                </a:solidFill>
                <a:latin typeface="Calibri" panose="020F0502020204030204" pitchFamily="34" charset="0"/>
                <a:cs typeface="Calibri" panose="020F0502020204030204" pitchFamily="34" charset="0"/>
              </a:rPr>
              <a:t> </a:t>
            </a:r>
            <a:r>
              <a:rPr lang="en-US" sz="2000" b="1" kern="0" dirty="0" err="1">
                <a:solidFill>
                  <a:srgbClr val="0000FF"/>
                </a:solidFill>
                <a:latin typeface="Calibri" panose="020F0502020204030204" pitchFamily="34" charset="0"/>
                <a:cs typeface="Calibri" panose="020F0502020204030204" pitchFamily="34" charset="0"/>
              </a:rPr>
              <a:t>bmi</a:t>
            </a:r>
            <a:r>
              <a:rPr lang="en-US" sz="2000" b="1" kern="0" dirty="0">
                <a:solidFill>
                  <a:srgbClr val="FF0000"/>
                </a:solidFill>
                <a:latin typeface="Calibri" panose="020F0502020204030204" pitchFamily="34" charset="0"/>
                <a:cs typeface="Calibri" panose="020F0502020204030204" pitchFamily="34" charset="0"/>
              </a:rPr>
              <a:t> &gt;= 27.5:</a:t>
            </a:r>
          </a:p>
          <a:p>
            <a:pPr marL="355600" indent="0">
              <a:buFontTx/>
              <a:buNone/>
              <a:tabLst>
                <a:tab pos="355600" algn="l"/>
                <a:tab pos="723900" algn="l"/>
                <a:tab pos="1077913" algn="l"/>
                <a:tab pos="1433513" algn="l"/>
                <a:tab pos="1787525" algn="l"/>
              </a:tabLst>
            </a:pPr>
            <a:r>
              <a:rPr lang="en-US" sz="2000" b="1" kern="0" dirty="0">
                <a:solidFill>
                  <a:srgbClr val="0000FF"/>
                </a:solidFill>
                <a:latin typeface="Calibri" panose="020F0502020204030204" pitchFamily="34" charset="0"/>
                <a:cs typeface="Calibri" panose="020F0502020204030204" pitchFamily="34" charset="0"/>
              </a:rPr>
              <a:t>     	print("High risk of developing heart disease, stroke, etc.")</a:t>
            </a:r>
          </a:p>
          <a:p>
            <a:pPr marL="355600" indent="0">
              <a:buFontTx/>
              <a:buNone/>
              <a:tabLst>
                <a:tab pos="355600" algn="l"/>
                <a:tab pos="723900" algn="l"/>
                <a:tab pos="1077913" algn="l"/>
                <a:tab pos="1433513" algn="l"/>
                <a:tab pos="1787525" algn="l"/>
              </a:tabLst>
            </a:pPr>
            <a:endParaRPr lang="en-US" sz="2000" kern="0" dirty="0">
              <a:solidFill>
                <a:srgbClr val="0000FF"/>
              </a:solidFill>
            </a:endParaRPr>
          </a:p>
        </p:txBody>
      </p:sp>
      <p:sp>
        <p:nvSpPr>
          <p:cNvPr id="88" name="Content Placeholder 2"/>
          <p:cNvSpPr txBox="1">
            <a:spLocks/>
          </p:cNvSpPr>
          <p:nvPr/>
        </p:nvSpPr>
        <p:spPr bwMode="auto">
          <a:xfrm>
            <a:off x="4653116" y="4791141"/>
            <a:ext cx="3966087" cy="1066800"/>
          </a:xfrm>
          <a:prstGeom prst="rect">
            <a:avLst/>
          </a:prstGeom>
          <a:solidFill>
            <a:schemeClr val="accent1">
              <a:alpha val="61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buFont typeface="Wingdings" pitchFamily="2" charset="2"/>
              <a:buNone/>
            </a:pPr>
            <a:r>
              <a:rPr lang="en-SG" sz="2000" kern="0" dirty="0">
                <a:latin typeface="Arial Narrow" panose="020B0606020202030204" pitchFamily="34" charset="0"/>
                <a:cs typeface="Arial" panose="020B0604020202020204" pitchFamily="34" charset="0"/>
              </a:rPr>
              <a:t>Checking of unnecessary conditions</a:t>
            </a:r>
          </a:p>
          <a:p>
            <a:pPr marL="0" indent="0">
              <a:buFont typeface="Wingdings" pitchFamily="2" charset="2"/>
              <a:buNone/>
            </a:pPr>
            <a:r>
              <a:rPr lang="en-SG" sz="2000" kern="0" dirty="0">
                <a:latin typeface="Arial Narrow" panose="020B0606020202030204" pitchFamily="34" charset="0"/>
                <a:cs typeface="Arial" panose="020B0604020202020204" pitchFamily="34" charset="0"/>
                <a:sym typeface="Wingdings" panose="05000000000000000000" pitchFamily="2" charset="2"/>
              </a:rPr>
              <a:t></a:t>
            </a:r>
            <a:r>
              <a:rPr lang="en-SG" sz="2000" kern="0" dirty="0">
                <a:latin typeface="Arial Narrow" panose="020B0606020202030204" pitchFamily="34" charset="0"/>
                <a:cs typeface="Arial" panose="020B0604020202020204" pitchFamily="34" charset="0"/>
              </a:rPr>
              <a:t> waste of resources</a:t>
            </a:r>
          </a:p>
          <a:p>
            <a:pPr marL="0" indent="0">
              <a:buFont typeface="Wingdings" pitchFamily="2" charset="2"/>
              <a:buNone/>
            </a:pPr>
            <a:r>
              <a:rPr lang="en-SG" sz="2000" kern="0" dirty="0">
                <a:latin typeface="Arial Narrow" panose="020B0606020202030204" pitchFamily="34" charset="0"/>
                <a:cs typeface="Arial" panose="020B0604020202020204" pitchFamily="34" charset="0"/>
                <a:sym typeface="Wingdings" panose="05000000000000000000" pitchFamily="2" charset="2"/>
              </a:rPr>
              <a:t></a:t>
            </a:r>
            <a:r>
              <a:rPr lang="en-SG" sz="2000" kern="0" dirty="0">
                <a:latin typeface="Arial Narrow" panose="020B0606020202030204" pitchFamily="34" charset="0"/>
                <a:cs typeface="Arial" panose="020B0604020202020204" pitchFamily="34" charset="0"/>
              </a:rPr>
              <a:t> inefficient!</a:t>
            </a: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endParaRPr lang="en-SG" kern="0" dirty="0"/>
          </a:p>
        </p:txBody>
      </p:sp>
      <p:sp>
        <p:nvSpPr>
          <p:cNvPr id="2" name="Rectangle 1"/>
          <p:cNvSpPr/>
          <p:nvPr/>
        </p:nvSpPr>
        <p:spPr>
          <a:xfrm>
            <a:off x="6705600" y="6324600"/>
            <a:ext cx="129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6" name="slide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10600" y="139240"/>
            <a:ext cx="487363" cy="487363"/>
          </a:xfrm>
          <a:prstGeom prst="rect">
            <a:avLst/>
          </a:prstGeom>
        </p:spPr>
      </p:pic>
    </p:spTree>
    <p:extLst>
      <p:ext uri="{BB962C8B-B14F-4D97-AF65-F5344CB8AC3E}">
        <p14:creationId xmlns:p14="http://schemas.microsoft.com/office/powerpoint/2010/main" val="548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1" presetClass="mediacall" presetSubtype="0" fill="hold" nodeType="clickEffect">
                                  <p:stCondLst>
                                    <p:cond delay="0"/>
                                  </p:stCondLst>
                                  <p:childTnLst>
                                    <p:cmd type="call" cmd="playFrom(0.0)">
                                      <p:cBhvr>
                                        <p:cTn id="16" dur="47830" fill="hold"/>
                                        <p:tgtEl>
                                          <p:spTgt spid="6"/>
                                        </p:tgtEl>
                                      </p:cBhvr>
                                    </p:cmd>
                                  </p:childTnLst>
                                </p:cTn>
                              </p:par>
                            </p:childTnLst>
                          </p:cTn>
                        </p:par>
                      </p:childTnLst>
                    </p:cTn>
                  </p:par>
                </p:childTnLst>
              </p:cTn>
              <p:nextCondLst>
                <p:cond evt="onClick" delay="0">
                  <p:tgtEl>
                    <p:spTgt spid="6"/>
                  </p:tgtEl>
                </p:cond>
              </p:nextCondLst>
            </p:seq>
            <p:audio>
              <p:cMediaNode vol="80000">
                <p:cTn id="17" fill="hold" display="0">
                  <p:stCondLst>
                    <p:cond delay="indefinite"/>
                  </p:stCondLst>
                  <p:endCondLst>
                    <p:cond evt="onStopAudio" delay="0">
                      <p:tgtEl>
                        <p:sldTgt/>
                      </p:tgtEl>
                    </p:cond>
                  </p:endCondLst>
                </p:cTn>
                <p:tgtEl>
                  <p:spTgt spid="6"/>
                </p:tgtEl>
              </p:cMediaNode>
            </p:audio>
          </p:childTnLst>
        </p:cTn>
      </p:par>
    </p:tnLst>
    <p:bldLst>
      <p:bldP spid="7" grpId="0" animBg="1"/>
      <p:bldP spid="8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296400" cy="685800"/>
          </a:xfrm>
        </p:spPr>
        <p:txBody>
          <a:bodyPr/>
          <a:lstStyle/>
          <a:p>
            <a:r>
              <a:rPr lang="en-US" dirty="0"/>
              <a:t>Multiway Selection</a:t>
            </a:r>
            <a:endParaRPr lang="en-SG" dirty="0"/>
          </a:p>
        </p:txBody>
      </p:sp>
      <p:sp>
        <p:nvSpPr>
          <p:cNvPr id="53" name="Content Placeholder 2"/>
          <p:cNvSpPr>
            <a:spLocks noGrp="1"/>
          </p:cNvSpPr>
          <p:nvPr>
            <p:ph idx="1"/>
          </p:nvPr>
        </p:nvSpPr>
        <p:spPr>
          <a:xfrm>
            <a:off x="152400" y="874992"/>
            <a:ext cx="8305800" cy="5144808"/>
          </a:xfrm>
        </p:spPr>
        <p:txBody>
          <a:bodyPr/>
          <a:lstStyle/>
          <a:p>
            <a:pPr marL="0" indent="0">
              <a:buNone/>
            </a:pPr>
            <a:r>
              <a:rPr lang="en-SG" dirty="0">
                <a:cs typeface="Arial" panose="020B0604020202020204" pitchFamily="34" charset="0"/>
              </a:rPr>
              <a:t>How about using </a:t>
            </a:r>
            <a:r>
              <a:rPr lang="en-SG" dirty="0">
                <a:solidFill>
                  <a:srgbClr val="0000FF"/>
                </a:solidFill>
                <a:cs typeface="Arial" panose="020B0604020202020204" pitchFamily="34" charset="0"/>
              </a:rPr>
              <a:t>multiple if </a:t>
            </a:r>
            <a:r>
              <a:rPr lang="en-SG" dirty="0">
                <a:cs typeface="Arial" panose="020B0604020202020204" pitchFamily="34" charset="0"/>
              </a:rPr>
              <a:t>statements?</a:t>
            </a:r>
          </a:p>
          <a:p>
            <a:pPr marL="0" indent="0">
              <a:buNone/>
            </a:pPr>
            <a:endParaRPr lang="en-US" sz="2400" b="0" dirty="0">
              <a:latin typeface="Arial" panose="020B0604020202020204" pitchFamily="34" charset="0"/>
              <a:cs typeface="Arial" panose="020B0604020202020204" pitchFamily="34" charset="0"/>
            </a:endParaRPr>
          </a:p>
          <a:p>
            <a:pPr marL="0" indent="0">
              <a:buNone/>
            </a:pPr>
            <a:endParaRPr lang="en-US" sz="2400" b="0" dirty="0">
              <a:latin typeface="Arial" panose="020B0604020202020204" pitchFamily="34" charset="0"/>
              <a:cs typeface="Arial" panose="020B0604020202020204" pitchFamily="34" charset="0"/>
            </a:endParaRPr>
          </a:p>
          <a:p>
            <a:pPr marL="0" indent="0">
              <a:buNone/>
            </a:pPr>
            <a:endParaRPr lang="en-US" sz="2400" b="0" dirty="0">
              <a:latin typeface="Arial" panose="020B0604020202020204" pitchFamily="34" charset="0"/>
              <a:cs typeface="Arial" panose="020B0604020202020204" pitchFamily="34" charset="0"/>
            </a:endParaRPr>
          </a:p>
          <a:p>
            <a:pPr marL="0" indent="0">
              <a:buNone/>
            </a:pPr>
            <a:endParaRPr lang="en-US" sz="2400" b="0" dirty="0">
              <a:latin typeface="Arial" panose="020B0604020202020204" pitchFamily="34" charset="0"/>
              <a:cs typeface="Arial" panose="020B0604020202020204" pitchFamily="34" charset="0"/>
            </a:endParaRPr>
          </a:p>
          <a:p>
            <a:pPr marL="0" indent="0">
              <a:buNone/>
            </a:pPr>
            <a:endParaRPr lang="en-US" sz="2400" b="0" dirty="0">
              <a:latin typeface="Arial" panose="020B0604020202020204" pitchFamily="34" charset="0"/>
              <a:cs typeface="Arial" panose="020B0604020202020204" pitchFamily="34" charset="0"/>
            </a:endParaRPr>
          </a:p>
          <a:p>
            <a:pPr marL="0" indent="0">
              <a:buNone/>
            </a:pPr>
            <a:endParaRPr lang="en-US" sz="2400" b="0" dirty="0">
              <a:latin typeface="Arial" panose="020B0604020202020204" pitchFamily="34" charset="0"/>
              <a:cs typeface="Arial" panose="020B0604020202020204" pitchFamily="34" charset="0"/>
            </a:endParaRPr>
          </a:p>
          <a:p>
            <a:pPr marL="0" indent="0">
              <a:buNone/>
            </a:pPr>
            <a:endParaRPr lang="en-US" sz="2400" b="0" dirty="0">
              <a:latin typeface="Arial" panose="020B0604020202020204" pitchFamily="34" charset="0"/>
              <a:cs typeface="Arial" panose="020B0604020202020204" pitchFamily="34" charset="0"/>
            </a:endParaRPr>
          </a:p>
          <a:p>
            <a:pPr marL="0" indent="0">
              <a:buNone/>
            </a:pPr>
            <a:endParaRPr lang="en-SG" sz="2400" b="0" dirty="0">
              <a:latin typeface="Arial" panose="020B0604020202020204" pitchFamily="34" charset="0"/>
              <a:cs typeface="Arial" panose="020B0604020202020204" pitchFamily="34" charset="0"/>
            </a:endParaRPr>
          </a:p>
          <a:p>
            <a:pPr marL="0" indent="0">
              <a:buNone/>
            </a:pPr>
            <a:endParaRPr lang="en-SG" dirty="0"/>
          </a:p>
        </p:txBody>
      </p:sp>
      <p:pic>
        <p:nvPicPr>
          <p:cNvPr id="3" name="slide1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0437" y="137625"/>
            <a:ext cx="487363" cy="487363"/>
          </a:xfrm>
          <a:prstGeom prst="rect">
            <a:avLst/>
          </a:prstGeom>
        </p:spPr>
      </p:pic>
      <p:grpSp>
        <p:nvGrpSpPr>
          <p:cNvPr id="83" name="Group 82">
            <a:extLst>
              <a:ext uri="{FF2B5EF4-FFF2-40B4-BE49-F238E27FC236}">
                <a16:creationId xmlns:a16="http://schemas.microsoft.com/office/drawing/2014/main" id="{7D0830FE-EE43-49CB-BA93-51B0A83DBC3D}"/>
              </a:ext>
            </a:extLst>
          </p:cNvPr>
          <p:cNvGrpSpPr/>
          <p:nvPr/>
        </p:nvGrpSpPr>
        <p:grpSpPr>
          <a:xfrm>
            <a:off x="5884177" y="1585068"/>
            <a:ext cx="3107423" cy="3826088"/>
            <a:chOff x="1" y="0"/>
            <a:chExt cx="3106772" cy="3824870"/>
          </a:xfrm>
          <a:solidFill>
            <a:schemeClr val="bg1"/>
          </a:solidFill>
        </p:grpSpPr>
        <p:sp>
          <p:nvSpPr>
            <p:cNvPr id="85" name="Text Box 49">
              <a:extLst>
                <a:ext uri="{FF2B5EF4-FFF2-40B4-BE49-F238E27FC236}">
                  <a16:creationId xmlns:a16="http://schemas.microsoft.com/office/drawing/2014/main" id="{E174E733-7F0C-4149-A87D-BBA99BAFC9A8}"/>
                </a:ext>
              </a:extLst>
            </p:cNvPr>
            <p:cNvSpPr txBox="1">
              <a:spLocks noChangeArrowheads="1"/>
            </p:cNvSpPr>
            <p:nvPr/>
          </p:nvSpPr>
          <p:spPr bwMode="auto">
            <a:xfrm>
              <a:off x="371475" y="2400300"/>
              <a:ext cx="333375" cy="1536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SG" sz="1000" dirty="0">
                  <a:effectLst/>
                  <a:latin typeface="Times New Roman"/>
                  <a:ea typeface="SimSun"/>
                </a:rPr>
                <a:t>false</a:t>
              </a:r>
            </a:p>
          </p:txBody>
        </p:sp>
        <p:grpSp>
          <p:nvGrpSpPr>
            <p:cNvPr id="86" name="Group 85">
              <a:extLst>
                <a:ext uri="{FF2B5EF4-FFF2-40B4-BE49-F238E27FC236}">
                  <a16:creationId xmlns:a16="http://schemas.microsoft.com/office/drawing/2014/main" id="{C7FBCEE2-6C4E-41CC-ADA7-9823C0258CF0}"/>
                </a:ext>
              </a:extLst>
            </p:cNvPr>
            <p:cNvGrpSpPr/>
            <p:nvPr/>
          </p:nvGrpSpPr>
          <p:grpSpPr>
            <a:xfrm>
              <a:off x="1" y="0"/>
              <a:ext cx="3106772" cy="3824870"/>
              <a:chOff x="1" y="0"/>
              <a:chExt cx="3106772" cy="3824870"/>
            </a:xfrm>
            <a:grpFill/>
          </p:grpSpPr>
          <p:sp>
            <p:nvSpPr>
              <p:cNvPr id="88" name="Text Box 49">
                <a:extLst>
                  <a:ext uri="{FF2B5EF4-FFF2-40B4-BE49-F238E27FC236}">
                    <a16:creationId xmlns:a16="http://schemas.microsoft.com/office/drawing/2014/main" id="{3B4A78B4-574C-46D2-9EBF-65EAE1642D35}"/>
                  </a:ext>
                </a:extLst>
              </p:cNvPr>
              <p:cNvSpPr txBox="1">
                <a:spLocks noChangeArrowheads="1"/>
              </p:cNvSpPr>
              <p:nvPr/>
            </p:nvSpPr>
            <p:spPr bwMode="auto">
              <a:xfrm>
                <a:off x="371475" y="1543050"/>
                <a:ext cx="333375" cy="1536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SG" sz="1000" dirty="0">
                    <a:effectLst/>
                    <a:latin typeface="Times New Roman"/>
                    <a:ea typeface="SimSun"/>
                  </a:rPr>
                  <a:t>false</a:t>
                </a:r>
              </a:p>
            </p:txBody>
          </p:sp>
          <p:grpSp>
            <p:nvGrpSpPr>
              <p:cNvPr id="89" name="Group 88">
                <a:extLst>
                  <a:ext uri="{FF2B5EF4-FFF2-40B4-BE49-F238E27FC236}">
                    <a16:creationId xmlns:a16="http://schemas.microsoft.com/office/drawing/2014/main" id="{E4AA005C-DA7F-4B41-B8C7-4D6A8A237808}"/>
                  </a:ext>
                </a:extLst>
              </p:cNvPr>
              <p:cNvGrpSpPr/>
              <p:nvPr/>
            </p:nvGrpSpPr>
            <p:grpSpPr>
              <a:xfrm>
                <a:off x="1" y="0"/>
                <a:ext cx="3106772" cy="3824870"/>
                <a:chOff x="1" y="0"/>
                <a:chExt cx="3106772" cy="3824870"/>
              </a:xfrm>
              <a:grpFill/>
            </p:grpSpPr>
            <p:grpSp>
              <p:nvGrpSpPr>
                <p:cNvPr id="90" name="Group 89">
                  <a:extLst>
                    <a:ext uri="{FF2B5EF4-FFF2-40B4-BE49-F238E27FC236}">
                      <a16:creationId xmlns:a16="http://schemas.microsoft.com/office/drawing/2014/main" id="{5DA6B8AB-CF17-45EA-8C39-95BE1736E1E1}"/>
                    </a:ext>
                  </a:extLst>
                </p:cNvPr>
                <p:cNvGrpSpPr/>
                <p:nvPr/>
              </p:nvGrpSpPr>
              <p:grpSpPr>
                <a:xfrm>
                  <a:off x="1" y="0"/>
                  <a:ext cx="3106772" cy="3824870"/>
                  <a:chOff x="12065" y="19050"/>
                  <a:chExt cx="3105433" cy="3829685"/>
                </a:xfrm>
                <a:grpFill/>
              </p:grpSpPr>
              <p:sp>
                <p:nvSpPr>
                  <p:cNvPr id="92" name="Text Box 49">
                    <a:extLst>
                      <a:ext uri="{FF2B5EF4-FFF2-40B4-BE49-F238E27FC236}">
                        <a16:creationId xmlns:a16="http://schemas.microsoft.com/office/drawing/2014/main" id="{9AF14F21-A1FA-4C32-A9C9-383C61747DAA}"/>
                      </a:ext>
                    </a:extLst>
                  </p:cNvPr>
                  <p:cNvSpPr txBox="1">
                    <a:spLocks noChangeArrowheads="1"/>
                  </p:cNvSpPr>
                  <p:nvPr/>
                </p:nvSpPr>
                <p:spPr bwMode="auto">
                  <a:xfrm>
                    <a:off x="356195" y="3313489"/>
                    <a:ext cx="333375" cy="1543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SG" sz="1000">
                        <a:effectLst/>
                        <a:latin typeface="Times New Roman"/>
                        <a:ea typeface="SimSun"/>
                      </a:rPr>
                      <a:t>false</a:t>
                    </a:r>
                  </a:p>
                </p:txBody>
              </p:sp>
              <p:grpSp>
                <p:nvGrpSpPr>
                  <p:cNvPr id="93" name="Group 92">
                    <a:extLst>
                      <a:ext uri="{FF2B5EF4-FFF2-40B4-BE49-F238E27FC236}">
                        <a16:creationId xmlns:a16="http://schemas.microsoft.com/office/drawing/2014/main" id="{D5D8D6E0-EB42-44EF-9567-394036804F91}"/>
                      </a:ext>
                    </a:extLst>
                  </p:cNvPr>
                  <p:cNvGrpSpPr/>
                  <p:nvPr/>
                </p:nvGrpSpPr>
                <p:grpSpPr>
                  <a:xfrm>
                    <a:off x="12065" y="19050"/>
                    <a:ext cx="3105433" cy="3829685"/>
                    <a:chOff x="12065" y="66675"/>
                    <a:chExt cx="3105822" cy="3829685"/>
                  </a:xfrm>
                  <a:grpFill/>
                </p:grpSpPr>
                <p:grpSp>
                  <p:nvGrpSpPr>
                    <p:cNvPr id="94" name="Group 93">
                      <a:extLst>
                        <a:ext uri="{FF2B5EF4-FFF2-40B4-BE49-F238E27FC236}">
                          <a16:creationId xmlns:a16="http://schemas.microsoft.com/office/drawing/2014/main" id="{045D3A0C-3064-44D5-9707-78C12E1E35FD}"/>
                        </a:ext>
                      </a:extLst>
                    </p:cNvPr>
                    <p:cNvGrpSpPr>
                      <a:grpSpLocks/>
                    </p:cNvGrpSpPr>
                    <p:nvPr/>
                  </p:nvGrpSpPr>
                  <p:grpSpPr bwMode="auto">
                    <a:xfrm>
                      <a:off x="12065" y="66675"/>
                      <a:ext cx="3105150" cy="3829685"/>
                      <a:chOff x="3181" y="2199"/>
                      <a:chExt cx="4890" cy="6031"/>
                    </a:xfrm>
                    <a:grpFill/>
                  </p:grpSpPr>
                  <p:sp>
                    <p:nvSpPr>
                      <p:cNvPr id="122" name="Rectangle 121">
                        <a:extLst>
                          <a:ext uri="{FF2B5EF4-FFF2-40B4-BE49-F238E27FC236}">
                            <a16:creationId xmlns:a16="http://schemas.microsoft.com/office/drawing/2014/main" id="{FDD636A8-EEA5-456E-8B4B-7BDBB22B0456}"/>
                          </a:ext>
                        </a:extLst>
                      </p:cNvPr>
                      <p:cNvSpPr>
                        <a:spLocks noChangeArrowheads="1"/>
                      </p:cNvSpPr>
                      <p:nvPr/>
                    </p:nvSpPr>
                    <p:spPr bwMode="auto">
                      <a:xfrm>
                        <a:off x="6156" y="2743"/>
                        <a:ext cx="1915" cy="4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123" name="AutoShape 73">
                        <a:extLst>
                          <a:ext uri="{FF2B5EF4-FFF2-40B4-BE49-F238E27FC236}">
                            <a16:creationId xmlns:a16="http://schemas.microsoft.com/office/drawing/2014/main" id="{965EF133-3439-42C2-9FBD-F98069BCEBBF}"/>
                          </a:ext>
                        </a:extLst>
                      </p:cNvPr>
                      <p:cNvSpPr>
                        <a:spLocks noChangeArrowheads="1"/>
                      </p:cNvSpPr>
                      <p:nvPr/>
                    </p:nvSpPr>
                    <p:spPr bwMode="auto">
                      <a:xfrm>
                        <a:off x="3192" y="5475"/>
                        <a:ext cx="2244" cy="490"/>
                      </a:xfrm>
                      <a:prstGeom prst="flowChartDecision">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124" name="AutoShape 57">
                        <a:extLst>
                          <a:ext uri="{FF2B5EF4-FFF2-40B4-BE49-F238E27FC236}">
                            <a16:creationId xmlns:a16="http://schemas.microsoft.com/office/drawing/2014/main" id="{A11D49B9-614F-4A33-A632-E7897430E366}"/>
                          </a:ext>
                        </a:extLst>
                      </p:cNvPr>
                      <p:cNvSpPr>
                        <a:spLocks noChangeArrowheads="1"/>
                      </p:cNvSpPr>
                      <p:nvPr/>
                    </p:nvSpPr>
                    <p:spPr bwMode="auto">
                      <a:xfrm>
                        <a:off x="3189" y="4111"/>
                        <a:ext cx="2244" cy="490"/>
                      </a:xfrm>
                      <a:prstGeom prst="flowChartDecision">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125" name="AutoShape 44">
                        <a:extLst>
                          <a:ext uri="{FF2B5EF4-FFF2-40B4-BE49-F238E27FC236}">
                            <a16:creationId xmlns:a16="http://schemas.microsoft.com/office/drawing/2014/main" id="{716B18C5-7587-44C8-AD88-7A94C229134D}"/>
                          </a:ext>
                        </a:extLst>
                      </p:cNvPr>
                      <p:cNvSpPr>
                        <a:spLocks noChangeArrowheads="1"/>
                      </p:cNvSpPr>
                      <p:nvPr/>
                    </p:nvSpPr>
                    <p:spPr bwMode="auto">
                      <a:xfrm>
                        <a:off x="3181" y="2735"/>
                        <a:ext cx="2244" cy="490"/>
                      </a:xfrm>
                      <a:prstGeom prst="flowChartDecision">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126" name="Text Box 42">
                        <a:extLst>
                          <a:ext uri="{FF2B5EF4-FFF2-40B4-BE49-F238E27FC236}">
                            <a16:creationId xmlns:a16="http://schemas.microsoft.com/office/drawing/2014/main" id="{696A53C6-0C66-4D32-8D80-8C068B36D176}"/>
                          </a:ext>
                        </a:extLst>
                      </p:cNvPr>
                      <p:cNvSpPr txBox="1">
                        <a:spLocks noChangeArrowheads="1"/>
                      </p:cNvSpPr>
                      <p:nvPr/>
                    </p:nvSpPr>
                    <p:spPr bwMode="auto">
                      <a:xfrm>
                        <a:off x="6306" y="2802"/>
                        <a:ext cx="1743" cy="3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000" dirty="0">
                            <a:effectLst/>
                            <a:latin typeface="Times New Roman"/>
                            <a:ea typeface="SimSun"/>
                          </a:rPr>
                          <a:t>print HR1</a:t>
                        </a:r>
                      </a:p>
                    </p:txBody>
                  </p:sp>
                  <p:sp>
                    <p:nvSpPr>
                      <p:cNvPr id="127" name="Text Box 43">
                        <a:extLst>
                          <a:ext uri="{FF2B5EF4-FFF2-40B4-BE49-F238E27FC236}">
                            <a16:creationId xmlns:a16="http://schemas.microsoft.com/office/drawing/2014/main" id="{CF91CB64-98E4-4CF1-A6AA-7B1902612818}"/>
                          </a:ext>
                        </a:extLst>
                      </p:cNvPr>
                      <p:cNvSpPr txBox="1">
                        <a:spLocks noChangeArrowheads="1"/>
                      </p:cNvSpPr>
                      <p:nvPr/>
                    </p:nvSpPr>
                    <p:spPr bwMode="auto">
                      <a:xfrm>
                        <a:off x="3682" y="2795"/>
                        <a:ext cx="1489" cy="37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000" dirty="0">
                            <a:effectLst/>
                            <a:latin typeface="Arial"/>
                            <a:ea typeface="SimSun"/>
                          </a:rPr>
                          <a:t> </a:t>
                        </a:r>
                        <a:r>
                          <a:rPr lang="en-SG" sz="1000" dirty="0" err="1">
                            <a:latin typeface="Times New Roman"/>
                            <a:ea typeface="SimSun"/>
                          </a:rPr>
                          <a:t>bmi</a:t>
                        </a:r>
                        <a:r>
                          <a:rPr lang="en-SG" sz="1000" dirty="0">
                            <a:latin typeface="Times New Roman"/>
                            <a:ea typeface="SimSun"/>
                          </a:rPr>
                          <a:t> &lt; 18.5</a:t>
                        </a:r>
                        <a:endParaRPr lang="en-SG" sz="1000" dirty="0">
                          <a:effectLst/>
                          <a:latin typeface="Times New Roman"/>
                          <a:ea typeface="SimSun"/>
                        </a:endParaRPr>
                      </a:p>
                    </p:txBody>
                  </p:sp>
                  <p:cxnSp>
                    <p:nvCxnSpPr>
                      <p:cNvPr id="128" name="Line 45">
                        <a:extLst>
                          <a:ext uri="{FF2B5EF4-FFF2-40B4-BE49-F238E27FC236}">
                            <a16:creationId xmlns:a16="http://schemas.microsoft.com/office/drawing/2014/main" id="{4280DA9D-9C52-4AAD-897B-6A20BA9815BC}"/>
                          </a:ext>
                        </a:extLst>
                      </p:cNvPr>
                      <p:cNvCxnSpPr/>
                      <p:nvPr/>
                    </p:nvCxnSpPr>
                    <p:spPr bwMode="auto">
                      <a:xfrm>
                        <a:off x="5421" y="2983"/>
                        <a:ext cx="735" cy="0"/>
                      </a:xfrm>
                      <a:prstGeom prst="line">
                        <a:avLst/>
                      </a:prstGeom>
                      <a:grpFill/>
                      <a:ln w="9525">
                        <a:solidFill>
                          <a:srgbClr val="000000"/>
                        </a:solidFill>
                        <a:round/>
                        <a:headEnd/>
                        <a:tailEnd type="triangle" w="med" len="med"/>
                      </a:ln>
                    </p:spPr>
                  </p:cxnSp>
                  <p:cxnSp>
                    <p:nvCxnSpPr>
                      <p:cNvPr id="129" name="Line 46">
                        <a:extLst>
                          <a:ext uri="{FF2B5EF4-FFF2-40B4-BE49-F238E27FC236}">
                            <a16:creationId xmlns:a16="http://schemas.microsoft.com/office/drawing/2014/main" id="{5AD37D71-E06B-4921-A01D-C0D89DEACE0A}"/>
                          </a:ext>
                        </a:extLst>
                      </p:cNvPr>
                      <p:cNvCxnSpPr/>
                      <p:nvPr/>
                    </p:nvCxnSpPr>
                    <p:spPr bwMode="auto">
                      <a:xfrm>
                        <a:off x="4296" y="3225"/>
                        <a:ext cx="0" cy="317"/>
                      </a:xfrm>
                      <a:prstGeom prst="line">
                        <a:avLst/>
                      </a:prstGeom>
                      <a:grpFill/>
                      <a:ln w="9525">
                        <a:solidFill>
                          <a:srgbClr val="000000"/>
                        </a:solidFill>
                        <a:round/>
                        <a:headEnd/>
                        <a:tailEnd type="triangle" w="med" len="med"/>
                      </a:ln>
                    </p:spPr>
                  </p:cxnSp>
                  <p:cxnSp>
                    <p:nvCxnSpPr>
                      <p:cNvPr id="130" name="Line 47">
                        <a:extLst>
                          <a:ext uri="{FF2B5EF4-FFF2-40B4-BE49-F238E27FC236}">
                            <a16:creationId xmlns:a16="http://schemas.microsoft.com/office/drawing/2014/main" id="{11AB87AA-83F1-4567-99E0-C13F814B1B88}"/>
                          </a:ext>
                        </a:extLst>
                      </p:cNvPr>
                      <p:cNvCxnSpPr/>
                      <p:nvPr/>
                    </p:nvCxnSpPr>
                    <p:spPr bwMode="auto">
                      <a:xfrm>
                        <a:off x="4296" y="2427"/>
                        <a:ext cx="0" cy="317"/>
                      </a:xfrm>
                      <a:prstGeom prst="line">
                        <a:avLst/>
                      </a:prstGeom>
                      <a:grpFill/>
                      <a:ln w="9525">
                        <a:solidFill>
                          <a:srgbClr val="000000"/>
                        </a:solidFill>
                        <a:round/>
                        <a:headEnd/>
                        <a:tailEnd type="triangle" w="med" len="med"/>
                      </a:ln>
                    </p:spPr>
                  </p:cxnSp>
                  <p:sp>
                    <p:nvSpPr>
                      <p:cNvPr id="131" name="Text Box 48">
                        <a:extLst>
                          <a:ext uri="{FF2B5EF4-FFF2-40B4-BE49-F238E27FC236}">
                            <a16:creationId xmlns:a16="http://schemas.microsoft.com/office/drawing/2014/main" id="{32E541B9-47EB-4CBF-BC5F-1A53085A438B}"/>
                          </a:ext>
                        </a:extLst>
                      </p:cNvPr>
                      <p:cNvSpPr txBox="1">
                        <a:spLocks noChangeArrowheads="1"/>
                      </p:cNvSpPr>
                      <p:nvPr/>
                    </p:nvSpPr>
                    <p:spPr bwMode="auto">
                      <a:xfrm>
                        <a:off x="5541" y="2740"/>
                        <a:ext cx="381" cy="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SG" sz="1000">
                            <a:effectLst/>
                            <a:latin typeface="Times New Roman"/>
                            <a:ea typeface="SimSun"/>
                          </a:rPr>
                          <a:t>true</a:t>
                        </a:r>
                      </a:p>
                    </p:txBody>
                  </p:sp>
                  <p:sp>
                    <p:nvSpPr>
                      <p:cNvPr id="132" name="Text Box 49">
                        <a:extLst>
                          <a:ext uri="{FF2B5EF4-FFF2-40B4-BE49-F238E27FC236}">
                            <a16:creationId xmlns:a16="http://schemas.microsoft.com/office/drawing/2014/main" id="{9C8261FF-3967-47EF-9797-52843E082F39}"/>
                          </a:ext>
                        </a:extLst>
                      </p:cNvPr>
                      <p:cNvSpPr txBox="1">
                        <a:spLocks noChangeArrowheads="1"/>
                      </p:cNvSpPr>
                      <p:nvPr/>
                    </p:nvSpPr>
                    <p:spPr bwMode="auto">
                      <a:xfrm>
                        <a:off x="3743" y="3250"/>
                        <a:ext cx="525" cy="2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SG" sz="1000" dirty="0">
                            <a:effectLst/>
                            <a:latin typeface="Times New Roman"/>
                            <a:ea typeface="SimSun"/>
                          </a:rPr>
                          <a:t>false</a:t>
                        </a:r>
                      </a:p>
                    </p:txBody>
                  </p:sp>
                  <p:sp>
                    <p:nvSpPr>
                      <p:cNvPr id="133" name="Oval 132">
                        <a:extLst>
                          <a:ext uri="{FF2B5EF4-FFF2-40B4-BE49-F238E27FC236}">
                            <a16:creationId xmlns:a16="http://schemas.microsoft.com/office/drawing/2014/main" id="{A5B8F7D3-0CDC-4091-8DAE-63C64B78F5B7}"/>
                          </a:ext>
                        </a:extLst>
                      </p:cNvPr>
                      <p:cNvSpPr>
                        <a:spLocks noChangeArrowheads="1"/>
                      </p:cNvSpPr>
                      <p:nvPr/>
                    </p:nvSpPr>
                    <p:spPr bwMode="auto">
                      <a:xfrm>
                        <a:off x="4164" y="2199"/>
                        <a:ext cx="240" cy="240"/>
                      </a:xfrm>
                      <a:prstGeom prst="ellipse">
                        <a:avLst/>
                      </a:prstGeom>
                      <a:grp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FF0000"/>
                              </a:outerShdw>
                            </a:effectLst>
                          </a14:hiddenEffects>
                        </a:ext>
                      </a:extLst>
                    </p:spPr>
                    <p:txBody>
                      <a:bodyPr rot="0" vert="horz" wrap="square" lIns="91440" tIns="45720" rIns="91440" bIns="45720" anchor="ctr" anchorCtr="0" upright="1">
                        <a:noAutofit/>
                      </a:bodyPr>
                      <a:lstStyle/>
                      <a:p>
                        <a:endParaRPr lang="en-SG"/>
                      </a:p>
                    </p:txBody>
                  </p:sp>
                  <p:cxnSp>
                    <p:nvCxnSpPr>
                      <p:cNvPr id="134" name="Line 53">
                        <a:extLst>
                          <a:ext uri="{FF2B5EF4-FFF2-40B4-BE49-F238E27FC236}">
                            <a16:creationId xmlns:a16="http://schemas.microsoft.com/office/drawing/2014/main" id="{A798233B-A884-4FC1-BE01-5EF1261B2885}"/>
                          </a:ext>
                        </a:extLst>
                      </p:cNvPr>
                      <p:cNvCxnSpPr/>
                      <p:nvPr/>
                    </p:nvCxnSpPr>
                    <p:spPr bwMode="auto">
                      <a:xfrm flipH="1">
                        <a:off x="4308" y="7357"/>
                        <a:ext cx="0" cy="317"/>
                      </a:xfrm>
                      <a:prstGeom prst="line">
                        <a:avLst/>
                      </a:prstGeom>
                      <a:grpFill/>
                      <a:ln w="9525">
                        <a:solidFill>
                          <a:srgbClr val="000000"/>
                        </a:solidFill>
                        <a:round/>
                        <a:headEnd/>
                        <a:tailEnd type="triangle" w="med" len="med"/>
                      </a:ln>
                    </p:spPr>
                  </p:cxnSp>
                  <p:sp>
                    <p:nvSpPr>
                      <p:cNvPr id="135" name="Text Box 56">
                        <a:extLst>
                          <a:ext uri="{FF2B5EF4-FFF2-40B4-BE49-F238E27FC236}">
                            <a16:creationId xmlns:a16="http://schemas.microsoft.com/office/drawing/2014/main" id="{6A8B6D80-C5B7-4929-82B1-A6C0E95FFB8D}"/>
                          </a:ext>
                        </a:extLst>
                      </p:cNvPr>
                      <p:cNvSpPr txBox="1">
                        <a:spLocks noChangeArrowheads="1"/>
                      </p:cNvSpPr>
                      <p:nvPr/>
                    </p:nvSpPr>
                    <p:spPr bwMode="auto">
                      <a:xfrm>
                        <a:off x="3738" y="4270"/>
                        <a:ext cx="1260" cy="2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90000"/>
                          </a:lnSpc>
                          <a:spcBef>
                            <a:spcPts val="0"/>
                          </a:spcBef>
                          <a:spcAft>
                            <a:spcPts val="0"/>
                          </a:spcAft>
                        </a:pPr>
                        <a:r>
                          <a:rPr lang="en-SG" sz="1000" dirty="0">
                            <a:effectLst/>
                            <a:latin typeface="Times New Roman"/>
                            <a:ea typeface="SimSun"/>
                          </a:rPr>
                          <a:t>18.5≤bmi&lt;23</a:t>
                        </a:r>
                      </a:p>
                    </p:txBody>
                  </p:sp>
                  <p:cxnSp>
                    <p:nvCxnSpPr>
                      <p:cNvPr id="136" name="Line 65">
                        <a:extLst>
                          <a:ext uri="{FF2B5EF4-FFF2-40B4-BE49-F238E27FC236}">
                            <a16:creationId xmlns:a16="http://schemas.microsoft.com/office/drawing/2014/main" id="{9D768552-9211-4A5A-A73C-59172C0E0E77}"/>
                          </a:ext>
                        </a:extLst>
                      </p:cNvPr>
                      <p:cNvCxnSpPr/>
                      <p:nvPr/>
                    </p:nvCxnSpPr>
                    <p:spPr bwMode="auto">
                      <a:xfrm>
                        <a:off x="4296" y="4601"/>
                        <a:ext cx="0" cy="317"/>
                      </a:xfrm>
                      <a:prstGeom prst="line">
                        <a:avLst/>
                      </a:prstGeom>
                      <a:grpFill/>
                      <a:ln w="9525">
                        <a:solidFill>
                          <a:srgbClr val="000000"/>
                        </a:solidFill>
                        <a:round/>
                        <a:headEnd/>
                        <a:tailEnd type="triangle" w="med" len="med"/>
                      </a:ln>
                    </p:spPr>
                  </p:cxnSp>
                  <p:cxnSp>
                    <p:nvCxnSpPr>
                      <p:cNvPr id="137" name="Line 69">
                        <a:extLst>
                          <a:ext uri="{FF2B5EF4-FFF2-40B4-BE49-F238E27FC236}">
                            <a16:creationId xmlns:a16="http://schemas.microsoft.com/office/drawing/2014/main" id="{B0C015CF-CBB3-438F-8B1D-F80089B043FC}"/>
                          </a:ext>
                        </a:extLst>
                      </p:cNvPr>
                      <p:cNvCxnSpPr/>
                      <p:nvPr/>
                    </p:nvCxnSpPr>
                    <p:spPr bwMode="auto">
                      <a:xfrm>
                        <a:off x="4313" y="5972"/>
                        <a:ext cx="0" cy="317"/>
                      </a:xfrm>
                      <a:prstGeom prst="line">
                        <a:avLst/>
                      </a:prstGeom>
                      <a:grpFill/>
                      <a:ln w="9525">
                        <a:solidFill>
                          <a:srgbClr val="000000"/>
                        </a:solidFill>
                        <a:round/>
                        <a:headEnd/>
                        <a:tailEnd type="triangle" w="med" len="med"/>
                      </a:ln>
                    </p:spPr>
                  </p:cxnSp>
                  <p:sp>
                    <p:nvSpPr>
                      <p:cNvPr id="138" name="Text Box 72">
                        <a:extLst>
                          <a:ext uri="{FF2B5EF4-FFF2-40B4-BE49-F238E27FC236}">
                            <a16:creationId xmlns:a16="http://schemas.microsoft.com/office/drawing/2014/main" id="{37C5F695-16C4-4DB6-9485-250A39D7B841}"/>
                          </a:ext>
                        </a:extLst>
                      </p:cNvPr>
                      <p:cNvSpPr txBox="1">
                        <a:spLocks noChangeArrowheads="1"/>
                      </p:cNvSpPr>
                      <p:nvPr/>
                    </p:nvSpPr>
                    <p:spPr bwMode="auto">
                      <a:xfrm>
                        <a:off x="3738" y="5632"/>
                        <a:ext cx="1150" cy="2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90000"/>
                          </a:lnSpc>
                          <a:spcBef>
                            <a:spcPts val="0"/>
                          </a:spcBef>
                          <a:spcAft>
                            <a:spcPts val="0"/>
                          </a:spcAft>
                        </a:pPr>
                        <a:r>
                          <a:rPr lang="en-SG" sz="1000" dirty="0">
                            <a:latin typeface="Times New Roman"/>
                            <a:ea typeface="SimSun"/>
                          </a:rPr>
                          <a:t>23</a:t>
                        </a:r>
                        <a:r>
                          <a:rPr lang="en-SG" sz="1000" dirty="0">
                            <a:effectLst/>
                            <a:latin typeface="Times New Roman"/>
                            <a:ea typeface="SimSun"/>
                          </a:rPr>
                          <a:t>≤bmi&lt;27.5</a:t>
                        </a:r>
                      </a:p>
                    </p:txBody>
                  </p:sp>
                  <p:sp>
                    <p:nvSpPr>
                      <p:cNvPr id="139" name="Oval 138">
                        <a:extLst>
                          <a:ext uri="{FF2B5EF4-FFF2-40B4-BE49-F238E27FC236}">
                            <a16:creationId xmlns:a16="http://schemas.microsoft.com/office/drawing/2014/main" id="{DD2E6DA6-0291-460E-9B6B-870934E90E53}"/>
                          </a:ext>
                        </a:extLst>
                      </p:cNvPr>
                      <p:cNvSpPr>
                        <a:spLocks noChangeArrowheads="1"/>
                      </p:cNvSpPr>
                      <p:nvPr/>
                    </p:nvSpPr>
                    <p:spPr bwMode="auto">
                      <a:xfrm>
                        <a:off x="4179" y="3554"/>
                        <a:ext cx="240" cy="240"/>
                      </a:xfrm>
                      <a:prstGeom prst="ellipse">
                        <a:avLst/>
                      </a:prstGeom>
                      <a:grp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FF0000"/>
                              </a:outerShdw>
                            </a:effectLst>
                          </a14:hiddenEffects>
                        </a:ext>
                      </a:extLst>
                    </p:spPr>
                    <p:txBody>
                      <a:bodyPr rot="0" vert="horz" wrap="square" lIns="91440" tIns="45720" rIns="91440" bIns="45720" anchor="ctr" anchorCtr="0" upright="1">
                        <a:noAutofit/>
                      </a:bodyPr>
                      <a:lstStyle/>
                      <a:p>
                        <a:endParaRPr lang="en-SG">
                          <a:solidFill>
                            <a:srgbClr val="FF0000"/>
                          </a:solidFill>
                        </a:endParaRPr>
                      </a:p>
                    </p:txBody>
                  </p:sp>
                  <p:cxnSp>
                    <p:nvCxnSpPr>
                      <p:cNvPr id="140" name="Line 75">
                        <a:extLst>
                          <a:ext uri="{FF2B5EF4-FFF2-40B4-BE49-F238E27FC236}">
                            <a16:creationId xmlns:a16="http://schemas.microsoft.com/office/drawing/2014/main" id="{678259E2-FCE4-48D7-8B75-29E427B07CE2}"/>
                          </a:ext>
                        </a:extLst>
                      </p:cNvPr>
                      <p:cNvCxnSpPr/>
                      <p:nvPr/>
                    </p:nvCxnSpPr>
                    <p:spPr bwMode="auto">
                      <a:xfrm flipH="1">
                        <a:off x="4422" y="3667"/>
                        <a:ext cx="2694" cy="0"/>
                      </a:xfrm>
                      <a:prstGeom prst="line">
                        <a:avLst/>
                      </a:prstGeom>
                      <a:grpFill/>
                      <a:ln w="9525">
                        <a:solidFill>
                          <a:srgbClr val="000000"/>
                        </a:solidFill>
                        <a:round/>
                        <a:headEnd/>
                        <a:tailEnd type="triangle" w="med" len="med"/>
                      </a:ln>
                    </p:spPr>
                  </p:cxnSp>
                  <p:cxnSp>
                    <p:nvCxnSpPr>
                      <p:cNvPr id="141" name="Line 76">
                        <a:extLst>
                          <a:ext uri="{FF2B5EF4-FFF2-40B4-BE49-F238E27FC236}">
                            <a16:creationId xmlns:a16="http://schemas.microsoft.com/office/drawing/2014/main" id="{246056B2-C059-4922-8611-D05D1B01DF24}"/>
                          </a:ext>
                        </a:extLst>
                      </p:cNvPr>
                      <p:cNvCxnSpPr/>
                      <p:nvPr/>
                    </p:nvCxnSpPr>
                    <p:spPr bwMode="auto">
                      <a:xfrm>
                        <a:off x="7110" y="3238"/>
                        <a:ext cx="0" cy="433"/>
                      </a:xfrm>
                      <a:prstGeom prst="line">
                        <a:avLst/>
                      </a:prstGeom>
                      <a:grpFill/>
                      <a:ln w="9525">
                        <a:solidFill>
                          <a:srgbClr val="000000"/>
                        </a:solidFill>
                        <a:round/>
                        <a:headEnd/>
                        <a:tailEnd/>
                      </a:ln>
                    </p:spPr>
                  </p:cxnSp>
                  <p:cxnSp>
                    <p:nvCxnSpPr>
                      <p:cNvPr id="142" name="Line 77">
                        <a:extLst>
                          <a:ext uri="{FF2B5EF4-FFF2-40B4-BE49-F238E27FC236}">
                            <a16:creationId xmlns:a16="http://schemas.microsoft.com/office/drawing/2014/main" id="{46474589-3CB7-4DF4-ADD1-4575E17AB930}"/>
                          </a:ext>
                        </a:extLst>
                      </p:cNvPr>
                      <p:cNvCxnSpPr/>
                      <p:nvPr/>
                    </p:nvCxnSpPr>
                    <p:spPr bwMode="auto">
                      <a:xfrm>
                        <a:off x="4309" y="3794"/>
                        <a:ext cx="0" cy="317"/>
                      </a:xfrm>
                      <a:prstGeom prst="line">
                        <a:avLst/>
                      </a:prstGeom>
                      <a:grpFill/>
                      <a:ln w="9525">
                        <a:solidFill>
                          <a:srgbClr val="000000"/>
                        </a:solidFill>
                        <a:round/>
                        <a:headEnd/>
                        <a:tailEnd type="triangle" w="med" len="med"/>
                      </a:ln>
                    </p:spPr>
                  </p:cxnSp>
                  <p:sp>
                    <p:nvSpPr>
                      <p:cNvPr id="143" name="Oval 142">
                        <a:extLst>
                          <a:ext uri="{FF2B5EF4-FFF2-40B4-BE49-F238E27FC236}">
                            <a16:creationId xmlns:a16="http://schemas.microsoft.com/office/drawing/2014/main" id="{8D100DEE-D5C8-416E-B9B8-3EAC950A4A3E}"/>
                          </a:ext>
                        </a:extLst>
                      </p:cNvPr>
                      <p:cNvSpPr>
                        <a:spLocks noChangeArrowheads="1"/>
                      </p:cNvSpPr>
                      <p:nvPr/>
                    </p:nvSpPr>
                    <p:spPr bwMode="auto">
                      <a:xfrm>
                        <a:off x="4181" y="4918"/>
                        <a:ext cx="240" cy="240"/>
                      </a:xfrm>
                      <a:prstGeom prst="ellipse">
                        <a:avLst/>
                      </a:prstGeom>
                      <a:grp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FF0000"/>
                              </a:outerShdw>
                            </a:effectLst>
                          </a14:hiddenEffects>
                        </a:ext>
                      </a:extLst>
                    </p:spPr>
                    <p:txBody>
                      <a:bodyPr rot="0" vert="horz" wrap="square" lIns="91440" tIns="45720" rIns="91440" bIns="45720" anchor="ctr" anchorCtr="0" upright="1">
                        <a:noAutofit/>
                      </a:bodyPr>
                      <a:lstStyle/>
                      <a:p>
                        <a:endParaRPr lang="en-SG"/>
                      </a:p>
                    </p:txBody>
                  </p:sp>
                  <p:cxnSp>
                    <p:nvCxnSpPr>
                      <p:cNvPr id="144" name="Line 81">
                        <a:extLst>
                          <a:ext uri="{FF2B5EF4-FFF2-40B4-BE49-F238E27FC236}">
                            <a16:creationId xmlns:a16="http://schemas.microsoft.com/office/drawing/2014/main" id="{D87B5515-495C-492A-B6FD-673FB02C1623}"/>
                          </a:ext>
                        </a:extLst>
                      </p:cNvPr>
                      <p:cNvCxnSpPr/>
                      <p:nvPr/>
                    </p:nvCxnSpPr>
                    <p:spPr bwMode="auto">
                      <a:xfrm>
                        <a:off x="4310" y="5158"/>
                        <a:ext cx="2" cy="317"/>
                      </a:xfrm>
                      <a:prstGeom prst="line">
                        <a:avLst/>
                      </a:prstGeom>
                      <a:grpFill/>
                      <a:ln w="9525">
                        <a:solidFill>
                          <a:srgbClr val="000000"/>
                        </a:solidFill>
                        <a:round/>
                        <a:headEnd/>
                        <a:tailEnd type="triangle" w="med" len="med"/>
                      </a:ln>
                    </p:spPr>
                  </p:cxnSp>
                  <p:sp>
                    <p:nvSpPr>
                      <p:cNvPr id="145" name="Oval 144">
                        <a:extLst>
                          <a:ext uri="{FF2B5EF4-FFF2-40B4-BE49-F238E27FC236}">
                            <a16:creationId xmlns:a16="http://schemas.microsoft.com/office/drawing/2014/main" id="{E63DCBC9-92CF-4A23-B606-FE45ADC88E3D}"/>
                          </a:ext>
                        </a:extLst>
                      </p:cNvPr>
                      <p:cNvSpPr>
                        <a:spLocks noChangeArrowheads="1"/>
                      </p:cNvSpPr>
                      <p:nvPr/>
                    </p:nvSpPr>
                    <p:spPr bwMode="auto">
                      <a:xfrm>
                        <a:off x="4182" y="6292"/>
                        <a:ext cx="240" cy="240"/>
                      </a:xfrm>
                      <a:prstGeom prst="ellipse">
                        <a:avLst/>
                      </a:prstGeom>
                      <a:grp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FF0000"/>
                              </a:outerShdw>
                            </a:effectLst>
                          </a14:hiddenEffects>
                        </a:ext>
                      </a:extLst>
                    </p:spPr>
                    <p:txBody>
                      <a:bodyPr rot="0" vert="horz" wrap="square" lIns="91440" tIns="45720" rIns="91440" bIns="45720" anchor="ctr" anchorCtr="0" upright="1">
                        <a:noAutofit/>
                      </a:bodyPr>
                      <a:lstStyle/>
                      <a:p>
                        <a:endParaRPr lang="en-SG"/>
                      </a:p>
                    </p:txBody>
                  </p:sp>
                  <p:cxnSp>
                    <p:nvCxnSpPr>
                      <p:cNvPr id="146" name="Line 85">
                        <a:extLst>
                          <a:ext uri="{FF2B5EF4-FFF2-40B4-BE49-F238E27FC236}">
                            <a16:creationId xmlns:a16="http://schemas.microsoft.com/office/drawing/2014/main" id="{BBD0696D-2F44-4FD2-B52D-A5ACD1938734}"/>
                          </a:ext>
                        </a:extLst>
                      </p:cNvPr>
                      <p:cNvCxnSpPr/>
                      <p:nvPr/>
                    </p:nvCxnSpPr>
                    <p:spPr bwMode="auto">
                      <a:xfrm>
                        <a:off x="4309" y="6535"/>
                        <a:ext cx="0" cy="317"/>
                      </a:xfrm>
                      <a:prstGeom prst="line">
                        <a:avLst/>
                      </a:prstGeom>
                      <a:grpFill/>
                      <a:ln w="9525">
                        <a:solidFill>
                          <a:srgbClr val="000000"/>
                        </a:solidFill>
                        <a:round/>
                        <a:headEnd/>
                        <a:tailEnd type="triangle" w="med" len="med"/>
                      </a:ln>
                    </p:spPr>
                  </p:cxnSp>
                  <p:sp>
                    <p:nvSpPr>
                      <p:cNvPr id="147" name="Oval 146">
                        <a:extLst>
                          <a:ext uri="{FF2B5EF4-FFF2-40B4-BE49-F238E27FC236}">
                            <a16:creationId xmlns:a16="http://schemas.microsoft.com/office/drawing/2014/main" id="{28BE54A4-76C8-4C27-B087-FD3FD8D7D14F}"/>
                          </a:ext>
                        </a:extLst>
                      </p:cNvPr>
                      <p:cNvSpPr>
                        <a:spLocks noChangeArrowheads="1"/>
                      </p:cNvSpPr>
                      <p:nvPr/>
                    </p:nvSpPr>
                    <p:spPr bwMode="auto">
                      <a:xfrm>
                        <a:off x="4192" y="7675"/>
                        <a:ext cx="240" cy="240"/>
                      </a:xfrm>
                      <a:prstGeom prst="ellipse">
                        <a:avLst/>
                      </a:prstGeom>
                      <a:grp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FF0000"/>
                              </a:outerShdw>
                            </a:effectLst>
                          </a14:hiddenEffects>
                        </a:ext>
                      </a:extLst>
                    </p:spPr>
                    <p:txBody>
                      <a:bodyPr rot="0" vert="horz" wrap="square" lIns="91440" tIns="45720" rIns="91440" bIns="45720" anchor="ctr" anchorCtr="0" upright="1">
                        <a:noAutofit/>
                      </a:bodyPr>
                      <a:lstStyle/>
                      <a:p>
                        <a:endParaRPr lang="en-SG"/>
                      </a:p>
                    </p:txBody>
                  </p:sp>
                  <p:cxnSp>
                    <p:nvCxnSpPr>
                      <p:cNvPr id="148" name="Line 89">
                        <a:extLst>
                          <a:ext uri="{FF2B5EF4-FFF2-40B4-BE49-F238E27FC236}">
                            <a16:creationId xmlns:a16="http://schemas.microsoft.com/office/drawing/2014/main" id="{88386450-5299-4ADD-8775-B6AA4C4A638F}"/>
                          </a:ext>
                        </a:extLst>
                      </p:cNvPr>
                      <p:cNvCxnSpPr/>
                      <p:nvPr/>
                    </p:nvCxnSpPr>
                    <p:spPr bwMode="auto">
                      <a:xfrm>
                        <a:off x="4309" y="7913"/>
                        <a:ext cx="0" cy="317"/>
                      </a:xfrm>
                      <a:prstGeom prst="line">
                        <a:avLst/>
                      </a:prstGeom>
                      <a:grpFill/>
                      <a:ln w="9525">
                        <a:solidFill>
                          <a:srgbClr val="000000"/>
                        </a:solidFill>
                        <a:round/>
                        <a:headEnd/>
                        <a:tailEnd type="triangle" w="med" len="med"/>
                      </a:ln>
                    </p:spPr>
                  </p:cxnSp>
                  <p:sp>
                    <p:nvSpPr>
                      <p:cNvPr id="149" name="AutoShape 104">
                        <a:extLst>
                          <a:ext uri="{FF2B5EF4-FFF2-40B4-BE49-F238E27FC236}">
                            <a16:creationId xmlns:a16="http://schemas.microsoft.com/office/drawing/2014/main" id="{AADBAA8A-CDFC-4875-A59D-FCB32670A515}"/>
                          </a:ext>
                        </a:extLst>
                      </p:cNvPr>
                      <p:cNvSpPr>
                        <a:spLocks noChangeArrowheads="1"/>
                      </p:cNvSpPr>
                      <p:nvPr/>
                    </p:nvSpPr>
                    <p:spPr bwMode="auto">
                      <a:xfrm>
                        <a:off x="3189" y="6852"/>
                        <a:ext cx="2244" cy="490"/>
                      </a:xfrm>
                      <a:prstGeom prst="flowChartDecision">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en-SG"/>
                      </a:p>
                    </p:txBody>
                  </p:sp>
                </p:grpSp>
                <p:grpSp>
                  <p:nvGrpSpPr>
                    <p:cNvPr id="95" name="Group 94">
                      <a:extLst>
                        <a:ext uri="{FF2B5EF4-FFF2-40B4-BE49-F238E27FC236}">
                          <a16:creationId xmlns:a16="http://schemas.microsoft.com/office/drawing/2014/main" id="{A0DACE57-9CA1-4ECC-9805-6548BBAA04E9}"/>
                        </a:ext>
                      </a:extLst>
                    </p:cNvPr>
                    <p:cNvGrpSpPr/>
                    <p:nvPr/>
                  </p:nvGrpSpPr>
                  <p:grpSpPr>
                    <a:xfrm>
                      <a:off x="790929" y="1290335"/>
                      <a:ext cx="2326956" cy="1455635"/>
                      <a:chOff x="888" y="-319009"/>
                      <a:chExt cx="2326956" cy="1455635"/>
                    </a:xfrm>
                    <a:grpFill/>
                  </p:grpSpPr>
                  <p:grpSp>
                    <p:nvGrpSpPr>
                      <p:cNvPr id="105" name="Group 104">
                        <a:extLst>
                          <a:ext uri="{FF2B5EF4-FFF2-40B4-BE49-F238E27FC236}">
                            <a16:creationId xmlns:a16="http://schemas.microsoft.com/office/drawing/2014/main" id="{E51DB703-BBF7-48C0-9107-9E3419FF6A96}"/>
                          </a:ext>
                        </a:extLst>
                      </p:cNvPr>
                      <p:cNvGrpSpPr/>
                      <p:nvPr/>
                    </p:nvGrpSpPr>
                    <p:grpSpPr>
                      <a:xfrm>
                        <a:off x="643648" y="-319009"/>
                        <a:ext cx="1684196" cy="303723"/>
                        <a:chOff x="7225" y="-319009"/>
                        <a:chExt cx="1684196" cy="303723"/>
                      </a:xfrm>
                      <a:grpFill/>
                    </p:grpSpPr>
                    <p:sp>
                      <p:nvSpPr>
                        <p:cNvPr id="117" name="Text Box 48">
                          <a:extLst>
                            <a:ext uri="{FF2B5EF4-FFF2-40B4-BE49-F238E27FC236}">
                              <a16:creationId xmlns:a16="http://schemas.microsoft.com/office/drawing/2014/main" id="{AEEEF692-7EDB-4D60-9650-201367098582}"/>
                            </a:ext>
                          </a:extLst>
                        </p:cNvPr>
                        <p:cNvSpPr txBox="1">
                          <a:spLocks noChangeArrowheads="1"/>
                        </p:cNvSpPr>
                        <p:nvPr/>
                      </p:nvSpPr>
                      <p:spPr bwMode="auto">
                        <a:xfrm>
                          <a:off x="80467" y="-319009"/>
                          <a:ext cx="241935" cy="142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SG" sz="1000">
                              <a:effectLst/>
                              <a:latin typeface="Times New Roman"/>
                              <a:ea typeface="SimSun"/>
                            </a:rPr>
                            <a:t>true</a:t>
                          </a:r>
                        </a:p>
                      </p:txBody>
                    </p:sp>
                    <p:grpSp>
                      <p:nvGrpSpPr>
                        <p:cNvPr id="118" name="Group 117">
                          <a:extLst>
                            <a:ext uri="{FF2B5EF4-FFF2-40B4-BE49-F238E27FC236}">
                              <a16:creationId xmlns:a16="http://schemas.microsoft.com/office/drawing/2014/main" id="{57974E8A-DB22-42DD-860B-C5911FD77544}"/>
                            </a:ext>
                          </a:extLst>
                        </p:cNvPr>
                        <p:cNvGrpSpPr/>
                        <p:nvPr/>
                      </p:nvGrpSpPr>
                      <p:grpSpPr>
                        <a:xfrm>
                          <a:off x="7225" y="-316911"/>
                          <a:ext cx="1684196" cy="301625"/>
                          <a:chOff x="7225" y="-324226"/>
                          <a:chExt cx="1684196" cy="301625"/>
                        </a:xfrm>
                        <a:grpFill/>
                      </p:grpSpPr>
                      <p:sp>
                        <p:nvSpPr>
                          <p:cNvPr id="119" name="Rectangle 118">
                            <a:extLst>
                              <a:ext uri="{FF2B5EF4-FFF2-40B4-BE49-F238E27FC236}">
                                <a16:creationId xmlns:a16="http://schemas.microsoft.com/office/drawing/2014/main" id="{B396C9DD-024A-4157-A67E-E0B542F9A207}"/>
                              </a:ext>
                            </a:extLst>
                          </p:cNvPr>
                          <p:cNvSpPr>
                            <a:spLocks noChangeArrowheads="1"/>
                          </p:cNvSpPr>
                          <p:nvPr/>
                        </p:nvSpPr>
                        <p:spPr bwMode="auto">
                          <a:xfrm>
                            <a:off x="475396" y="-324226"/>
                            <a:ext cx="1216025" cy="30162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120" name="Text Box 42">
                            <a:extLst>
                              <a:ext uri="{FF2B5EF4-FFF2-40B4-BE49-F238E27FC236}">
                                <a16:creationId xmlns:a16="http://schemas.microsoft.com/office/drawing/2014/main" id="{21EBC669-E048-4E6F-ABA5-71DA25E7053B}"/>
                              </a:ext>
                            </a:extLst>
                          </p:cNvPr>
                          <p:cNvSpPr txBox="1">
                            <a:spLocks noChangeArrowheads="1"/>
                          </p:cNvSpPr>
                          <p:nvPr/>
                        </p:nvSpPr>
                        <p:spPr bwMode="auto">
                          <a:xfrm>
                            <a:off x="570495" y="-282543"/>
                            <a:ext cx="1039595" cy="225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000" dirty="0">
                                <a:effectLst/>
                                <a:latin typeface="Times New Roman"/>
                                <a:ea typeface="SimSun"/>
                              </a:rPr>
                              <a:t>print </a:t>
                            </a:r>
                            <a:r>
                              <a:rPr lang="en-SG" sz="1000" dirty="0">
                                <a:latin typeface="Times New Roman"/>
                                <a:ea typeface="SimSun"/>
                              </a:rPr>
                              <a:t>H</a:t>
                            </a:r>
                            <a:r>
                              <a:rPr lang="en-SG" sz="1000" dirty="0">
                                <a:effectLst/>
                                <a:latin typeface="Times New Roman"/>
                                <a:ea typeface="SimSun"/>
                              </a:rPr>
                              <a:t>R2</a:t>
                            </a:r>
                          </a:p>
                        </p:txBody>
                      </p:sp>
                      <p:cxnSp>
                        <p:nvCxnSpPr>
                          <p:cNvPr id="121" name="Line 45">
                            <a:extLst>
                              <a:ext uri="{FF2B5EF4-FFF2-40B4-BE49-F238E27FC236}">
                                <a16:creationId xmlns:a16="http://schemas.microsoft.com/office/drawing/2014/main" id="{9E08E3A4-D863-4DD4-9386-F34203DE95B1}"/>
                              </a:ext>
                            </a:extLst>
                          </p:cNvPr>
                          <p:cNvCxnSpPr/>
                          <p:nvPr/>
                        </p:nvCxnSpPr>
                        <p:spPr bwMode="auto">
                          <a:xfrm>
                            <a:off x="7225" y="-177921"/>
                            <a:ext cx="466725" cy="0"/>
                          </a:xfrm>
                          <a:prstGeom prst="line">
                            <a:avLst/>
                          </a:prstGeom>
                          <a:grpFill/>
                          <a:ln w="9525">
                            <a:solidFill>
                              <a:srgbClr val="000000"/>
                            </a:solidFill>
                            <a:round/>
                            <a:headEnd/>
                            <a:tailEnd type="triangle" w="med" len="med"/>
                          </a:ln>
                        </p:spPr>
                      </p:cxnSp>
                    </p:grpSp>
                  </p:grpSp>
                  <p:grpSp>
                    <p:nvGrpSpPr>
                      <p:cNvPr id="106" name="Group 105">
                        <a:extLst>
                          <a:ext uri="{FF2B5EF4-FFF2-40B4-BE49-F238E27FC236}">
                            <a16:creationId xmlns:a16="http://schemas.microsoft.com/office/drawing/2014/main" id="{D0F21127-B22A-4727-8E8D-557C370D3BD5}"/>
                          </a:ext>
                        </a:extLst>
                      </p:cNvPr>
                      <p:cNvGrpSpPr/>
                      <p:nvPr/>
                    </p:nvGrpSpPr>
                    <p:grpSpPr>
                      <a:xfrm>
                        <a:off x="888" y="-19208"/>
                        <a:ext cx="2317430" cy="1155834"/>
                        <a:chOff x="888" y="-333762"/>
                        <a:chExt cx="2317430" cy="1155834"/>
                      </a:xfrm>
                      <a:grpFill/>
                    </p:grpSpPr>
                    <p:sp>
                      <p:nvSpPr>
                        <p:cNvPr id="107" name="Text Box 48">
                          <a:extLst>
                            <a:ext uri="{FF2B5EF4-FFF2-40B4-BE49-F238E27FC236}">
                              <a16:creationId xmlns:a16="http://schemas.microsoft.com/office/drawing/2014/main" id="{09B424B5-C814-4AC9-B803-8E9785642C4B}"/>
                            </a:ext>
                          </a:extLst>
                        </p:cNvPr>
                        <p:cNvSpPr txBox="1">
                          <a:spLocks noChangeArrowheads="1"/>
                        </p:cNvSpPr>
                        <p:nvPr/>
                      </p:nvSpPr>
                      <p:spPr bwMode="auto">
                        <a:xfrm>
                          <a:off x="716890" y="229974"/>
                          <a:ext cx="241935" cy="142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SG" sz="1000">
                              <a:effectLst/>
                              <a:latin typeface="Times New Roman"/>
                              <a:ea typeface="SimSun"/>
                            </a:rPr>
                            <a:t>true</a:t>
                          </a:r>
                        </a:p>
                      </p:txBody>
                    </p:sp>
                    <p:grpSp>
                      <p:nvGrpSpPr>
                        <p:cNvPr id="108" name="Group 107">
                          <a:extLst>
                            <a:ext uri="{FF2B5EF4-FFF2-40B4-BE49-F238E27FC236}">
                              <a16:creationId xmlns:a16="http://schemas.microsoft.com/office/drawing/2014/main" id="{E10098B7-3470-4701-9476-E1FCC85A7223}"/>
                            </a:ext>
                          </a:extLst>
                        </p:cNvPr>
                        <p:cNvGrpSpPr/>
                        <p:nvPr/>
                      </p:nvGrpSpPr>
                      <p:grpSpPr>
                        <a:xfrm>
                          <a:off x="888" y="-333762"/>
                          <a:ext cx="2317430" cy="1155834"/>
                          <a:chOff x="888" y="-333762"/>
                          <a:chExt cx="2317430" cy="1155834"/>
                        </a:xfrm>
                        <a:grpFill/>
                      </p:grpSpPr>
                      <p:sp>
                        <p:nvSpPr>
                          <p:cNvPr id="109" name="Rectangle 108">
                            <a:extLst>
                              <a:ext uri="{FF2B5EF4-FFF2-40B4-BE49-F238E27FC236}">
                                <a16:creationId xmlns:a16="http://schemas.microsoft.com/office/drawing/2014/main" id="{86B7C5E1-BAD9-4839-B9FC-47E9427AF545}"/>
                              </a:ext>
                            </a:extLst>
                          </p:cNvPr>
                          <p:cNvSpPr>
                            <a:spLocks noChangeArrowheads="1"/>
                          </p:cNvSpPr>
                          <p:nvPr/>
                        </p:nvSpPr>
                        <p:spPr bwMode="auto">
                          <a:xfrm>
                            <a:off x="1102293" y="244873"/>
                            <a:ext cx="1216025" cy="30162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en-SG"/>
                          </a:p>
                        </p:txBody>
                      </p:sp>
                      <p:cxnSp>
                        <p:nvCxnSpPr>
                          <p:cNvPr id="110" name="Line 76">
                            <a:extLst>
                              <a:ext uri="{FF2B5EF4-FFF2-40B4-BE49-F238E27FC236}">
                                <a16:creationId xmlns:a16="http://schemas.microsoft.com/office/drawing/2014/main" id="{ABE3377E-68EE-41B6-B43A-9EEBA609F517}"/>
                              </a:ext>
                            </a:extLst>
                          </p:cNvPr>
                          <p:cNvCxnSpPr/>
                          <p:nvPr/>
                        </p:nvCxnSpPr>
                        <p:spPr bwMode="auto">
                          <a:xfrm>
                            <a:off x="1703126" y="547406"/>
                            <a:ext cx="0" cy="274666"/>
                          </a:xfrm>
                          <a:prstGeom prst="line">
                            <a:avLst/>
                          </a:prstGeom>
                          <a:grpFill/>
                          <a:ln w="9525">
                            <a:solidFill>
                              <a:srgbClr val="000000"/>
                            </a:solidFill>
                            <a:round/>
                            <a:headEnd/>
                            <a:tailEnd/>
                          </a:ln>
                        </p:spPr>
                      </p:cxnSp>
                      <p:grpSp>
                        <p:nvGrpSpPr>
                          <p:cNvPr id="111" name="Group 110">
                            <a:extLst>
                              <a:ext uri="{FF2B5EF4-FFF2-40B4-BE49-F238E27FC236}">
                                <a16:creationId xmlns:a16="http://schemas.microsoft.com/office/drawing/2014/main" id="{F237F182-25A5-482E-8C8F-C1E86A5CB69E}"/>
                              </a:ext>
                            </a:extLst>
                          </p:cNvPr>
                          <p:cNvGrpSpPr/>
                          <p:nvPr/>
                        </p:nvGrpSpPr>
                        <p:grpSpPr>
                          <a:xfrm>
                            <a:off x="7584" y="-333762"/>
                            <a:ext cx="1711398" cy="276714"/>
                            <a:chOff x="7584" y="-333762"/>
                            <a:chExt cx="1711398" cy="276714"/>
                          </a:xfrm>
                          <a:grpFill/>
                        </p:grpSpPr>
                        <p:cxnSp>
                          <p:nvCxnSpPr>
                            <p:cNvPr id="115" name="Line 75">
                              <a:extLst>
                                <a:ext uri="{FF2B5EF4-FFF2-40B4-BE49-F238E27FC236}">
                                  <a16:creationId xmlns:a16="http://schemas.microsoft.com/office/drawing/2014/main" id="{42F8F01D-F71D-4E8F-AD8C-28AF34D1E2C3}"/>
                                </a:ext>
                              </a:extLst>
                            </p:cNvPr>
                            <p:cNvCxnSpPr/>
                            <p:nvPr/>
                          </p:nvCxnSpPr>
                          <p:spPr bwMode="auto">
                            <a:xfrm flipH="1">
                              <a:off x="7584" y="-57048"/>
                              <a:ext cx="1710690" cy="0"/>
                            </a:xfrm>
                            <a:prstGeom prst="line">
                              <a:avLst/>
                            </a:prstGeom>
                            <a:grpFill/>
                            <a:ln w="9525">
                              <a:solidFill>
                                <a:srgbClr val="000000"/>
                              </a:solidFill>
                              <a:round/>
                              <a:headEnd/>
                              <a:tailEnd type="triangle" w="med" len="med"/>
                            </a:ln>
                          </p:spPr>
                        </p:cxnSp>
                        <p:cxnSp>
                          <p:nvCxnSpPr>
                            <p:cNvPr id="116" name="Line 76">
                              <a:extLst>
                                <a:ext uri="{FF2B5EF4-FFF2-40B4-BE49-F238E27FC236}">
                                  <a16:creationId xmlns:a16="http://schemas.microsoft.com/office/drawing/2014/main" id="{5FC9A59F-EA84-4481-82DD-A57FA817DF05}"/>
                                </a:ext>
                              </a:extLst>
                            </p:cNvPr>
                            <p:cNvCxnSpPr/>
                            <p:nvPr/>
                          </p:nvCxnSpPr>
                          <p:spPr bwMode="auto">
                            <a:xfrm>
                              <a:off x="1718982" y="-333762"/>
                              <a:ext cx="0" cy="274666"/>
                            </a:xfrm>
                            <a:prstGeom prst="line">
                              <a:avLst/>
                            </a:prstGeom>
                            <a:grpFill/>
                            <a:ln w="9525">
                              <a:solidFill>
                                <a:srgbClr val="000000"/>
                              </a:solidFill>
                              <a:round/>
                              <a:headEnd/>
                              <a:tailEnd/>
                            </a:ln>
                          </p:spPr>
                        </p:cxnSp>
                      </p:grpSp>
                      <p:sp>
                        <p:nvSpPr>
                          <p:cNvPr id="112" name="Text Box 42">
                            <a:extLst>
                              <a:ext uri="{FF2B5EF4-FFF2-40B4-BE49-F238E27FC236}">
                                <a16:creationId xmlns:a16="http://schemas.microsoft.com/office/drawing/2014/main" id="{F03D5E1D-1F04-49AB-BA3F-18C3DAFE01E7}"/>
                              </a:ext>
                            </a:extLst>
                          </p:cNvPr>
                          <p:cNvSpPr txBox="1">
                            <a:spLocks noChangeArrowheads="1"/>
                          </p:cNvSpPr>
                          <p:nvPr/>
                        </p:nvSpPr>
                        <p:spPr bwMode="auto">
                          <a:xfrm>
                            <a:off x="1197391" y="277029"/>
                            <a:ext cx="1041897" cy="266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000" dirty="0">
                                <a:effectLst/>
                                <a:latin typeface="Times New Roman"/>
                                <a:ea typeface="SimSun"/>
                              </a:rPr>
                              <a:t>print HR3</a:t>
                            </a:r>
                          </a:p>
                        </p:txBody>
                      </p:sp>
                      <p:cxnSp>
                        <p:nvCxnSpPr>
                          <p:cNvPr id="113" name="Line 45">
                            <a:extLst>
                              <a:ext uri="{FF2B5EF4-FFF2-40B4-BE49-F238E27FC236}">
                                <a16:creationId xmlns:a16="http://schemas.microsoft.com/office/drawing/2014/main" id="{4D7A83CA-66A2-4FA8-82E7-095BDEEBBC51}"/>
                              </a:ext>
                            </a:extLst>
                          </p:cNvPr>
                          <p:cNvCxnSpPr/>
                          <p:nvPr/>
                        </p:nvCxnSpPr>
                        <p:spPr bwMode="auto">
                          <a:xfrm>
                            <a:off x="638327" y="386782"/>
                            <a:ext cx="466725" cy="0"/>
                          </a:xfrm>
                          <a:prstGeom prst="line">
                            <a:avLst/>
                          </a:prstGeom>
                          <a:grpFill/>
                          <a:ln w="9525">
                            <a:solidFill>
                              <a:srgbClr val="000000"/>
                            </a:solidFill>
                            <a:round/>
                            <a:headEnd/>
                            <a:tailEnd type="triangle" w="med" len="med"/>
                          </a:ln>
                        </p:spPr>
                      </p:cxnSp>
                      <p:cxnSp>
                        <p:nvCxnSpPr>
                          <p:cNvPr id="114" name="Line 75">
                            <a:extLst>
                              <a:ext uri="{FF2B5EF4-FFF2-40B4-BE49-F238E27FC236}">
                                <a16:creationId xmlns:a16="http://schemas.microsoft.com/office/drawing/2014/main" id="{A1329F1F-B8FD-4100-AE95-E0327C83CB3B}"/>
                              </a:ext>
                            </a:extLst>
                          </p:cNvPr>
                          <p:cNvCxnSpPr/>
                          <p:nvPr/>
                        </p:nvCxnSpPr>
                        <p:spPr bwMode="auto">
                          <a:xfrm flipH="1">
                            <a:off x="888" y="818153"/>
                            <a:ext cx="1710690" cy="0"/>
                          </a:xfrm>
                          <a:prstGeom prst="line">
                            <a:avLst/>
                          </a:prstGeom>
                          <a:grpFill/>
                          <a:ln w="9525">
                            <a:solidFill>
                              <a:srgbClr val="000000"/>
                            </a:solidFill>
                            <a:round/>
                            <a:headEnd/>
                            <a:tailEnd type="triangle" w="med" len="med"/>
                          </a:ln>
                        </p:spPr>
                      </p:cxnSp>
                    </p:grpSp>
                  </p:grpSp>
                </p:grpSp>
                <p:grpSp>
                  <p:nvGrpSpPr>
                    <p:cNvPr id="96" name="Group 95">
                      <a:extLst>
                        <a:ext uri="{FF2B5EF4-FFF2-40B4-BE49-F238E27FC236}">
                          <a16:creationId xmlns:a16="http://schemas.microsoft.com/office/drawing/2014/main" id="{C0995AA1-E7E2-4BF5-8984-9B74DFD0454B}"/>
                        </a:ext>
                      </a:extLst>
                    </p:cNvPr>
                    <p:cNvGrpSpPr/>
                    <p:nvPr/>
                  </p:nvGrpSpPr>
                  <p:grpSpPr>
                    <a:xfrm>
                      <a:off x="806449" y="3021358"/>
                      <a:ext cx="2311438" cy="613428"/>
                      <a:chOff x="9095" y="-768012"/>
                      <a:chExt cx="2311628" cy="613506"/>
                    </a:xfrm>
                    <a:grpFill/>
                  </p:grpSpPr>
                  <p:cxnSp>
                    <p:nvCxnSpPr>
                      <p:cNvPr id="97" name="Line 76">
                        <a:extLst>
                          <a:ext uri="{FF2B5EF4-FFF2-40B4-BE49-F238E27FC236}">
                            <a16:creationId xmlns:a16="http://schemas.microsoft.com/office/drawing/2014/main" id="{F8F6ED3D-8F2D-417F-9825-8A4891B0F0EE}"/>
                          </a:ext>
                        </a:extLst>
                      </p:cNvPr>
                      <p:cNvCxnSpPr/>
                      <p:nvPr/>
                    </p:nvCxnSpPr>
                    <p:spPr bwMode="auto">
                      <a:xfrm>
                        <a:off x="1711858" y="-447520"/>
                        <a:ext cx="0" cy="293014"/>
                      </a:xfrm>
                      <a:prstGeom prst="line">
                        <a:avLst/>
                      </a:prstGeom>
                      <a:grpFill/>
                      <a:ln w="9525">
                        <a:solidFill>
                          <a:srgbClr val="000000"/>
                        </a:solidFill>
                        <a:round/>
                        <a:headEnd/>
                        <a:tailEnd/>
                      </a:ln>
                    </p:spPr>
                  </p:cxnSp>
                  <p:sp>
                    <p:nvSpPr>
                      <p:cNvPr id="98" name="Text Box 48">
                        <a:extLst>
                          <a:ext uri="{FF2B5EF4-FFF2-40B4-BE49-F238E27FC236}">
                            <a16:creationId xmlns:a16="http://schemas.microsoft.com/office/drawing/2014/main" id="{E82C841D-ADFB-4D02-86BE-6C2582CD9594}"/>
                          </a:ext>
                        </a:extLst>
                      </p:cNvPr>
                      <p:cNvSpPr txBox="1">
                        <a:spLocks noChangeArrowheads="1"/>
                      </p:cNvSpPr>
                      <p:nvPr/>
                    </p:nvSpPr>
                    <p:spPr bwMode="auto">
                      <a:xfrm>
                        <a:off x="735472" y="-768012"/>
                        <a:ext cx="241935" cy="142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SG" sz="1000">
                            <a:effectLst/>
                            <a:latin typeface="Times New Roman"/>
                            <a:ea typeface="SimSun"/>
                          </a:rPr>
                          <a:t>true</a:t>
                        </a:r>
                      </a:p>
                    </p:txBody>
                  </p:sp>
                  <p:grpSp>
                    <p:nvGrpSpPr>
                      <p:cNvPr id="99" name="Group 98">
                        <a:extLst>
                          <a:ext uri="{FF2B5EF4-FFF2-40B4-BE49-F238E27FC236}">
                            <a16:creationId xmlns:a16="http://schemas.microsoft.com/office/drawing/2014/main" id="{DFC865EC-8A32-4307-909B-653504835EB4}"/>
                          </a:ext>
                        </a:extLst>
                      </p:cNvPr>
                      <p:cNvGrpSpPr/>
                      <p:nvPr/>
                    </p:nvGrpSpPr>
                    <p:grpSpPr>
                      <a:xfrm>
                        <a:off x="636524" y="-758481"/>
                        <a:ext cx="1684199" cy="301625"/>
                        <a:chOff x="101" y="-787742"/>
                        <a:chExt cx="1684199" cy="301625"/>
                      </a:xfrm>
                      <a:grpFill/>
                    </p:grpSpPr>
                    <p:sp>
                      <p:nvSpPr>
                        <p:cNvPr id="102" name="Rectangle 101">
                          <a:extLst>
                            <a:ext uri="{FF2B5EF4-FFF2-40B4-BE49-F238E27FC236}">
                              <a16:creationId xmlns:a16="http://schemas.microsoft.com/office/drawing/2014/main" id="{60EEC090-F26B-4B18-80E8-5E1520CB0E8E}"/>
                            </a:ext>
                          </a:extLst>
                        </p:cNvPr>
                        <p:cNvSpPr>
                          <a:spLocks noChangeArrowheads="1"/>
                        </p:cNvSpPr>
                        <p:nvPr/>
                      </p:nvSpPr>
                      <p:spPr bwMode="auto">
                        <a:xfrm>
                          <a:off x="468275" y="-787742"/>
                          <a:ext cx="1216025" cy="30162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103" name="Text Box 42">
                          <a:extLst>
                            <a:ext uri="{FF2B5EF4-FFF2-40B4-BE49-F238E27FC236}">
                              <a16:creationId xmlns:a16="http://schemas.microsoft.com/office/drawing/2014/main" id="{D0DAEB65-CF26-473A-82CA-E4D35419DFA8}"/>
                            </a:ext>
                          </a:extLst>
                        </p:cNvPr>
                        <p:cNvSpPr txBox="1">
                          <a:spLocks noChangeArrowheads="1"/>
                        </p:cNvSpPr>
                        <p:nvPr/>
                      </p:nvSpPr>
                      <p:spPr bwMode="auto">
                        <a:xfrm>
                          <a:off x="556154" y="-762341"/>
                          <a:ext cx="1032465" cy="266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000" dirty="0">
                              <a:latin typeface="Times New Roman"/>
                              <a:ea typeface="SimSun"/>
                            </a:rPr>
                            <a:t>p</a:t>
                          </a:r>
                          <a:r>
                            <a:rPr lang="en-SG" sz="1000" dirty="0">
                              <a:effectLst/>
                              <a:latin typeface="Times New Roman"/>
                              <a:ea typeface="SimSun"/>
                            </a:rPr>
                            <a:t>rint HR4</a:t>
                          </a:r>
                        </a:p>
                      </p:txBody>
                    </p:sp>
                    <p:cxnSp>
                      <p:nvCxnSpPr>
                        <p:cNvPr id="104" name="Line 45">
                          <a:extLst>
                            <a:ext uri="{FF2B5EF4-FFF2-40B4-BE49-F238E27FC236}">
                              <a16:creationId xmlns:a16="http://schemas.microsoft.com/office/drawing/2014/main" id="{068B65B3-3028-48C6-B709-D389D230924D}"/>
                            </a:ext>
                          </a:extLst>
                        </p:cNvPr>
                        <p:cNvCxnSpPr/>
                        <p:nvPr/>
                      </p:nvCxnSpPr>
                      <p:spPr bwMode="auto">
                        <a:xfrm>
                          <a:off x="101" y="-642753"/>
                          <a:ext cx="466725" cy="0"/>
                        </a:xfrm>
                        <a:prstGeom prst="line">
                          <a:avLst/>
                        </a:prstGeom>
                        <a:grpFill/>
                        <a:ln w="9525">
                          <a:solidFill>
                            <a:srgbClr val="000000"/>
                          </a:solidFill>
                          <a:round/>
                          <a:headEnd/>
                          <a:tailEnd type="triangle" w="med" len="med"/>
                        </a:ln>
                      </p:spPr>
                    </p:cxnSp>
                  </p:grpSp>
                  <p:cxnSp>
                    <p:nvCxnSpPr>
                      <p:cNvPr id="101" name="Line 75">
                        <a:extLst>
                          <a:ext uri="{FF2B5EF4-FFF2-40B4-BE49-F238E27FC236}">
                            <a16:creationId xmlns:a16="http://schemas.microsoft.com/office/drawing/2014/main" id="{19C8F75B-F2FD-434E-B497-030B3AAAE2C7}"/>
                          </a:ext>
                        </a:extLst>
                      </p:cNvPr>
                      <p:cNvCxnSpPr/>
                      <p:nvPr/>
                    </p:nvCxnSpPr>
                    <p:spPr bwMode="auto">
                      <a:xfrm flipH="1">
                        <a:off x="9095" y="-158892"/>
                        <a:ext cx="1710690" cy="0"/>
                      </a:xfrm>
                      <a:prstGeom prst="line">
                        <a:avLst/>
                      </a:prstGeom>
                      <a:grpFill/>
                      <a:ln w="9525">
                        <a:solidFill>
                          <a:srgbClr val="000000"/>
                        </a:solidFill>
                        <a:round/>
                        <a:headEnd/>
                        <a:tailEnd type="triangle" w="med" len="med"/>
                      </a:ln>
                    </p:spPr>
                  </p:cxnSp>
                </p:grpSp>
              </p:grpSp>
            </p:grpSp>
            <p:sp>
              <p:nvSpPr>
                <p:cNvPr id="91" name="Text Box 72">
                  <a:extLst>
                    <a:ext uri="{FF2B5EF4-FFF2-40B4-BE49-F238E27FC236}">
                      <a16:creationId xmlns:a16="http://schemas.microsoft.com/office/drawing/2014/main" id="{6740642D-4FA4-43DB-BE24-6F7CAB001DBA}"/>
                    </a:ext>
                  </a:extLst>
                </p:cNvPr>
                <p:cNvSpPr txBox="1">
                  <a:spLocks noChangeArrowheads="1"/>
                </p:cNvSpPr>
                <p:nvPr/>
              </p:nvSpPr>
              <p:spPr bwMode="auto">
                <a:xfrm>
                  <a:off x="471922" y="3057114"/>
                  <a:ext cx="730250" cy="14224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90000"/>
                    </a:lnSpc>
                    <a:spcBef>
                      <a:spcPts val="0"/>
                    </a:spcBef>
                    <a:spcAft>
                      <a:spcPts val="0"/>
                    </a:spcAft>
                  </a:pPr>
                  <a:r>
                    <a:rPr lang="en-SG" sz="1000" dirty="0" err="1">
                      <a:effectLst/>
                      <a:latin typeface="Times New Roman"/>
                      <a:ea typeface="SimSun"/>
                    </a:rPr>
                    <a:t>bmi</a:t>
                  </a:r>
                  <a:r>
                    <a:rPr lang="en-SG" sz="1000" dirty="0">
                      <a:effectLst/>
                      <a:latin typeface="Times New Roman"/>
                      <a:ea typeface="SimSun"/>
                    </a:rPr>
                    <a:t> &gt;=27.5</a:t>
                  </a:r>
                </a:p>
              </p:txBody>
            </p:sp>
          </p:grpSp>
        </p:grpSp>
      </p:grpSp>
      <p:sp>
        <p:nvSpPr>
          <p:cNvPr id="150" name="Content Placeholder 2">
            <a:extLst>
              <a:ext uri="{FF2B5EF4-FFF2-40B4-BE49-F238E27FC236}">
                <a16:creationId xmlns:a16="http://schemas.microsoft.com/office/drawing/2014/main" id="{271FA196-AF5F-47E5-87FB-A84D72B6BBB6}"/>
              </a:ext>
            </a:extLst>
          </p:cNvPr>
          <p:cNvSpPr txBox="1">
            <a:spLocks/>
          </p:cNvSpPr>
          <p:nvPr/>
        </p:nvSpPr>
        <p:spPr bwMode="auto">
          <a:xfrm>
            <a:off x="161932" y="1532382"/>
            <a:ext cx="5542721" cy="2451384"/>
          </a:xfrm>
          <a:prstGeom prst="rect">
            <a:avLst/>
          </a:prstGeom>
          <a:solidFill>
            <a:schemeClr val="bg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179388" indent="0">
              <a:buFontTx/>
              <a:buNone/>
              <a:tabLst>
                <a:tab pos="536575" algn="l"/>
                <a:tab pos="1077913" algn="l"/>
                <a:tab pos="1433513" algn="l"/>
                <a:tab pos="1787525" algn="l"/>
              </a:tabLst>
            </a:pPr>
            <a:r>
              <a:rPr lang="en-US" sz="1600" kern="0" dirty="0">
                <a:solidFill>
                  <a:srgbClr val="0000FF"/>
                </a:solidFill>
                <a:latin typeface="Calibri" panose="020F0502020204030204" pitchFamily="34" charset="0"/>
                <a:cs typeface="Calibri" panose="020F0502020204030204" pitchFamily="34" charset="0"/>
              </a:rPr>
              <a:t>if </a:t>
            </a:r>
            <a:r>
              <a:rPr lang="en-US" sz="1600" kern="0" dirty="0" err="1">
                <a:solidFill>
                  <a:srgbClr val="0000FF"/>
                </a:solidFill>
                <a:latin typeface="Calibri" panose="020F0502020204030204" pitchFamily="34" charset="0"/>
                <a:cs typeface="Calibri" panose="020F0502020204030204" pitchFamily="34" charset="0"/>
              </a:rPr>
              <a:t>bmi</a:t>
            </a:r>
            <a:r>
              <a:rPr lang="en-US" sz="1600" kern="0" dirty="0">
                <a:solidFill>
                  <a:srgbClr val="0000FF"/>
                </a:solidFill>
                <a:latin typeface="Calibri" panose="020F0502020204030204" pitchFamily="34" charset="0"/>
                <a:cs typeface="Calibri" panose="020F0502020204030204" pitchFamily="34" charset="0"/>
              </a:rPr>
              <a:t> &lt; 18.5:</a:t>
            </a:r>
          </a:p>
          <a:p>
            <a:pPr marL="179388" indent="0">
              <a:buFontTx/>
              <a:buNone/>
              <a:tabLst>
                <a:tab pos="536575" algn="l"/>
                <a:tab pos="1077913" algn="l"/>
                <a:tab pos="1433513" algn="l"/>
                <a:tab pos="1787525" algn="l"/>
              </a:tabLst>
            </a:pPr>
            <a:r>
              <a:rPr lang="en-US" sz="1600" kern="0" dirty="0">
                <a:solidFill>
                  <a:srgbClr val="0000FF"/>
                </a:solidFill>
                <a:latin typeface="Calibri" panose="020F0502020204030204" pitchFamily="34" charset="0"/>
                <a:cs typeface="Calibri" panose="020F0502020204030204" pitchFamily="34" charset="0"/>
              </a:rPr>
              <a:t>	print("Risk of developing osteoporosis")</a:t>
            </a:r>
          </a:p>
          <a:p>
            <a:pPr marL="179388" indent="0">
              <a:buFontTx/>
              <a:buNone/>
              <a:tabLst>
                <a:tab pos="536575" algn="l"/>
                <a:tab pos="1077913" algn="l"/>
                <a:tab pos="1433513" algn="l"/>
                <a:tab pos="1787525" algn="l"/>
              </a:tabLst>
            </a:pPr>
            <a:r>
              <a:rPr lang="en-US" sz="1600" kern="0" dirty="0">
                <a:solidFill>
                  <a:srgbClr val="0000FF"/>
                </a:solidFill>
                <a:latin typeface="Calibri" panose="020F0502020204030204" pitchFamily="34" charset="0"/>
                <a:cs typeface="Calibri" panose="020F0502020204030204" pitchFamily="34" charset="0"/>
              </a:rPr>
              <a:t>if 18.5 &lt;= </a:t>
            </a:r>
            <a:r>
              <a:rPr lang="en-US" sz="1600" kern="0" dirty="0" err="1">
                <a:solidFill>
                  <a:srgbClr val="0000FF"/>
                </a:solidFill>
                <a:latin typeface="Calibri" panose="020F0502020204030204" pitchFamily="34" charset="0"/>
                <a:cs typeface="Calibri" panose="020F0502020204030204" pitchFamily="34" charset="0"/>
              </a:rPr>
              <a:t>bmi</a:t>
            </a:r>
            <a:r>
              <a:rPr lang="en-US" sz="1600" kern="0" dirty="0">
                <a:solidFill>
                  <a:srgbClr val="0000FF"/>
                </a:solidFill>
                <a:latin typeface="Calibri" panose="020F0502020204030204" pitchFamily="34" charset="0"/>
                <a:cs typeface="Calibri" panose="020F0502020204030204" pitchFamily="34" charset="0"/>
              </a:rPr>
              <a:t> &lt; 23:</a:t>
            </a:r>
          </a:p>
          <a:p>
            <a:pPr marL="179388" indent="0">
              <a:buFontTx/>
              <a:buNone/>
              <a:tabLst>
                <a:tab pos="536575" algn="l"/>
                <a:tab pos="1077913" algn="l"/>
                <a:tab pos="1433513" algn="l"/>
                <a:tab pos="1787525" algn="l"/>
              </a:tabLst>
            </a:pPr>
            <a:r>
              <a:rPr lang="en-US" sz="1600" kern="0" dirty="0">
                <a:solidFill>
                  <a:srgbClr val="0000FF"/>
                </a:solidFill>
                <a:latin typeface="Calibri" panose="020F0502020204030204" pitchFamily="34" charset="0"/>
                <a:cs typeface="Calibri" panose="020F0502020204030204" pitchFamily="34" charset="0"/>
              </a:rPr>
              <a:t>	print("Healthy")</a:t>
            </a:r>
          </a:p>
          <a:p>
            <a:pPr marL="179388" indent="0">
              <a:buFontTx/>
              <a:buNone/>
              <a:tabLst>
                <a:tab pos="536575" algn="l"/>
                <a:tab pos="1077913" algn="l"/>
                <a:tab pos="1433513" algn="l"/>
                <a:tab pos="1787525" algn="l"/>
              </a:tabLst>
            </a:pPr>
            <a:r>
              <a:rPr lang="en-US" sz="1600" kern="0" dirty="0">
                <a:solidFill>
                  <a:srgbClr val="0000FF"/>
                </a:solidFill>
                <a:latin typeface="Calibri" panose="020F0502020204030204" pitchFamily="34" charset="0"/>
                <a:cs typeface="Calibri" panose="020F0502020204030204" pitchFamily="34" charset="0"/>
              </a:rPr>
              <a:t>if 23 &lt;= </a:t>
            </a:r>
            <a:r>
              <a:rPr lang="en-US" sz="1600" kern="0" dirty="0" err="1">
                <a:solidFill>
                  <a:srgbClr val="0000FF"/>
                </a:solidFill>
                <a:latin typeface="Calibri" panose="020F0502020204030204" pitchFamily="34" charset="0"/>
                <a:cs typeface="Calibri" panose="020F0502020204030204" pitchFamily="34" charset="0"/>
              </a:rPr>
              <a:t>bmi</a:t>
            </a:r>
            <a:r>
              <a:rPr lang="en-US" sz="1600" kern="0" dirty="0">
                <a:solidFill>
                  <a:srgbClr val="0000FF"/>
                </a:solidFill>
                <a:latin typeface="Calibri" panose="020F0502020204030204" pitchFamily="34" charset="0"/>
                <a:cs typeface="Calibri" panose="020F0502020204030204" pitchFamily="34" charset="0"/>
              </a:rPr>
              <a:t> &lt; 27.5:</a:t>
            </a:r>
          </a:p>
          <a:p>
            <a:pPr marL="179388" indent="0">
              <a:buFontTx/>
              <a:buNone/>
              <a:tabLst>
                <a:tab pos="536575" algn="l"/>
                <a:tab pos="1077913" algn="l"/>
                <a:tab pos="1433513" algn="l"/>
                <a:tab pos="1787525" algn="l"/>
              </a:tabLst>
            </a:pPr>
            <a:r>
              <a:rPr lang="en-US" sz="1600" kern="0" dirty="0">
                <a:solidFill>
                  <a:srgbClr val="0000FF"/>
                </a:solidFill>
                <a:latin typeface="Calibri" panose="020F0502020204030204" pitchFamily="34" charset="0"/>
                <a:cs typeface="Calibri" panose="020F0502020204030204" pitchFamily="34" charset="0"/>
              </a:rPr>
              <a:t>	print ("Low risk of developing heart disease, stroke, etc.")</a:t>
            </a:r>
          </a:p>
          <a:p>
            <a:pPr marL="179388" indent="0">
              <a:buFontTx/>
              <a:buNone/>
              <a:tabLst>
                <a:tab pos="536575" algn="l"/>
                <a:tab pos="1077913" algn="l"/>
                <a:tab pos="1433513" algn="l"/>
                <a:tab pos="1787525" algn="l"/>
              </a:tabLst>
            </a:pPr>
            <a:r>
              <a:rPr lang="en-US" sz="1600" kern="0" dirty="0">
                <a:solidFill>
                  <a:srgbClr val="0000FF"/>
                </a:solidFill>
                <a:latin typeface="Calibri" panose="020F0502020204030204" pitchFamily="34" charset="0"/>
                <a:cs typeface="Calibri" panose="020F0502020204030204" pitchFamily="34" charset="0"/>
              </a:rPr>
              <a:t>if </a:t>
            </a:r>
            <a:r>
              <a:rPr lang="en-US" sz="1600" kern="0" dirty="0" err="1">
                <a:solidFill>
                  <a:srgbClr val="0000FF"/>
                </a:solidFill>
                <a:latin typeface="Calibri" panose="020F0502020204030204" pitchFamily="34" charset="0"/>
                <a:cs typeface="Calibri" panose="020F0502020204030204" pitchFamily="34" charset="0"/>
              </a:rPr>
              <a:t>bmi</a:t>
            </a:r>
            <a:r>
              <a:rPr lang="en-US" sz="1600" kern="0" dirty="0">
                <a:solidFill>
                  <a:srgbClr val="0000FF"/>
                </a:solidFill>
                <a:latin typeface="Calibri" panose="020F0502020204030204" pitchFamily="34" charset="0"/>
                <a:cs typeface="Calibri" panose="020F0502020204030204" pitchFamily="34" charset="0"/>
              </a:rPr>
              <a:t> &gt;= 27.5:</a:t>
            </a:r>
          </a:p>
          <a:p>
            <a:pPr marL="179388" indent="0">
              <a:buFontTx/>
              <a:buNone/>
              <a:tabLst>
                <a:tab pos="536575" algn="l"/>
                <a:tab pos="1077913" algn="l"/>
                <a:tab pos="1433513" algn="l"/>
                <a:tab pos="1787525" algn="l"/>
              </a:tabLst>
            </a:pPr>
            <a:r>
              <a:rPr lang="en-US" sz="1600" kern="0" dirty="0">
                <a:solidFill>
                  <a:srgbClr val="0000FF"/>
                </a:solidFill>
                <a:latin typeface="Calibri" panose="020F0502020204030204" pitchFamily="34" charset="0"/>
                <a:cs typeface="Calibri" panose="020F0502020204030204" pitchFamily="34" charset="0"/>
              </a:rPr>
              <a:t>     	print("High risk of developing heart disease, stroke, etc.")</a:t>
            </a:r>
          </a:p>
        </p:txBody>
      </p:sp>
      <p:sp>
        <p:nvSpPr>
          <p:cNvPr id="151" name="Content Placeholder 2">
            <a:extLst>
              <a:ext uri="{FF2B5EF4-FFF2-40B4-BE49-F238E27FC236}">
                <a16:creationId xmlns:a16="http://schemas.microsoft.com/office/drawing/2014/main" id="{E44EDC82-9FD4-48EC-93A4-C6196EE383FE}"/>
              </a:ext>
            </a:extLst>
          </p:cNvPr>
          <p:cNvSpPr txBox="1">
            <a:spLocks/>
          </p:cNvSpPr>
          <p:nvPr/>
        </p:nvSpPr>
        <p:spPr bwMode="auto">
          <a:xfrm>
            <a:off x="189464" y="4236452"/>
            <a:ext cx="4109884" cy="1066800"/>
          </a:xfrm>
          <a:prstGeom prst="rect">
            <a:avLst/>
          </a:prstGeom>
          <a:solidFill>
            <a:schemeClr val="accent1">
              <a:alpha val="61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buFont typeface="Wingdings" pitchFamily="2" charset="2"/>
              <a:buNone/>
            </a:pPr>
            <a:r>
              <a:rPr lang="en-SG" sz="2000" kern="0" dirty="0">
                <a:latin typeface="Arial Narrow" panose="020B0606020202030204" pitchFamily="34" charset="0"/>
                <a:cs typeface="Arial" panose="020B0604020202020204" pitchFamily="34" charset="0"/>
              </a:rPr>
              <a:t>Checking of more conditions again</a:t>
            </a:r>
          </a:p>
          <a:p>
            <a:pPr marL="0" indent="0">
              <a:buFont typeface="Wingdings" pitchFamily="2" charset="2"/>
              <a:buNone/>
            </a:pPr>
            <a:r>
              <a:rPr lang="en-SG" sz="2000" kern="0" dirty="0">
                <a:latin typeface="Arial Narrow" panose="020B0606020202030204" pitchFamily="34" charset="0"/>
                <a:cs typeface="Arial" panose="020B0604020202020204" pitchFamily="34" charset="0"/>
                <a:sym typeface="Wingdings" panose="05000000000000000000" pitchFamily="2" charset="2"/>
              </a:rPr>
              <a:t></a:t>
            </a:r>
            <a:r>
              <a:rPr lang="en-SG" sz="2000" kern="0" dirty="0">
                <a:latin typeface="Arial Narrow" panose="020B0606020202030204" pitchFamily="34" charset="0"/>
                <a:cs typeface="Arial" panose="020B0604020202020204" pitchFamily="34" charset="0"/>
              </a:rPr>
              <a:t> waste of resources</a:t>
            </a:r>
          </a:p>
          <a:p>
            <a:pPr marL="0" indent="0">
              <a:buFont typeface="Wingdings" pitchFamily="2" charset="2"/>
              <a:buNone/>
            </a:pPr>
            <a:r>
              <a:rPr lang="en-SG" sz="2000" kern="0" dirty="0">
                <a:latin typeface="Arial Narrow" panose="020B0606020202030204" pitchFamily="34" charset="0"/>
                <a:cs typeface="Arial" panose="020B0604020202020204" pitchFamily="34" charset="0"/>
                <a:sym typeface="Wingdings" panose="05000000000000000000" pitchFamily="2" charset="2"/>
              </a:rPr>
              <a:t></a:t>
            </a:r>
            <a:r>
              <a:rPr lang="en-SG" sz="2000" kern="0" dirty="0">
                <a:latin typeface="Arial Narrow" panose="020B0606020202030204" pitchFamily="34" charset="0"/>
                <a:cs typeface="Arial" panose="020B0604020202020204" pitchFamily="34" charset="0"/>
              </a:rPr>
              <a:t> inefficient!</a:t>
            </a: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pPr marL="0" indent="0">
              <a:buFont typeface="Wingdings" pitchFamily="2" charset="2"/>
              <a:buNone/>
            </a:pPr>
            <a:endParaRPr lang="en-US" sz="2400" b="0" kern="0" dirty="0">
              <a:latin typeface="Arial" panose="020B0604020202020204" pitchFamily="34" charset="0"/>
              <a:cs typeface="Arial" panose="020B0604020202020204" pitchFamily="34" charset="0"/>
            </a:endParaRPr>
          </a:p>
          <a:p>
            <a:endParaRPr lang="en-SG" kern="0" dirty="0"/>
          </a:p>
        </p:txBody>
      </p:sp>
      <p:sp>
        <p:nvSpPr>
          <p:cNvPr id="152" name="Rectangle 151">
            <a:extLst>
              <a:ext uri="{FF2B5EF4-FFF2-40B4-BE49-F238E27FC236}">
                <a16:creationId xmlns:a16="http://schemas.microsoft.com/office/drawing/2014/main" id="{502272A1-899C-484B-B4F5-BFDA0154CF11}"/>
              </a:ext>
            </a:extLst>
          </p:cNvPr>
          <p:cNvSpPr/>
          <p:nvPr/>
        </p:nvSpPr>
        <p:spPr>
          <a:xfrm>
            <a:off x="145744" y="1554748"/>
            <a:ext cx="5569256" cy="614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89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51"/>
                                        </p:tgtEl>
                                        <p:attrNameLst>
                                          <p:attrName>style.visibility</p:attrName>
                                        </p:attrNameLst>
                                      </p:cBhvr>
                                      <p:to>
                                        <p:strVal val="visible"/>
                                      </p:to>
                                    </p:set>
                                    <p:animEffect transition="in" filter="fade">
                                      <p:cBhvr>
                                        <p:cTn id="11"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3"/>
                    </p:tgtEl>
                  </p:cond>
                </p:stCondLst>
                <p:endSync evt="end" delay="0">
                  <p:rtn val="all"/>
                </p:endSync>
                <p:childTnLst>
                  <p:par>
                    <p:cTn id="13" fill="hold">
                      <p:stCondLst>
                        <p:cond delay="0"/>
                      </p:stCondLst>
                      <p:childTnLst>
                        <p:par>
                          <p:cTn id="14" fill="hold">
                            <p:stCondLst>
                              <p:cond delay="0"/>
                            </p:stCondLst>
                            <p:childTnLst>
                              <p:par>
                                <p:cTn id="15" presetID="1" presetClass="mediacall" presetSubtype="0" fill="hold" nodeType="clickEffect">
                                  <p:stCondLst>
                                    <p:cond delay="0"/>
                                  </p:stCondLst>
                                  <p:childTnLst>
                                    <p:cmd type="call" cmd="playFrom(0.0)">
                                      <p:cBhvr>
                                        <p:cTn id="16" dur="42866" fill="hold"/>
                                        <p:tgtEl>
                                          <p:spTgt spid="3"/>
                                        </p:tgtEl>
                                      </p:cBhvr>
                                    </p:cmd>
                                  </p:childTnLst>
                                </p:cTn>
                              </p:par>
                            </p:childTnLst>
                          </p:cTn>
                        </p:par>
                      </p:childTnLst>
                    </p:cTn>
                  </p:par>
                </p:childTnLst>
              </p:cTn>
              <p:nextCondLst>
                <p:cond evt="onClick" delay="0">
                  <p:tgtEl>
                    <p:spTgt spid="3"/>
                  </p:tgtEl>
                </p:cond>
              </p:nextCondLst>
            </p:seq>
            <p:audio>
              <p:cMediaNode vol="80000">
                <p:cTn id="17" fill="hold" display="0">
                  <p:stCondLst>
                    <p:cond delay="indefinite"/>
                  </p:stCondLst>
                  <p:endCondLst>
                    <p:cond evt="onStopAudio" delay="0">
                      <p:tgtEl>
                        <p:sldTgt/>
                      </p:tgtEl>
                    </p:cond>
                  </p:endCondLst>
                </p:cTn>
                <p:tgtEl>
                  <p:spTgt spid="3"/>
                </p:tgtEl>
              </p:cMediaNode>
            </p:audio>
          </p:childTnLst>
        </p:cTn>
      </p:par>
    </p:tnLst>
    <p:bldLst>
      <p:bldP spid="151" grpId="0" animBg="1"/>
      <p:bldP spid="1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793E06A-C292-4857-82D0-6F5989534048}"/>
              </a:ext>
            </a:extLst>
          </p:cNvPr>
          <p:cNvGraphicFramePr>
            <a:graphicFrameLocks noGrp="1"/>
          </p:cNvGraphicFramePr>
          <p:nvPr>
            <p:extLst>
              <p:ext uri="{D42A27DB-BD31-4B8C-83A1-F6EECF244321}">
                <p14:modId xmlns:p14="http://schemas.microsoft.com/office/powerpoint/2010/main" val="3218328457"/>
              </p:ext>
            </p:extLst>
          </p:nvPr>
        </p:nvGraphicFramePr>
        <p:xfrm>
          <a:off x="838200" y="1739572"/>
          <a:ext cx="7162799" cy="2206244"/>
        </p:xfrm>
        <a:graphic>
          <a:graphicData uri="http://schemas.openxmlformats.org/drawingml/2006/table">
            <a:tbl>
              <a:tblPr firstRow="1" firstCol="1" bandRow="1">
                <a:tableStyleId>{5C22544A-7EE6-4342-B048-85BDC9FD1C3A}</a:tableStyleId>
              </a:tblPr>
              <a:tblGrid>
                <a:gridCol w="3200400">
                  <a:extLst>
                    <a:ext uri="{9D8B030D-6E8A-4147-A177-3AD203B41FA5}">
                      <a16:colId xmlns:a16="http://schemas.microsoft.com/office/drawing/2014/main" val="20000"/>
                    </a:ext>
                  </a:extLst>
                </a:gridCol>
                <a:gridCol w="3962399">
                  <a:extLst>
                    <a:ext uri="{9D8B030D-6E8A-4147-A177-3AD203B41FA5}">
                      <a16:colId xmlns:a16="http://schemas.microsoft.com/office/drawing/2014/main" val="20001"/>
                    </a:ext>
                  </a:extLst>
                </a:gridCol>
              </a:tblGrid>
              <a:tr h="225943">
                <a:tc>
                  <a:txBody>
                    <a:bodyPr/>
                    <a:lstStyle/>
                    <a:p>
                      <a:pPr algn="ctr">
                        <a:lnSpc>
                          <a:spcPct val="107000"/>
                        </a:lnSpc>
                        <a:spcAft>
                          <a:spcPts val="0"/>
                        </a:spcAft>
                      </a:pPr>
                      <a:r>
                        <a:rPr lang="en-SG" sz="2400" dirty="0">
                          <a:solidFill>
                            <a:srgbClr val="360036"/>
                          </a:solidFill>
                          <a:effectLst/>
                          <a:latin typeface="Arial Narrow" panose="020B0606020202030204" pitchFamily="34" charset="0"/>
                        </a:rPr>
                        <a:t>Temperature</a:t>
                      </a:r>
                      <a:endParaRPr lang="en-SG" sz="2400" dirty="0">
                        <a:solidFill>
                          <a:srgbClr val="360036"/>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SG" sz="2400" dirty="0">
                          <a:solidFill>
                            <a:srgbClr val="360036"/>
                          </a:solidFill>
                          <a:effectLst/>
                          <a:latin typeface="Arial Narrow" panose="020B0606020202030204" pitchFamily="34" charset="0"/>
                        </a:rPr>
                        <a:t>Activity</a:t>
                      </a:r>
                      <a:endParaRPr lang="en-SG" sz="2400" dirty="0">
                        <a:solidFill>
                          <a:srgbClr val="360036"/>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25943">
                <a:tc>
                  <a:txBody>
                    <a:bodyPr/>
                    <a:lstStyle/>
                    <a:p>
                      <a:pPr algn="ctr">
                        <a:lnSpc>
                          <a:spcPct val="107000"/>
                        </a:lnSpc>
                        <a:spcAft>
                          <a:spcPts val="0"/>
                        </a:spcAft>
                      </a:pPr>
                      <a:r>
                        <a:rPr lang="en-SG" sz="2000" dirty="0">
                          <a:solidFill>
                            <a:srgbClr val="360036"/>
                          </a:solidFill>
                          <a:effectLst/>
                          <a:latin typeface="Arial Narrow" panose="020B0606020202030204" pitchFamily="34" charset="0"/>
                        </a:rPr>
                        <a:t>-5 and below</a:t>
                      </a:r>
                      <a:endParaRPr lang="en-SG" sz="2000" dirty="0">
                        <a:solidFill>
                          <a:srgbClr val="360036"/>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SG" sz="2000" dirty="0">
                          <a:effectLst/>
                          <a:latin typeface="Arial Narrow" panose="020B0606020202030204" pitchFamily="34" charset="0"/>
                        </a:rPr>
                        <a:t>Go Bowling</a:t>
                      </a:r>
                      <a:endParaRPr lang="en-SG"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25943">
                <a:tc>
                  <a:txBody>
                    <a:bodyPr/>
                    <a:lstStyle/>
                    <a:p>
                      <a:pPr algn="ctr">
                        <a:lnSpc>
                          <a:spcPct val="107000"/>
                        </a:lnSpc>
                        <a:spcAft>
                          <a:spcPts val="0"/>
                        </a:spcAft>
                      </a:pPr>
                      <a:r>
                        <a:rPr lang="en-SG" sz="2000" dirty="0">
                          <a:solidFill>
                            <a:srgbClr val="360036"/>
                          </a:solidFill>
                          <a:effectLst/>
                          <a:latin typeface="Arial Narrow" panose="020B0606020202030204" pitchFamily="34" charset="0"/>
                        </a:rPr>
                        <a:t>between -5 and 0 (inclusive)</a:t>
                      </a:r>
                      <a:endParaRPr lang="en-SG" sz="2000" dirty="0">
                        <a:solidFill>
                          <a:srgbClr val="360036"/>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SG" sz="2000" dirty="0">
                          <a:effectLst/>
                          <a:latin typeface="Arial Narrow" panose="020B0606020202030204" pitchFamily="34" charset="0"/>
                        </a:rPr>
                        <a:t>Go Skiing</a:t>
                      </a:r>
                      <a:endParaRPr lang="en-SG"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25943">
                <a:tc>
                  <a:txBody>
                    <a:bodyPr/>
                    <a:lstStyle/>
                    <a:p>
                      <a:pPr algn="ctr">
                        <a:lnSpc>
                          <a:spcPct val="107000"/>
                        </a:lnSpc>
                        <a:spcAft>
                          <a:spcPts val="0"/>
                        </a:spcAft>
                      </a:pPr>
                      <a:r>
                        <a:rPr lang="en-SG" sz="2000" dirty="0">
                          <a:solidFill>
                            <a:srgbClr val="360036"/>
                          </a:solidFill>
                          <a:effectLst/>
                          <a:latin typeface="Arial Narrow" panose="020B0606020202030204" pitchFamily="34" charset="0"/>
                        </a:rPr>
                        <a:t>between 0 and 20 (inclusive)</a:t>
                      </a:r>
                      <a:endParaRPr lang="en-SG" sz="2000" dirty="0">
                        <a:solidFill>
                          <a:srgbClr val="360036"/>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SG" sz="2000" dirty="0">
                          <a:effectLst/>
                          <a:latin typeface="Arial Narrow" panose="020B0606020202030204" pitchFamily="34" charset="0"/>
                        </a:rPr>
                        <a:t>Go Jogging</a:t>
                      </a:r>
                      <a:endParaRPr lang="en-SG"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35597">
                <a:tc>
                  <a:txBody>
                    <a:bodyPr/>
                    <a:lstStyle/>
                    <a:p>
                      <a:pPr algn="ctr">
                        <a:lnSpc>
                          <a:spcPct val="107000"/>
                        </a:lnSpc>
                        <a:spcAft>
                          <a:spcPts val="0"/>
                        </a:spcAft>
                      </a:pPr>
                      <a:r>
                        <a:rPr lang="en-SG" sz="2000" dirty="0">
                          <a:solidFill>
                            <a:srgbClr val="360036"/>
                          </a:solidFill>
                          <a:effectLst/>
                          <a:latin typeface="Arial Narrow" panose="020B0606020202030204" pitchFamily="34" charset="0"/>
                        </a:rPr>
                        <a:t>between 20 and 25 (inclusive)</a:t>
                      </a:r>
                      <a:endParaRPr lang="en-SG" sz="2000" dirty="0">
                        <a:solidFill>
                          <a:srgbClr val="360036"/>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SG" sz="2000" dirty="0">
                          <a:effectLst/>
                          <a:latin typeface="Arial Narrow" panose="020B0606020202030204" pitchFamily="34" charset="0"/>
                        </a:rPr>
                        <a:t>Play Tennis; wear white clothes</a:t>
                      </a:r>
                      <a:endParaRPr lang="en-SG"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04800">
                <a:tc>
                  <a:txBody>
                    <a:bodyPr/>
                    <a:lstStyle/>
                    <a:p>
                      <a:pPr algn="ctr">
                        <a:lnSpc>
                          <a:spcPct val="107000"/>
                        </a:lnSpc>
                        <a:spcAft>
                          <a:spcPts val="0"/>
                        </a:spcAft>
                      </a:pPr>
                      <a:r>
                        <a:rPr lang="en-SG" sz="2000" dirty="0">
                          <a:solidFill>
                            <a:srgbClr val="360036"/>
                          </a:solidFill>
                          <a:effectLst/>
                          <a:latin typeface="Arial Narrow" panose="020B0606020202030204" pitchFamily="34" charset="0"/>
                        </a:rPr>
                        <a:t>between 25 and 30 (inclusive)</a:t>
                      </a:r>
                      <a:endParaRPr lang="en-SG" sz="2000" dirty="0">
                        <a:solidFill>
                          <a:srgbClr val="360036"/>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SG" sz="2000" dirty="0">
                          <a:effectLst/>
                          <a:latin typeface="Arial Narrow" panose="020B0606020202030204" pitchFamily="34" charset="0"/>
                        </a:rPr>
                        <a:t>Go Sun-tanning in the park</a:t>
                      </a:r>
                      <a:endParaRPr lang="en-SG"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25943">
                <a:tc>
                  <a:txBody>
                    <a:bodyPr/>
                    <a:lstStyle/>
                    <a:p>
                      <a:pPr algn="ctr">
                        <a:lnSpc>
                          <a:spcPct val="107000"/>
                        </a:lnSpc>
                        <a:spcAft>
                          <a:spcPts val="0"/>
                        </a:spcAft>
                      </a:pPr>
                      <a:r>
                        <a:rPr lang="en-SG" sz="2000" dirty="0">
                          <a:solidFill>
                            <a:srgbClr val="360036"/>
                          </a:solidFill>
                          <a:effectLst/>
                          <a:latin typeface="Arial Narrow" panose="020B0606020202030204" pitchFamily="34" charset="0"/>
                        </a:rPr>
                        <a:t>above 30</a:t>
                      </a:r>
                      <a:endParaRPr lang="en-SG" sz="2000" dirty="0">
                        <a:solidFill>
                          <a:srgbClr val="360036"/>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SG" sz="2000" dirty="0">
                          <a:effectLst/>
                          <a:latin typeface="Arial Narrow" panose="020B0606020202030204" pitchFamily="34" charset="0"/>
                        </a:rPr>
                        <a:t>Go Swimming</a:t>
                      </a:r>
                      <a:endParaRPr lang="en-SG"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lstStyle/>
          <a:p>
            <a:r>
              <a:rPr lang="en-US" dirty="0"/>
              <a:t>Activity 1 – DetTempActivity.py</a:t>
            </a:r>
            <a:endParaRPr lang="en-SG" dirty="0"/>
          </a:p>
        </p:txBody>
      </p:sp>
      <p:sp>
        <p:nvSpPr>
          <p:cNvPr id="3" name="Content Placeholder 2"/>
          <p:cNvSpPr>
            <a:spLocks noGrp="1"/>
          </p:cNvSpPr>
          <p:nvPr>
            <p:ph idx="1"/>
          </p:nvPr>
        </p:nvSpPr>
        <p:spPr>
          <a:xfrm>
            <a:off x="152400" y="848260"/>
            <a:ext cx="8229600" cy="5171540"/>
          </a:xfrm>
        </p:spPr>
        <p:txBody>
          <a:bodyPr/>
          <a:lstStyle/>
          <a:p>
            <a:r>
              <a:rPr lang="en-US" sz="2400" dirty="0">
                <a:cs typeface="Arial" panose="020B0604020202020204" pitchFamily="34" charset="0"/>
              </a:rPr>
              <a:t>If you are living in UK or Canada, you made plans to do various activities based on the outdoor temperature as follows:</a:t>
            </a:r>
          </a:p>
          <a:p>
            <a:pPr marL="0" indent="0">
              <a:buNone/>
            </a:pPr>
            <a:endParaRPr lang="en-US" sz="2400" dirty="0">
              <a:cs typeface="Arial" panose="020B0604020202020204" pitchFamily="34" charset="0"/>
            </a:endParaRPr>
          </a:p>
          <a:p>
            <a:pPr marL="0" indent="0">
              <a:buNone/>
            </a:pPr>
            <a:endParaRPr lang="en-US" sz="2400" dirty="0">
              <a:cs typeface="Arial" panose="020B0604020202020204" pitchFamily="34" charset="0"/>
            </a:endParaRPr>
          </a:p>
          <a:p>
            <a:pPr marL="0" indent="0">
              <a:buNone/>
            </a:pPr>
            <a:endParaRPr lang="en-US" sz="2400" dirty="0">
              <a:cs typeface="Arial" panose="020B0604020202020204" pitchFamily="34" charset="0"/>
            </a:endParaRPr>
          </a:p>
          <a:p>
            <a:pPr marL="0" indent="0">
              <a:buNone/>
            </a:pPr>
            <a:endParaRPr lang="en-US" sz="2400" dirty="0">
              <a:cs typeface="Arial" panose="020B0604020202020204" pitchFamily="34" charset="0"/>
            </a:endParaRPr>
          </a:p>
          <a:p>
            <a:pPr marL="0" indent="0">
              <a:buNone/>
            </a:pPr>
            <a:endParaRPr lang="en-US" sz="2400" dirty="0">
              <a:cs typeface="Arial" panose="020B0604020202020204" pitchFamily="34" charset="0"/>
            </a:endParaRPr>
          </a:p>
          <a:p>
            <a:pPr marL="0" indent="0">
              <a:buNone/>
            </a:pPr>
            <a:endParaRPr lang="en-US" sz="2400" dirty="0">
              <a:cs typeface="Arial" panose="020B0604020202020204" pitchFamily="34" charset="0"/>
            </a:endParaRPr>
          </a:p>
          <a:p>
            <a:pPr marL="0" indent="0">
              <a:buNone/>
            </a:pPr>
            <a:endParaRPr lang="en-US" sz="2400" dirty="0">
              <a:cs typeface="Arial" panose="020B0604020202020204" pitchFamily="34" charset="0"/>
            </a:endParaRPr>
          </a:p>
          <a:p>
            <a:pPr marL="0" indent="0">
              <a:buNone/>
            </a:pPr>
            <a:r>
              <a:rPr lang="en-US" sz="2400" dirty="0">
                <a:cs typeface="Arial" panose="020B0604020202020204" pitchFamily="34" charset="0"/>
              </a:rPr>
              <a:t>Draw a flowchart and translate the algorithm to a program recommends the activity given the temperature.</a:t>
            </a:r>
          </a:p>
          <a:p>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a:t>
            </a:r>
            <a:endParaRPr lang="en-SG" sz="2400" b="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5"/>
          <a:stretch>
            <a:fillRect/>
          </a:stretch>
        </p:blipFill>
        <p:spPr>
          <a:xfrm>
            <a:off x="5943600" y="3657600"/>
            <a:ext cx="2986087" cy="1162794"/>
          </a:xfrm>
          <a:prstGeom prst="rect">
            <a:avLst/>
          </a:prstGeom>
          <a:ln>
            <a:solidFill>
              <a:schemeClr val="tx1"/>
            </a:solidFill>
          </a:ln>
        </p:spPr>
      </p:pic>
      <p:pic>
        <p:nvPicPr>
          <p:cNvPr id="6" name="slide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580437" y="152400"/>
            <a:ext cx="487363" cy="487363"/>
          </a:xfrm>
          <a:prstGeom prst="rect">
            <a:avLst/>
          </a:prstGeom>
        </p:spPr>
      </p:pic>
    </p:spTree>
    <p:extLst>
      <p:ext uri="{BB962C8B-B14F-4D97-AF65-F5344CB8AC3E}">
        <p14:creationId xmlns:p14="http://schemas.microsoft.com/office/powerpoint/2010/main" val="22036283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5469"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2444-E788-4DA6-872A-8D1F9E294ABF}"/>
              </a:ext>
            </a:extLst>
          </p:cNvPr>
          <p:cNvSpPr>
            <a:spLocks noGrp="1"/>
          </p:cNvSpPr>
          <p:nvPr>
            <p:ph type="title"/>
          </p:nvPr>
        </p:nvSpPr>
        <p:spPr/>
        <p:txBody>
          <a:bodyPr/>
          <a:lstStyle/>
          <a:p>
            <a:endParaRPr lang="en-SG"/>
          </a:p>
        </p:txBody>
      </p:sp>
      <p:grpSp>
        <p:nvGrpSpPr>
          <p:cNvPr id="4" name="Group 3">
            <a:extLst>
              <a:ext uri="{FF2B5EF4-FFF2-40B4-BE49-F238E27FC236}">
                <a16:creationId xmlns:a16="http://schemas.microsoft.com/office/drawing/2014/main" id="{CD33B21C-E71A-4ACD-B74A-AB13090E6408}"/>
              </a:ext>
            </a:extLst>
          </p:cNvPr>
          <p:cNvGrpSpPr/>
          <p:nvPr/>
        </p:nvGrpSpPr>
        <p:grpSpPr>
          <a:xfrm>
            <a:off x="61606" y="476684"/>
            <a:ext cx="5008470" cy="6914716"/>
            <a:chOff x="4191000" y="1447800"/>
            <a:chExt cx="5008470" cy="6914716"/>
          </a:xfrm>
        </p:grpSpPr>
        <p:cxnSp>
          <p:nvCxnSpPr>
            <p:cNvPr id="5" name="Line 129">
              <a:extLst>
                <a:ext uri="{FF2B5EF4-FFF2-40B4-BE49-F238E27FC236}">
                  <a16:creationId xmlns:a16="http://schemas.microsoft.com/office/drawing/2014/main" id="{134F75BD-3EAE-4397-9C74-A7099D26EF8F}"/>
                </a:ext>
              </a:extLst>
            </p:cNvPr>
            <p:cNvCxnSpPr/>
            <p:nvPr/>
          </p:nvCxnSpPr>
          <p:spPr bwMode="auto">
            <a:xfrm>
              <a:off x="5159689" y="7458055"/>
              <a:ext cx="0" cy="357807"/>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cxnSp>
          <p:nvCxnSpPr>
            <p:cNvPr id="6" name="Line 130">
              <a:extLst>
                <a:ext uri="{FF2B5EF4-FFF2-40B4-BE49-F238E27FC236}">
                  <a16:creationId xmlns:a16="http://schemas.microsoft.com/office/drawing/2014/main" id="{E25CFFC0-0568-49D9-8E83-996627B59B7F}"/>
                </a:ext>
              </a:extLst>
            </p:cNvPr>
            <p:cNvCxnSpPr>
              <a:cxnSpLocks/>
            </p:cNvCxnSpPr>
            <p:nvPr/>
          </p:nvCxnSpPr>
          <p:spPr bwMode="auto">
            <a:xfrm flipH="1">
              <a:off x="8826207" y="2256826"/>
              <a:ext cx="12994" cy="5757559"/>
            </a:xfrm>
            <a:prstGeom prst="line">
              <a:avLst/>
            </a:prstGeom>
            <a:noFill/>
            <a:ln w="9525">
              <a:solidFill>
                <a:srgbClr val="000000"/>
              </a:solidFill>
              <a:round/>
              <a:headEnd/>
              <a:tailEnd type="none" w="lg" len="med"/>
            </a:ln>
            <a:extLst>
              <a:ext uri="{909E8E84-426E-40DD-AFC4-6F175D3DCCD1}">
                <a14:hiddenFill xmlns:a14="http://schemas.microsoft.com/office/drawing/2010/main">
                  <a:noFill/>
                </a14:hiddenFill>
              </a:ext>
            </a:extLst>
          </p:spPr>
        </p:cxnSp>
        <p:cxnSp>
          <p:nvCxnSpPr>
            <p:cNvPr id="7" name="Line 131">
              <a:extLst>
                <a:ext uri="{FF2B5EF4-FFF2-40B4-BE49-F238E27FC236}">
                  <a16:creationId xmlns:a16="http://schemas.microsoft.com/office/drawing/2014/main" id="{0028D0DD-1E49-495F-B121-0ED0F59960C0}"/>
                </a:ext>
              </a:extLst>
            </p:cNvPr>
            <p:cNvCxnSpPr/>
            <p:nvPr/>
          </p:nvCxnSpPr>
          <p:spPr bwMode="auto">
            <a:xfrm flipH="1">
              <a:off x="5257422" y="7925194"/>
              <a:ext cx="3581778" cy="1"/>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cxnSp>
          <p:nvCxnSpPr>
            <p:cNvPr id="8" name="Line 133">
              <a:extLst>
                <a:ext uri="{FF2B5EF4-FFF2-40B4-BE49-F238E27FC236}">
                  <a16:creationId xmlns:a16="http://schemas.microsoft.com/office/drawing/2014/main" id="{06A112BE-4803-48F7-B3DF-B39949361BBF}"/>
                </a:ext>
              </a:extLst>
            </p:cNvPr>
            <p:cNvCxnSpPr/>
            <p:nvPr/>
          </p:nvCxnSpPr>
          <p:spPr bwMode="auto">
            <a:xfrm>
              <a:off x="5171125" y="1661998"/>
              <a:ext cx="0" cy="357807"/>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sp>
          <p:nvSpPr>
            <p:cNvPr id="9" name="Text Box 134">
              <a:extLst>
                <a:ext uri="{FF2B5EF4-FFF2-40B4-BE49-F238E27FC236}">
                  <a16:creationId xmlns:a16="http://schemas.microsoft.com/office/drawing/2014/main" id="{12530964-69EE-4B16-A76C-E44A73F366CF}"/>
                </a:ext>
              </a:extLst>
            </p:cNvPr>
            <p:cNvSpPr txBox="1">
              <a:spLocks noChangeArrowheads="1"/>
            </p:cNvSpPr>
            <p:nvPr/>
          </p:nvSpPr>
          <p:spPr bwMode="auto">
            <a:xfrm>
              <a:off x="4601873" y="3558207"/>
              <a:ext cx="728538"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false</a:t>
              </a:r>
              <a:endParaRPr lang="en-SG" sz="1400" dirty="0">
                <a:effectLst/>
                <a:ea typeface="Verdana" panose="020B0604030504040204" pitchFamily="34" charset="0"/>
                <a:cs typeface="Verdana" panose="020B0604030504040204" pitchFamily="34" charset="0"/>
              </a:endParaRPr>
            </a:p>
          </p:txBody>
        </p:sp>
        <p:sp>
          <p:nvSpPr>
            <p:cNvPr id="10" name="Oval 9">
              <a:extLst>
                <a:ext uri="{FF2B5EF4-FFF2-40B4-BE49-F238E27FC236}">
                  <a16:creationId xmlns:a16="http://schemas.microsoft.com/office/drawing/2014/main" id="{D063FDC4-9C94-4A20-BB7C-378C573883FD}"/>
                </a:ext>
              </a:extLst>
            </p:cNvPr>
            <p:cNvSpPr>
              <a:spLocks noChangeArrowheads="1"/>
            </p:cNvSpPr>
            <p:nvPr/>
          </p:nvSpPr>
          <p:spPr bwMode="auto">
            <a:xfrm>
              <a:off x="5069029" y="1447800"/>
              <a:ext cx="212701" cy="212496"/>
            </a:xfrm>
            <a:prstGeom prst="ellipse">
              <a:avLst/>
            </a:prstGeom>
            <a:solidFill>
              <a:schemeClr val="tx1"/>
            </a:solidFill>
            <a:ln w="12700">
              <a:solidFill>
                <a:srgbClr val="000000"/>
              </a:solidFill>
              <a:round/>
              <a:headEnd/>
              <a:tailEnd/>
            </a:ln>
            <a:effectLst/>
          </p:spPr>
          <p:txBody>
            <a:bodyPr rot="0" vert="horz" wrap="square" lIns="91440" tIns="45720" rIns="91440" bIns="45720" anchor="ctr" anchorCtr="0" upright="1">
              <a:noAutofit/>
            </a:bodyPr>
            <a:lstStyle/>
            <a:p>
              <a:endParaRPr lang="en-SG"/>
            </a:p>
          </p:txBody>
        </p:sp>
        <p:cxnSp>
          <p:nvCxnSpPr>
            <p:cNvPr id="11" name="Line 133">
              <a:extLst>
                <a:ext uri="{FF2B5EF4-FFF2-40B4-BE49-F238E27FC236}">
                  <a16:creationId xmlns:a16="http://schemas.microsoft.com/office/drawing/2014/main" id="{07BACF6F-21B8-47CE-AC2D-BB2D651F384E}"/>
                </a:ext>
              </a:extLst>
            </p:cNvPr>
            <p:cNvCxnSpPr/>
            <p:nvPr/>
          </p:nvCxnSpPr>
          <p:spPr bwMode="auto">
            <a:xfrm>
              <a:off x="5181600" y="3505200"/>
              <a:ext cx="0" cy="357807"/>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sp>
          <p:nvSpPr>
            <p:cNvPr id="12" name="Rounded Rectangle 35">
              <a:extLst>
                <a:ext uri="{FF2B5EF4-FFF2-40B4-BE49-F238E27FC236}">
                  <a16:creationId xmlns:a16="http://schemas.microsoft.com/office/drawing/2014/main" id="{B384F8B0-4928-4EDD-B06B-6E2DDF249814}"/>
                </a:ext>
              </a:extLst>
            </p:cNvPr>
            <p:cNvSpPr/>
            <p:nvPr/>
          </p:nvSpPr>
          <p:spPr bwMode="auto">
            <a:xfrm>
              <a:off x="4377034" y="6990916"/>
              <a:ext cx="1784724" cy="466585"/>
            </a:xfrm>
            <a:prstGeom prst="round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3" name="TextBox 12">
              <a:extLst>
                <a:ext uri="{FF2B5EF4-FFF2-40B4-BE49-F238E27FC236}">
                  <a16:creationId xmlns:a16="http://schemas.microsoft.com/office/drawing/2014/main" id="{7F78F2F9-6AF0-4708-9A5B-1A7482B8333F}"/>
                </a:ext>
              </a:extLst>
            </p:cNvPr>
            <p:cNvSpPr txBox="1"/>
            <p:nvPr/>
          </p:nvSpPr>
          <p:spPr>
            <a:xfrm>
              <a:off x="4495800" y="7066935"/>
              <a:ext cx="2408144" cy="307777"/>
            </a:xfrm>
            <a:prstGeom prst="rect">
              <a:avLst/>
            </a:prstGeom>
            <a:noFill/>
          </p:spPr>
          <p:txBody>
            <a:bodyPr wrap="square" rtlCol="0">
              <a:spAutoFit/>
            </a:bodyPr>
            <a:lstStyle/>
            <a:p>
              <a:r>
                <a:rPr lang="en-US" sz="1400" dirty="0"/>
                <a:t>Display Go Swimming</a:t>
              </a:r>
            </a:p>
          </p:txBody>
        </p:sp>
        <p:cxnSp>
          <p:nvCxnSpPr>
            <p:cNvPr id="14" name="Line 151">
              <a:extLst>
                <a:ext uri="{FF2B5EF4-FFF2-40B4-BE49-F238E27FC236}">
                  <a16:creationId xmlns:a16="http://schemas.microsoft.com/office/drawing/2014/main" id="{C10F1884-A0A7-46CA-8F0E-CE6E9198651D}"/>
                </a:ext>
              </a:extLst>
            </p:cNvPr>
            <p:cNvCxnSpPr/>
            <p:nvPr/>
          </p:nvCxnSpPr>
          <p:spPr bwMode="auto">
            <a:xfrm>
              <a:off x="5163501" y="8014385"/>
              <a:ext cx="0" cy="348131"/>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grpSp>
          <p:nvGrpSpPr>
            <p:cNvPr id="15" name="Group 14">
              <a:extLst>
                <a:ext uri="{FF2B5EF4-FFF2-40B4-BE49-F238E27FC236}">
                  <a16:creationId xmlns:a16="http://schemas.microsoft.com/office/drawing/2014/main" id="{1A8383BE-264C-470E-B90C-7C3AC946EDE1}"/>
                </a:ext>
              </a:extLst>
            </p:cNvPr>
            <p:cNvGrpSpPr/>
            <p:nvPr/>
          </p:nvGrpSpPr>
          <p:grpSpPr>
            <a:xfrm>
              <a:off x="4191000" y="1903384"/>
              <a:ext cx="5008470" cy="613182"/>
              <a:chOff x="4191000" y="2055784"/>
              <a:chExt cx="5008470" cy="613182"/>
            </a:xfrm>
          </p:grpSpPr>
          <p:sp>
            <p:nvSpPr>
              <p:cNvPr id="30" name="AutoShape 125">
                <a:extLst>
                  <a:ext uri="{FF2B5EF4-FFF2-40B4-BE49-F238E27FC236}">
                    <a16:creationId xmlns:a16="http://schemas.microsoft.com/office/drawing/2014/main" id="{43506B8A-C363-4C2F-9171-CE77CB5F622D}"/>
                  </a:ext>
                </a:extLst>
              </p:cNvPr>
              <p:cNvSpPr>
                <a:spLocks noChangeArrowheads="1"/>
              </p:cNvSpPr>
              <p:nvPr/>
            </p:nvSpPr>
            <p:spPr bwMode="auto">
              <a:xfrm>
                <a:off x="4191000" y="2172256"/>
                <a:ext cx="1988752" cy="496710"/>
              </a:xfrm>
              <a:prstGeom prst="flowChartDecision">
                <a:avLst/>
              </a:prstGeom>
              <a:solidFill>
                <a:srgbClr val="CCECFF"/>
              </a:solidFill>
              <a:ln w="9525">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31" name="Text Box 124">
                <a:extLst>
                  <a:ext uri="{FF2B5EF4-FFF2-40B4-BE49-F238E27FC236}">
                    <a16:creationId xmlns:a16="http://schemas.microsoft.com/office/drawing/2014/main" id="{E9085FA6-43FC-4FE5-B687-3877DF7514A1}"/>
                  </a:ext>
                </a:extLst>
              </p:cNvPr>
              <p:cNvSpPr txBox="1">
                <a:spLocks noChangeArrowheads="1"/>
              </p:cNvSpPr>
              <p:nvPr/>
            </p:nvSpPr>
            <p:spPr bwMode="auto">
              <a:xfrm>
                <a:off x="4601873" y="2243656"/>
                <a:ext cx="1308936" cy="322855"/>
              </a:xfrm>
              <a:prstGeom prst="rect">
                <a:avLst/>
              </a:prstGeom>
              <a:noFill/>
              <a:ln>
                <a:noFill/>
              </a:ln>
            </p:spPr>
            <p:txBody>
              <a:bodyPr rot="0" vert="horz" wrap="square" lIns="91440" tIns="45720" rIns="91440" bIns="45720" anchor="t" anchorCtr="0" upright="1">
                <a:noAutofit/>
              </a:bodyPr>
              <a:lstStyle/>
              <a:p>
                <a:pPr marL="0" marR="0">
                  <a:spcBef>
                    <a:spcPts val="0"/>
                  </a:spcBef>
                  <a:spcAft>
                    <a:spcPts val="0"/>
                  </a:spcAft>
                </a:pPr>
                <a:r>
                  <a:rPr lang="en-SG" sz="1400" dirty="0">
                    <a:effectLst/>
                    <a:ea typeface="Verdana" panose="020B0604030504040204" pitchFamily="34" charset="0"/>
                    <a:cs typeface="Verdana" panose="020B0604030504040204" pitchFamily="34" charset="0"/>
                  </a:rPr>
                  <a:t>Temp&lt;=-5</a:t>
                </a:r>
              </a:p>
            </p:txBody>
          </p:sp>
          <p:cxnSp>
            <p:nvCxnSpPr>
              <p:cNvPr id="32" name="Line 126">
                <a:extLst>
                  <a:ext uri="{FF2B5EF4-FFF2-40B4-BE49-F238E27FC236}">
                    <a16:creationId xmlns:a16="http://schemas.microsoft.com/office/drawing/2014/main" id="{E662051F-98D3-4EA2-8FB6-0A8C2B6D7420}"/>
                  </a:ext>
                </a:extLst>
              </p:cNvPr>
              <p:cNvCxnSpPr/>
              <p:nvPr/>
            </p:nvCxnSpPr>
            <p:spPr bwMode="auto">
              <a:xfrm>
                <a:off x="6181879" y="2427250"/>
                <a:ext cx="531273" cy="0"/>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cxnSp>
          <p:sp>
            <p:nvSpPr>
              <p:cNvPr id="33" name="Text Box 135">
                <a:extLst>
                  <a:ext uri="{FF2B5EF4-FFF2-40B4-BE49-F238E27FC236}">
                    <a16:creationId xmlns:a16="http://schemas.microsoft.com/office/drawing/2014/main" id="{96641096-8DF7-41EF-87D9-6D0B59F9E7DF}"/>
                  </a:ext>
                </a:extLst>
              </p:cNvPr>
              <p:cNvSpPr txBox="1">
                <a:spLocks noChangeArrowheads="1"/>
              </p:cNvSpPr>
              <p:nvPr/>
            </p:nvSpPr>
            <p:spPr bwMode="auto">
              <a:xfrm>
                <a:off x="6096000" y="2055784"/>
                <a:ext cx="888461"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true</a:t>
                </a:r>
              </a:p>
            </p:txBody>
          </p:sp>
          <p:grpSp>
            <p:nvGrpSpPr>
              <p:cNvPr id="34" name="Group 33">
                <a:extLst>
                  <a:ext uri="{FF2B5EF4-FFF2-40B4-BE49-F238E27FC236}">
                    <a16:creationId xmlns:a16="http://schemas.microsoft.com/office/drawing/2014/main" id="{3550E4BD-B21E-4EF5-9249-C4CF51220770}"/>
                  </a:ext>
                </a:extLst>
              </p:cNvPr>
              <p:cNvGrpSpPr/>
              <p:nvPr/>
            </p:nvGrpSpPr>
            <p:grpSpPr>
              <a:xfrm>
                <a:off x="6705600" y="2202381"/>
                <a:ext cx="2493870" cy="466585"/>
                <a:chOff x="6705600" y="2202381"/>
                <a:chExt cx="2493870" cy="466585"/>
              </a:xfrm>
            </p:grpSpPr>
            <p:sp>
              <p:nvSpPr>
                <p:cNvPr id="35" name="Rounded Rectangle 34">
                  <a:extLst>
                    <a:ext uri="{FF2B5EF4-FFF2-40B4-BE49-F238E27FC236}">
                      <a16:creationId xmlns:a16="http://schemas.microsoft.com/office/drawing/2014/main" id="{37F2FD82-59DE-4ECA-A0F2-3E0A8276C209}"/>
                    </a:ext>
                  </a:extLst>
                </p:cNvPr>
                <p:cNvSpPr/>
                <p:nvPr/>
              </p:nvSpPr>
              <p:spPr bwMode="auto">
                <a:xfrm>
                  <a:off x="6705600" y="2202381"/>
                  <a:ext cx="1784724" cy="466585"/>
                </a:xfrm>
                <a:prstGeom prst="round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36" name="TextBox 35">
                  <a:extLst>
                    <a:ext uri="{FF2B5EF4-FFF2-40B4-BE49-F238E27FC236}">
                      <a16:creationId xmlns:a16="http://schemas.microsoft.com/office/drawing/2014/main" id="{C7602352-920C-4D38-A806-2A6D32CB41FC}"/>
                    </a:ext>
                  </a:extLst>
                </p:cNvPr>
                <p:cNvSpPr txBox="1"/>
                <p:nvPr/>
              </p:nvSpPr>
              <p:spPr>
                <a:xfrm>
                  <a:off x="6791326" y="2283023"/>
                  <a:ext cx="2408144" cy="307777"/>
                </a:xfrm>
                <a:prstGeom prst="rect">
                  <a:avLst/>
                </a:prstGeom>
                <a:noFill/>
              </p:spPr>
              <p:txBody>
                <a:bodyPr wrap="square" rtlCol="0">
                  <a:spAutoFit/>
                </a:bodyPr>
                <a:lstStyle/>
                <a:p>
                  <a:r>
                    <a:rPr lang="en-US" sz="1400" dirty="0"/>
                    <a:t>Display Go Bowling</a:t>
                  </a:r>
                </a:p>
              </p:txBody>
            </p:sp>
          </p:grpSp>
        </p:grpSp>
        <p:grpSp>
          <p:nvGrpSpPr>
            <p:cNvPr id="16" name="Group 15">
              <a:extLst>
                <a:ext uri="{FF2B5EF4-FFF2-40B4-BE49-F238E27FC236}">
                  <a16:creationId xmlns:a16="http://schemas.microsoft.com/office/drawing/2014/main" id="{5A34BC11-3B12-4A48-8380-036E22C814B6}"/>
                </a:ext>
              </a:extLst>
            </p:cNvPr>
            <p:cNvGrpSpPr/>
            <p:nvPr/>
          </p:nvGrpSpPr>
          <p:grpSpPr>
            <a:xfrm>
              <a:off x="4191000" y="2892018"/>
              <a:ext cx="5008470" cy="613182"/>
              <a:chOff x="4191000" y="2055784"/>
              <a:chExt cx="5008470" cy="613182"/>
            </a:xfrm>
          </p:grpSpPr>
          <p:sp>
            <p:nvSpPr>
              <p:cNvPr id="24" name="AutoShape 125">
                <a:extLst>
                  <a:ext uri="{FF2B5EF4-FFF2-40B4-BE49-F238E27FC236}">
                    <a16:creationId xmlns:a16="http://schemas.microsoft.com/office/drawing/2014/main" id="{87133D47-3AD6-48B6-914E-77FCFDDAA378}"/>
                  </a:ext>
                </a:extLst>
              </p:cNvPr>
              <p:cNvSpPr>
                <a:spLocks noChangeArrowheads="1"/>
              </p:cNvSpPr>
              <p:nvPr/>
            </p:nvSpPr>
            <p:spPr bwMode="auto">
              <a:xfrm>
                <a:off x="4191000" y="2172256"/>
                <a:ext cx="1988752" cy="496710"/>
              </a:xfrm>
              <a:prstGeom prst="flowChartDecision">
                <a:avLst/>
              </a:prstGeom>
              <a:solidFill>
                <a:srgbClr val="CCECFF"/>
              </a:solidFill>
              <a:ln w="9525">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25" name="Text Box 124">
                <a:extLst>
                  <a:ext uri="{FF2B5EF4-FFF2-40B4-BE49-F238E27FC236}">
                    <a16:creationId xmlns:a16="http://schemas.microsoft.com/office/drawing/2014/main" id="{080E4F07-CD0A-42F6-9A49-93243D892296}"/>
                  </a:ext>
                </a:extLst>
              </p:cNvPr>
              <p:cNvSpPr txBox="1">
                <a:spLocks noChangeArrowheads="1"/>
              </p:cNvSpPr>
              <p:nvPr/>
            </p:nvSpPr>
            <p:spPr bwMode="auto">
              <a:xfrm>
                <a:off x="4552596" y="2243656"/>
                <a:ext cx="1467204" cy="331140"/>
              </a:xfrm>
              <a:prstGeom prst="rect">
                <a:avLst/>
              </a:prstGeom>
              <a:noFill/>
              <a:ln>
                <a:noFill/>
              </a:ln>
            </p:spPr>
            <p:txBody>
              <a:bodyPr rot="0" vert="horz" wrap="square" lIns="91440" tIns="45720" rIns="91440" bIns="45720" anchor="t" anchorCtr="0" upright="1">
                <a:noAutofit/>
              </a:bodyPr>
              <a:lstStyle/>
              <a:p>
                <a:pPr marL="0" marR="0">
                  <a:spcBef>
                    <a:spcPts val="0"/>
                  </a:spcBef>
                  <a:spcAft>
                    <a:spcPts val="0"/>
                  </a:spcAft>
                </a:pPr>
                <a:r>
                  <a:rPr lang="en-SG" sz="1400" dirty="0">
                    <a:effectLst/>
                    <a:ea typeface="Verdana" panose="020B0604030504040204" pitchFamily="34" charset="0"/>
                    <a:cs typeface="Verdana" panose="020B0604030504040204" pitchFamily="34" charset="0"/>
                  </a:rPr>
                  <a:t>Temp&lt;=0</a:t>
                </a:r>
              </a:p>
            </p:txBody>
          </p:sp>
          <p:sp>
            <p:nvSpPr>
              <p:cNvPr id="26" name="Text Box 135">
                <a:extLst>
                  <a:ext uri="{FF2B5EF4-FFF2-40B4-BE49-F238E27FC236}">
                    <a16:creationId xmlns:a16="http://schemas.microsoft.com/office/drawing/2014/main" id="{AF9E5E3C-0602-4CB5-947D-3FE768C07ED4}"/>
                  </a:ext>
                </a:extLst>
              </p:cNvPr>
              <p:cNvSpPr txBox="1">
                <a:spLocks noChangeArrowheads="1"/>
              </p:cNvSpPr>
              <p:nvPr/>
            </p:nvSpPr>
            <p:spPr bwMode="auto">
              <a:xfrm>
                <a:off x="6096000" y="2055784"/>
                <a:ext cx="888461"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true</a:t>
                </a:r>
              </a:p>
            </p:txBody>
          </p:sp>
          <p:grpSp>
            <p:nvGrpSpPr>
              <p:cNvPr id="27" name="Group 26">
                <a:extLst>
                  <a:ext uri="{FF2B5EF4-FFF2-40B4-BE49-F238E27FC236}">
                    <a16:creationId xmlns:a16="http://schemas.microsoft.com/office/drawing/2014/main" id="{F58539AB-72E0-4777-9F11-4651BA0E3EC5}"/>
                  </a:ext>
                </a:extLst>
              </p:cNvPr>
              <p:cNvGrpSpPr/>
              <p:nvPr/>
            </p:nvGrpSpPr>
            <p:grpSpPr>
              <a:xfrm>
                <a:off x="6705600" y="2202381"/>
                <a:ext cx="2493870" cy="466585"/>
                <a:chOff x="6705600" y="2202381"/>
                <a:chExt cx="2493870" cy="466585"/>
              </a:xfrm>
            </p:grpSpPr>
            <p:sp>
              <p:nvSpPr>
                <p:cNvPr id="28" name="Rounded Rectangle 45">
                  <a:extLst>
                    <a:ext uri="{FF2B5EF4-FFF2-40B4-BE49-F238E27FC236}">
                      <a16:creationId xmlns:a16="http://schemas.microsoft.com/office/drawing/2014/main" id="{5C7DAD79-399F-4FEB-9E2F-1F2E007F20C6}"/>
                    </a:ext>
                  </a:extLst>
                </p:cNvPr>
                <p:cNvSpPr/>
                <p:nvPr/>
              </p:nvSpPr>
              <p:spPr bwMode="auto">
                <a:xfrm>
                  <a:off x="6705600" y="2202381"/>
                  <a:ext cx="1784724" cy="466585"/>
                </a:xfrm>
                <a:prstGeom prst="round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29" name="TextBox 28">
                  <a:extLst>
                    <a:ext uri="{FF2B5EF4-FFF2-40B4-BE49-F238E27FC236}">
                      <a16:creationId xmlns:a16="http://schemas.microsoft.com/office/drawing/2014/main" id="{34D7FE5A-BBD2-4660-84F3-63DF8D156AFC}"/>
                    </a:ext>
                  </a:extLst>
                </p:cNvPr>
                <p:cNvSpPr txBox="1"/>
                <p:nvPr/>
              </p:nvSpPr>
              <p:spPr>
                <a:xfrm>
                  <a:off x="6791326" y="2283023"/>
                  <a:ext cx="2408144" cy="307777"/>
                </a:xfrm>
                <a:prstGeom prst="rect">
                  <a:avLst/>
                </a:prstGeom>
                <a:noFill/>
              </p:spPr>
              <p:txBody>
                <a:bodyPr wrap="square" rtlCol="0">
                  <a:spAutoFit/>
                </a:bodyPr>
                <a:lstStyle/>
                <a:p>
                  <a:r>
                    <a:rPr lang="en-US" sz="1400" dirty="0"/>
                    <a:t>Display Go Skiing</a:t>
                  </a:r>
                </a:p>
              </p:txBody>
            </p:sp>
          </p:grpSp>
        </p:grpSp>
        <p:sp>
          <p:nvSpPr>
            <p:cNvPr id="17" name="Text Box 134">
              <a:extLst>
                <a:ext uri="{FF2B5EF4-FFF2-40B4-BE49-F238E27FC236}">
                  <a16:creationId xmlns:a16="http://schemas.microsoft.com/office/drawing/2014/main" id="{01295BE1-B24A-4244-9B7E-E75E754B5898}"/>
                </a:ext>
              </a:extLst>
            </p:cNvPr>
            <p:cNvSpPr txBox="1">
              <a:spLocks noChangeArrowheads="1"/>
            </p:cNvSpPr>
            <p:nvPr/>
          </p:nvSpPr>
          <p:spPr bwMode="auto">
            <a:xfrm>
              <a:off x="4529262" y="2582743"/>
              <a:ext cx="728538"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false</a:t>
              </a:r>
              <a:endParaRPr lang="en-SG" sz="1400" dirty="0">
                <a:effectLst/>
                <a:ea typeface="Verdana" panose="020B0604030504040204" pitchFamily="34" charset="0"/>
                <a:cs typeface="Verdana" panose="020B0604030504040204" pitchFamily="34" charset="0"/>
              </a:endParaRPr>
            </a:p>
          </p:txBody>
        </p:sp>
        <p:cxnSp>
          <p:nvCxnSpPr>
            <p:cNvPr id="18" name="Line 133">
              <a:extLst>
                <a:ext uri="{FF2B5EF4-FFF2-40B4-BE49-F238E27FC236}">
                  <a16:creationId xmlns:a16="http://schemas.microsoft.com/office/drawing/2014/main" id="{FF6AFCAF-D085-48CD-88D2-537435C4E74B}"/>
                </a:ext>
              </a:extLst>
            </p:cNvPr>
            <p:cNvCxnSpPr>
              <a:cxnSpLocks/>
              <a:stCxn id="30" idx="2"/>
              <a:endCxn id="24" idx="0"/>
            </p:cNvCxnSpPr>
            <p:nvPr/>
          </p:nvCxnSpPr>
          <p:spPr bwMode="auto">
            <a:xfrm>
              <a:off x="5185376" y="2516566"/>
              <a:ext cx="0" cy="491924"/>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cxnSp>
          <p:nvCxnSpPr>
            <p:cNvPr id="19" name="Line 126">
              <a:extLst>
                <a:ext uri="{FF2B5EF4-FFF2-40B4-BE49-F238E27FC236}">
                  <a16:creationId xmlns:a16="http://schemas.microsoft.com/office/drawing/2014/main" id="{2A108739-9A56-4617-993F-03D50D60EE6D}"/>
                </a:ext>
              </a:extLst>
            </p:cNvPr>
            <p:cNvCxnSpPr/>
            <p:nvPr/>
          </p:nvCxnSpPr>
          <p:spPr bwMode="auto">
            <a:xfrm flipV="1">
              <a:off x="8498468" y="3271907"/>
              <a:ext cx="340732" cy="3721"/>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cxnSp>
        <p:cxnSp>
          <p:nvCxnSpPr>
            <p:cNvPr id="20" name="Line 126">
              <a:extLst>
                <a:ext uri="{FF2B5EF4-FFF2-40B4-BE49-F238E27FC236}">
                  <a16:creationId xmlns:a16="http://schemas.microsoft.com/office/drawing/2014/main" id="{1138A9A4-EC16-4D6A-B4FE-F5AF04A036FC}"/>
                </a:ext>
              </a:extLst>
            </p:cNvPr>
            <p:cNvCxnSpPr/>
            <p:nvPr/>
          </p:nvCxnSpPr>
          <p:spPr bwMode="auto">
            <a:xfrm flipV="1">
              <a:off x="8498468" y="2282279"/>
              <a:ext cx="340732" cy="3721"/>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cxnSp>
        <p:cxnSp>
          <p:nvCxnSpPr>
            <p:cNvPr id="21" name="Line 126">
              <a:extLst>
                <a:ext uri="{FF2B5EF4-FFF2-40B4-BE49-F238E27FC236}">
                  <a16:creationId xmlns:a16="http://schemas.microsoft.com/office/drawing/2014/main" id="{F14E49F8-1615-4CC0-ABE4-B4899EC04CF9}"/>
                </a:ext>
              </a:extLst>
            </p:cNvPr>
            <p:cNvCxnSpPr/>
            <p:nvPr/>
          </p:nvCxnSpPr>
          <p:spPr bwMode="auto">
            <a:xfrm>
              <a:off x="6172200" y="3276600"/>
              <a:ext cx="531273" cy="0"/>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cxnSp>
        <p:sp>
          <p:nvSpPr>
            <p:cNvPr id="23" name="Oval 22">
              <a:extLst>
                <a:ext uri="{FF2B5EF4-FFF2-40B4-BE49-F238E27FC236}">
                  <a16:creationId xmlns:a16="http://schemas.microsoft.com/office/drawing/2014/main" id="{C69DE87D-38B6-433A-BB15-3D99D9A3570E}"/>
                </a:ext>
              </a:extLst>
            </p:cNvPr>
            <p:cNvSpPr/>
            <p:nvPr/>
          </p:nvSpPr>
          <p:spPr bwMode="auto">
            <a:xfrm>
              <a:off x="5072601" y="7829116"/>
              <a:ext cx="187073" cy="187073"/>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grpSp>
      <p:sp>
        <p:nvSpPr>
          <p:cNvPr id="47" name="AutoShape 125">
            <a:extLst>
              <a:ext uri="{FF2B5EF4-FFF2-40B4-BE49-F238E27FC236}">
                <a16:creationId xmlns:a16="http://schemas.microsoft.com/office/drawing/2014/main" id="{553CE3AF-A8BE-42BC-8456-F3E62D13A412}"/>
              </a:ext>
            </a:extLst>
          </p:cNvPr>
          <p:cNvSpPr>
            <a:spLocks noChangeArrowheads="1"/>
          </p:cNvSpPr>
          <p:nvPr/>
        </p:nvSpPr>
        <p:spPr bwMode="auto">
          <a:xfrm>
            <a:off x="49205" y="2938828"/>
            <a:ext cx="1988752" cy="496710"/>
          </a:xfrm>
          <a:prstGeom prst="flowChartDecision">
            <a:avLst/>
          </a:prstGeom>
          <a:solidFill>
            <a:srgbClr val="CCECFF"/>
          </a:solidFill>
          <a:ln w="9525">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48" name="Text Box 124">
            <a:extLst>
              <a:ext uri="{FF2B5EF4-FFF2-40B4-BE49-F238E27FC236}">
                <a16:creationId xmlns:a16="http://schemas.microsoft.com/office/drawing/2014/main" id="{3CD5CA30-0F27-4CE0-BAB0-196BF1185BEB}"/>
              </a:ext>
            </a:extLst>
          </p:cNvPr>
          <p:cNvSpPr txBox="1">
            <a:spLocks noChangeArrowheads="1"/>
          </p:cNvSpPr>
          <p:nvPr/>
        </p:nvSpPr>
        <p:spPr bwMode="auto">
          <a:xfrm>
            <a:off x="474935" y="3056177"/>
            <a:ext cx="1308936" cy="322855"/>
          </a:xfrm>
          <a:prstGeom prst="rect">
            <a:avLst/>
          </a:prstGeom>
          <a:noFill/>
          <a:ln>
            <a:noFill/>
          </a:ln>
        </p:spPr>
        <p:txBody>
          <a:bodyPr rot="0" vert="horz" wrap="square" lIns="91440" tIns="45720" rIns="91440" bIns="45720" anchor="t" anchorCtr="0" upright="1">
            <a:noAutofit/>
          </a:bodyPr>
          <a:lstStyle/>
          <a:p>
            <a:pPr marL="0" marR="0">
              <a:spcBef>
                <a:spcPts val="0"/>
              </a:spcBef>
              <a:spcAft>
                <a:spcPts val="0"/>
              </a:spcAft>
            </a:pPr>
            <a:r>
              <a:rPr lang="en-SG" sz="1400" dirty="0">
                <a:effectLst/>
                <a:ea typeface="Verdana" panose="020B0604030504040204" pitchFamily="34" charset="0"/>
                <a:cs typeface="Verdana" panose="020B0604030504040204" pitchFamily="34" charset="0"/>
              </a:rPr>
              <a:t>Temp&lt;=20</a:t>
            </a:r>
          </a:p>
        </p:txBody>
      </p:sp>
      <p:cxnSp>
        <p:nvCxnSpPr>
          <p:cNvPr id="49" name="Line 126">
            <a:extLst>
              <a:ext uri="{FF2B5EF4-FFF2-40B4-BE49-F238E27FC236}">
                <a16:creationId xmlns:a16="http://schemas.microsoft.com/office/drawing/2014/main" id="{37D6108C-BFA2-41BE-8F04-78BEEF5415EE}"/>
              </a:ext>
            </a:extLst>
          </p:cNvPr>
          <p:cNvCxnSpPr/>
          <p:nvPr/>
        </p:nvCxnSpPr>
        <p:spPr bwMode="auto">
          <a:xfrm>
            <a:off x="2040084" y="3298766"/>
            <a:ext cx="531273" cy="0"/>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cxnSp>
      <p:sp>
        <p:nvSpPr>
          <p:cNvPr id="50" name="Text Box 135">
            <a:extLst>
              <a:ext uri="{FF2B5EF4-FFF2-40B4-BE49-F238E27FC236}">
                <a16:creationId xmlns:a16="http://schemas.microsoft.com/office/drawing/2014/main" id="{BDDBEED7-1652-4D43-AD7A-30D86CE8BE12}"/>
              </a:ext>
            </a:extLst>
          </p:cNvPr>
          <p:cNvSpPr txBox="1">
            <a:spLocks noChangeArrowheads="1"/>
          </p:cNvSpPr>
          <p:nvPr/>
        </p:nvSpPr>
        <p:spPr bwMode="auto">
          <a:xfrm>
            <a:off x="1954205" y="2927300"/>
            <a:ext cx="888461"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true</a:t>
            </a:r>
          </a:p>
        </p:txBody>
      </p:sp>
      <p:sp>
        <p:nvSpPr>
          <p:cNvPr id="51" name="Rounded Rectangle 34">
            <a:extLst>
              <a:ext uri="{FF2B5EF4-FFF2-40B4-BE49-F238E27FC236}">
                <a16:creationId xmlns:a16="http://schemas.microsoft.com/office/drawing/2014/main" id="{7E80F04A-42DA-40DB-809B-7980C0942588}"/>
              </a:ext>
            </a:extLst>
          </p:cNvPr>
          <p:cNvSpPr/>
          <p:nvPr/>
        </p:nvSpPr>
        <p:spPr bwMode="auto">
          <a:xfrm>
            <a:off x="2563805" y="3073897"/>
            <a:ext cx="1784724" cy="466585"/>
          </a:xfrm>
          <a:prstGeom prst="round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52" name="TextBox 51">
            <a:extLst>
              <a:ext uri="{FF2B5EF4-FFF2-40B4-BE49-F238E27FC236}">
                <a16:creationId xmlns:a16="http://schemas.microsoft.com/office/drawing/2014/main" id="{7CC11787-5357-4E97-9D37-620FFACC3FB3}"/>
              </a:ext>
            </a:extLst>
          </p:cNvPr>
          <p:cNvSpPr txBox="1"/>
          <p:nvPr/>
        </p:nvSpPr>
        <p:spPr>
          <a:xfrm>
            <a:off x="2608339" y="3155899"/>
            <a:ext cx="2408144" cy="307777"/>
          </a:xfrm>
          <a:prstGeom prst="rect">
            <a:avLst/>
          </a:prstGeom>
          <a:noFill/>
        </p:spPr>
        <p:txBody>
          <a:bodyPr wrap="square" rtlCol="0">
            <a:spAutoFit/>
          </a:bodyPr>
          <a:lstStyle/>
          <a:p>
            <a:r>
              <a:rPr lang="en-US" sz="1400" dirty="0"/>
              <a:t>Display Go Jogging</a:t>
            </a:r>
          </a:p>
        </p:txBody>
      </p:sp>
      <p:sp>
        <p:nvSpPr>
          <p:cNvPr id="53" name="Text Box 134">
            <a:extLst>
              <a:ext uri="{FF2B5EF4-FFF2-40B4-BE49-F238E27FC236}">
                <a16:creationId xmlns:a16="http://schemas.microsoft.com/office/drawing/2014/main" id="{97EE174C-01C3-477C-9B0C-FCB5698B727F}"/>
              </a:ext>
            </a:extLst>
          </p:cNvPr>
          <p:cNvSpPr txBox="1">
            <a:spLocks noChangeArrowheads="1"/>
          </p:cNvSpPr>
          <p:nvPr/>
        </p:nvSpPr>
        <p:spPr bwMode="auto">
          <a:xfrm>
            <a:off x="451342" y="3517965"/>
            <a:ext cx="728538"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false</a:t>
            </a:r>
            <a:endParaRPr lang="en-SG" sz="1400" dirty="0">
              <a:effectLst/>
              <a:ea typeface="Verdana" panose="020B0604030504040204" pitchFamily="34" charset="0"/>
              <a:cs typeface="Verdana" panose="020B0604030504040204" pitchFamily="34" charset="0"/>
            </a:endParaRPr>
          </a:p>
        </p:txBody>
      </p:sp>
      <p:cxnSp>
        <p:nvCxnSpPr>
          <p:cNvPr id="54" name="Line 133">
            <a:extLst>
              <a:ext uri="{FF2B5EF4-FFF2-40B4-BE49-F238E27FC236}">
                <a16:creationId xmlns:a16="http://schemas.microsoft.com/office/drawing/2014/main" id="{CBDCE2EA-FD14-441D-A8CB-C8142EDC9F05}"/>
              </a:ext>
            </a:extLst>
          </p:cNvPr>
          <p:cNvCxnSpPr>
            <a:cxnSpLocks/>
          </p:cNvCxnSpPr>
          <p:nvPr/>
        </p:nvCxnSpPr>
        <p:spPr bwMode="auto">
          <a:xfrm>
            <a:off x="1030295" y="3463676"/>
            <a:ext cx="0" cy="491924"/>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cxnSp>
        <p:nvCxnSpPr>
          <p:cNvPr id="55" name="Line 126">
            <a:extLst>
              <a:ext uri="{FF2B5EF4-FFF2-40B4-BE49-F238E27FC236}">
                <a16:creationId xmlns:a16="http://schemas.microsoft.com/office/drawing/2014/main" id="{90C85F1E-52F5-4B7A-BC36-610BCED619AD}"/>
              </a:ext>
            </a:extLst>
          </p:cNvPr>
          <p:cNvCxnSpPr/>
          <p:nvPr/>
        </p:nvCxnSpPr>
        <p:spPr bwMode="auto">
          <a:xfrm flipV="1">
            <a:off x="4356673" y="3306195"/>
            <a:ext cx="340732" cy="3721"/>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cxnSp>
      <p:sp>
        <p:nvSpPr>
          <p:cNvPr id="57" name="AutoShape 125">
            <a:extLst>
              <a:ext uri="{FF2B5EF4-FFF2-40B4-BE49-F238E27FC236}">
                <a16:creationId xmlns:a16="http://schemas.microsoft.com/office/drawing/2014/main" id="{9F1793A1-F142-449E-8439-CF92A4C6A5A7}"/>
              </a:ext>
            </a:extLst>
          </p:cNvPr>
          <p:cNvSpPr>
            <a:spLocks noChangeArrowheads="1"/>
          </p:cNvSpPr>
          <p:nvPr/>
        </p:nvSpPr>
        <p:spPr bwMode="auto">
          <a:xfrm>
            <a:off x="40469" y="3956119"/>
            <a:ext cx="1988752" cy="496710"/>
          </a:xfrm>
          <a:prstGeom prst="flowChartDecision">
            <a:avLst/>
          </a:prstGeom>
          <a:solidFill>
            <a:srgbClr val="CCECFF"/>
          </a:solidFill>
          <a:ln w="9525">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58" name="Text Box 124">
            <a:extLst>
              <a:ext uri="{FF2B5EF4-FFF2-40B4-BE49-F238E27FC236}">
                <a16:creationId xmlns:a16="http://schemas.microsoft.com/office/drawing/2014/main" id="{CDBD24BF-2089-4B60-B08A-5B86E782075B}"/>
              </a:ext>
            </a:extLst>
          </p:cNvPr>
          <p:cNvSpPr txBox="1">
            <a:spLocks noChangeArrowheads="1"/>
          </p:cNvSpPr>
          <p:nvPr/>
        </p:nvSpPr>
        <p:spPr bwMode="auto">
          <a:xfrm>
            <a:off x="451342" y="4027519"/>
            <a:ext cx="1308936" cy="322855"/>
          </a:xfrm>
          <a:prstGeom prst="rect">
            <a:avLst/>
          </a:prstGeom>
          <a:noFill/>
          <a:ln>
            <a:noFill/>
          </a:ln>
        </p:spPr>
        <p:txBody>
          <a:bodyPr rot="0" vert="horz" wrap="square" lIns="91440" tIns="45720" rIns="91440" bIns="45720" anchor="t" anchorCtr="0" upright="1">
            <a:noAutofit/>
          </a:bodyPr>
          <a:lstStyle/>
          <a:p>
            <a:pPr marL="0" marR="0">
              <a:spcBef>
                <a:spcPts val="0"/>
              </a:spcBef>
              <a:spcAft>
                <a:spcPts val="0"/>
              </a:spcAft>
            </a:pPr>
            <a:r>
              <a:rPr lang="en-SG" sz="1400" dirty="0">
                <a:effectLst/>
                <a:ea typeface="Verdana" panose="020B0604030504040204" pitchFamily="34" charset="0"/>
                <a:cs typeface="Verdana" panose="020B0604030504040204" pitchFamily="34" charset="0"/>
              </a:rPr>
              <a:t>Temp&lt;=25</a:t>
            </a:r>
          </a:p>
        </p:txBody>
      </p:sp>
      <p:cxnSp>
        <p:nvCxnSpPr>
          <p:cNvPr id="59" name="Line 126">
            <a:extLst>
              <a:ext uri="{FF2B5EF4-FFF2-40B4-BE49-F238E27FC236}">
                <a16:creationId xmlns:a16="http://schemas.microsoft.com/office/drawing/2014/main" id="{6E587270-1834-4442-8C36-A1BFE9856FD0}"/>
              </a:ext>
            </a:extLst>
          </p:cNvPr>
          <p:cNvCxnSpPr/>
          <p:nvPr/>
        </p:nvCxnSpPr>
        <p:spPr bwMode="auto">
          <a:xfrm>
            <a:off x="2031348" y="4211113"/>
            <a:ext cx="531273" cy="0"/>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cxnSp>
      <p:sp>
        <p:nvSpPr>
          <p:cNvPr id="60" name="Text Box 135">
            <a:extLst>
              <a:ext uri="{FF2B5EF4-FFF2-40B4-BE49-F238E27FC236}">
                <a16:creationId xmlns:a16="http://schemas.microsoft.com/office/drawing/2014/main" id="{DF44EED0-CE51-4A5D-8391-3AF1F24C575F}"/>
              </a:ext>
            </a:extLst>
          </p:cNvPr>
          <p:cNvSpPr txBox="1">
            <a:spLocks noChangeArrowheads="1"/>
          </p:cNvSpPr>
          <p:nvPr/>
        </p:nvSpPr>
        <p:spPr bwMode="auto">
          <a:xfrm>
            <a:off x="1945469" y="3839647"/>
            <a:ext cx="888461"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true</a:t>
            </a:r>
          </a:p>
        </p:txBody>
      </p:sp>
      <p:sp>
        <p:nvSpPr>
          <p:cNvPr id="61" name="Rounded Rectangle 34">
            <a:extLst>
              <a:ext uri="{FF2B5EF4-FFF2-40B4-BE49-F238E27FC236}">
                <a16:creationId xmlns:a16="http://schemas.microsoft.com/office/drawing/2014/main" id="{468DCE49-C8A3-4104-BA66-0BD769657503}"/>
              </a:ext>
            </a:extLst>
          </p:cNvPr>
          <p:cNvSpPr/>
          <p:nvPr/>
        </p:nvSpPr>
        <p:spPr bwMode="auto">
          <a:xfrm>
            <a:off x="2555069" y="3986244"/>
            <a:ext cx="1784724" cy="466585"/>
          </a:xfrm>
          <a:prstGeom prst="round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62" name="TextBox 61">
            <a:extLst>
              <a:ext uri="{FF2B5EF4-FFF2-40B4-BE49-F238E27FC236}">
                <a16:creationId xmlns:a16="http://schemas.microsoft.com/office/drawing/2014/main" id="{6F1D1F1F-4733-426A-A698-B9DB342E044B}"/>
              </a:ext>
            </a:extLst>
          </p:cNvPr>
          <p:cNvSpPr txBox="1"/>
          <p:nvPr/>
        </p:nvSpPr>
        <p:spPr>
          <a:xfrm>
            <a:off x="2528067" y="3939942"/>
            <a:ext cx="2408144" cy="523220"/>
          </a:xfrm>
          <a:prstGeom prst="rect">
            <a:avLst/>
          </a:prstGeom>
          <a:noFill/>
        </p:spPr>
        <p:txBody>
          <a:bodyPr wrap="square" rtlCol="0">
            <a:spAutoFit/>
          </a:bodyPr>
          <a:lstStyle/>
          <a:p>
            <a:r>
              <a:rPr lang="en-US" sz="1400" dirty="0"/>
              <a:t>Display Go Play Tennis, wear white clothes</a:t>
            </a:r>
          </a:p>
        </p:txBody>
      </p:sp>
      <p:sp>
        <p:nvSpPr>
          <p:cNvPr id="63" name="Text Box 134">
            <a:extLst>
              <a:ext uri="{FF2B5EF4-FFF2-40B4-BE49-F238E27FC236}">
                <a16:creationId xmlns:a16="http://schemas.microsoft.com/office/drawing/2014/main" id="{3E70657A-71AD-4134-983F-EE1BBCE17036}"/>
              </a:ext>
            </a:extLst>
          </p:cNvPr>
          <p:cNvSpPr txBox="1">
            <a:spLocks noChangeArrowheads="1"/>
          </p:cNvSpPr>
          <p:nvPr/>
        </p:nvSpPr>
        <p:spPr bwMode="auto">
          <a:xfrm>
            <a:off x="378731" y="4519006"/>
            <a:ext cx="728538"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false</a:t>
            </a:r>
            <a:endParaRPr lang="en-SG" sz="1400" dirty="0">
              <a:effectLst/>
              <a:ea typeface="Verdana" panose="020B0604030504040204" pitchFamily="34" charset="0"/>
              <a:cs typeface="Verdana" panose="020B0604030504040204" pitchFamily="34" charset="0"/>
            </a:endParaRPr>
          </a:p>
        </p:txBody>
      </p:sp>
      <p:cxnSp>
        <p:nvCxnSpPr>
          <p:cNvPr id="64" name="Line 133">
            <a:extLst>
              <a:ext uri="{FF2B5EF4-FFF2-40B4-BE49-F238E27FC236}">
                <a16:creationId xmlns:a16="http://schemas.microsoft.com/office/drawing/2014/main" id="{19FCDE5D-3578-48C8-8161-59FD380D532C}"/>
              </a:ext>
            </a:extLst>
          </p:cNvPr>
          <p:cNvCxnSpPr>
            <a:cxnSpLocks/>
            <a:stCxn id="57" idx="2"/>
          </p:cNvCxnSpPr>
          <p:nvPr/>
        </p:nvCxnSpPr>
        <p:spPr bwMode="auto">
          <a:xfrm>
            <a:off x="1034845" y="4452829"/>
            <a:ext cx="0" cy="491924"/>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cxnSp>
        <p:nvCxnSpPr>
          <p:cNvPr id="65" name="Line 126">
            <a:extLst>
              <a:ext uri="{FF2B5EF4-FFF2-40B4-BE49-F238E27FC236}">
                <a16:creationId xmlns:a16="http://schemas.microsoft.com/office/drawing/2014/main" id="{1927A7E5-83A9-43D3-B836-BCE4C6CFCC7C}"/>
              </a:ext>
            </a:extLst>
          </p:cNvPr>
          <p:cNvCxnSpPr/>
          <p:nvPr/>
        </p:nvCxnSpPr>
        <p:spPr bwMode="auto">
          <a:xfrm flipV="1">
            <a:off x="4347937" y="4218542"/>
            <a:ext cx="340732" cy="3721"/>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cxnSp>
      <p:sp>
        <p:nvSpPr>
          <p:cNvPr id="66" name="AutoShape 125">
            <a:extLst>
              <a:ext uri="{FF2B5EF4-FFF2-40B4-BE49-F238E27FC236}">
                <a16:creationId xmlns:a16="http://schemas.microsoft.com/office/drawing/2014/main" id="{FCE53A67-61A1-4DAA-A14E-6197AA448E68}"/>
              </a:ext>
            </a:extLst>
          </p:cNvPr>
          <p:cNvSpPr>
            <a:spLocks noChangeArrowheads="1"/>
          </p:cNvSpPr>
          <p:nvPr/>
        </p:nvSpPr>
        <p:spPr bwMode="auto">
          <a:xfrm>
            <a:off x="41928" y="4975808"/>
            <a:ext cx="1988752" cy="496710"/>
          </a:xfrm>
          <a:prstGeom prst="flowChartDecision">
            <a:avLst/>
          </a:prstGeom>
          <a:solidFill>
            <a:srgbClr val="CCECFF"/>
          </a:solidFill>
          <a:ln w="9525">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67" name="Text Box 124">
            <a:extLst>
              <a:ext uri="{FF2B5EF4-FFF2-40B4-BE49-F238E27FC236}">
                <a16:creationId xmlns:a16="http://schemas.microsoft.com/office/drawing/2014/main" id="{DA8D5EA2-892D-48C4-A155-CA2EBEF44357}"/>
              </a:ext>
            </a:extLst>
          </p:cNvPr>
          <p:cNvSpPr txBox="1">
            <a:spLocks noChangeArrowheads="1"/>
          </p:cNvSpPr>
          <p:nvPr/>
        </p:nvSpPr>
        <p:spPr bwMode="auto">
          <a:xfrm>
            <a:off x="452801" y="5047208"/>
            <a:ext cx="1308936" cy="322855"/>
          </a:xfrm>
          <a:prstGeom prst="rect">
            <a:avLst/>
          </a:prstGeom>
          <a:noFill/>
          <a:ln>
            <a:noFill/>
          </a:ln>
        </p:spPr>
        <p:txBody>
          <a:bodyPr rot="0" vert="horz" wrap="square" lIns="91440" tIns="45720" rIns="91440" bIns="45720" anchor="t" anchorCtr="0" upright="1">
            <a:noAutofit/>
          </a:bodyPr>
          <a:lstStyle/>
          <a:p>
            <a:pPr marL="0" marR="0">
              <a:spcBef>
                <a:spcPts val="0"/>
              </a:spcBef>
              <a:spcAft>
                <a:spcPts val="0"/>
              </a:spcAft>
            </a:pPr>
            <a:r>
              <a:rPr lang="en-SG" sz="1400" dirty="0">
                <a:effectLst/>
                <a:ea typeface="Verdana" panose="020B0604030504040204" pitchFamily="34" charset="0"/>
                <a:cs typeface="Verdana" panose="020B0604030504040204" pitchFamily="34" charset="0"/>
              </a:rPr>
              <a:t>Temp&lt;=30</a:t>
            </a:r>
          </a:p>
        </p:txBody>
      </p:sp>
      <p:cxnSp>
        <p:nvCxnSpPr>
          <p:cNvPr id="68" name="Line 126">
            <a:extLst>
              <a:ext uri="{FF2B5EF4-FFF2-40B4-BE49-F238E27FC236}">
                <a16:creationId xmlns:a16="http://schemas.microsoft.com/office/drawing/2014/main" id="{C0A33C93-959A-4F9E-A1CF-A2417F25EF24}"/>
              </a:ext>
            </a:extLst>
          </p:cNvPr>
          <p:cNvCxnSpPr/>
          <p:nvPr/>
        </p:nvCxnSpPr>
        <p:spPr bwMode="auto">
          <a:xfrm>
            <a:off x="2032807" y="5230802"/>
            <a:ext cx="531273" cy="0"/>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cxnSp>
      <p:sp>
        <p:nvSpPr>
          <p:cNvPr id="69" name="Text Box 135">
            <a:extLst>
              <a:ext uri="{FF2B5EF4-FFF2-40B4-BE49-F238E27FC236}">
                <a16:creationId xmlns:a16="http://schemas.microsoft.com/office/drawing/2014/main" id="{DB19743B-64B7-4D14-A480-6F622BC78509}"/>
              </a:ext>
            </a:extLst>
          </p:cNvPr>
          <p:cNvSpPr txBox="1">
            <a:spLocks noChangeArrowheads="1"/>
          </p:cNvSpPr>
          <p:nvPr/>
        </p:nvSpPr>
        <p:spPr bwMode="auto">
          <a:xfrm>
            <a:off x="1946928" y="4859336"/>
            <a:ext cx="888461"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true</a:t>
            </a:r>
          </a:p>
        </p:txBody>
      </p:sp>
      <p:sp>
        <p:nvSpPr>
          <p:cNvPr id="70" name="Rounded Rectangle 34">
            <a:extLst>
              <a:ext uri="{FF2B5EF4-FFF2-40B4-BE49-F238E27FC236}">
                <a16:creationId xmlns:a16="http://schemas.microsoft.com/office/drawing/2014/main" id="{EC1F73B9-E30F-4846-931D-CBF75726770A}"/>
              </a:ext>
            </a:extLst>
          </p:cNvPr>
          <p:cNvSpPr/>
          <p:nvPr/>
        </p:nvSpPr>
        <p:spPr bwMode="auto">
          <a:xfrm>
            <a:off x="2556528" y="5005933"/>
            <a:ext cx="1784724" cy="466585"/>
          </a:xfrm>
          <a:prstGeom prst="round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71" name="TextBox 70">
            <a:extLst>
              <a:ext uri="{FF2B5EF4-FFF2-40B4-BE49-F238E27FC236}">
                <a16:creationId xmlns:a16="http://schemas.microsoft.com/office/drawing/2014/main" id="{23767A49-1270-428D-9577-09BA5959C7C2}"/>
              </a:ext>
            </a:extLst>
          </p:cNvPr>
          <p:cNvSpPr txBox="1"/>
          <p:nvPr/>
        </p:nvSpPr>
        <p:spPr>
          <a:xfrm>
            <a:off x="2642253" y="4969178"/>
            <a:ext cx="1682479" cy="523220"/>
          </a:xfrm>
          <a:prstGeom prst="rect">
            <a:avLst/>
          </a:prstGeom>
          <a:noFill/>
        </p:spPr>
        <p:txBody>
          <a:bodyPr wrap="square" rtlCol="0">
            <a:spAutoFit/>
          </a:bodyPr>
          <a:lstStyle/>
          <a:p>
            <a:r>
              <a:rPr lang="en-US" sz="1400" dirty="0"/>
              <a:t>Display Go Sun-tanning in the park</a:t>
            </a:r>
          </a:p>
        </p:txBody>
      </p:sp>
      <p:sp>
        <p:nvSpPr>
          <p:cNvPr id="72" name="Text Box 134">
            <a:extLst>
              <a:ext uri="{FF2B5EF4-FFF2-40B4-BE49-F238E27FC236}">
                <a16:creationId xmlns:a16="http://schemas.microsoft.com/office/drawing/2014/main" id="{A22D9E2B-98E4-42CE-81A6-2C39446CA6A3}"/>
              </a:ext>
            </a:extLst>
          </p:cNvPr>
          <p:cNvSpPr txBox="1">
            <a:spLocks noChangeArrowheads="1"/>
          </p:cNvSpPr>
          <p:nvPr/>
        </p:nvSpPr>
        <p:spPr bwMode="auto">
          <a:xfrm>
            <a:off x="380190" y="5538695"/>
            <a:ext cx="728538"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false</a:t>
            </a:r>
            <a:endParaRPr lang="en-SG" sz="1400" dirty="0">
              <a:effectLst/>
              <a:ea typeface="Verdana" panose="020B0604030504040204" pitchFamily="34" charset="0"/>
              <a:cs typeface="Verdana" panose="020B0604030504040204" pitchFamily="34" charset="0"/>
            </a:endParaRPr>
          </a:p>
        </p:txBody>
      </p:sp>
      <p:cxnSp>
        <p:nvCxnSpPr>
          <p:cNvPr id="73" name="Line 133">
            <a:extLst>
              <a:ext uri="{FF2B5EF4-FFF2-40B4-BE49-F238E27FC236}">
                <a16:creationId xmlns:a16="http://schemas.microsoft.com/office/drawing/2014/main" id="{19E9C584-733D-4FCF-9274-95FEBCD7D0DF}"/>
              </a:ext>
            </a:extLst>
          </p:cNvPr>
          <p:cNvCxnSpPr>
            <a:cxnSpLocks/>
            <a:stCxn id="66" idx="2"/>
          </p:cNvCxnSpPr>
          <p:nvPr/>
        </p:nvCxnSpPr>
        <p:spPr bwMode="auto">
          <a:xfrm>
            <a:off x="1036304" y="5472518"/>
            <a:ext cx="0" cy="491924"/>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cxnSp>
        <p:nvCxnSpPr>
          <p:cNvPr id="74" name="Line 126">
            <a:extLst>
              <a:ext uri="{FF2B5EF4-FFF2-40B4-BE49-F238E27FC236}">
                <a16:creationId xmlns:a16="http://schemas.microsoft.com/office/drawing/2014/main" id="{69BEEB58-1427-4ECE-95F4-F53067A9D4A8}"/>
              </a:ext>
            </a:extLst>
          </p:cNvPr>
          <p:cNvCxnSpPr/>
          <p:nvPr/>
        </p:nvCxnSpPr>
        <p:spPr bwMode="auto">
          <a:xfrm flipV="1">
            <a:off x="4349396" y="5238231"/>
            <a:ext cx="340732" cy="3721"/>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36380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Selection Statements</a:t>
            </a:r>
            <a:endParaRPr lang="en-SG" dirty="0"/>
          </a:p>
        </p:txBody>
      </p:sp>
      <p:sp>
        <p:nvSpPr>
          <p:cNvPr id="3" name="Content Placeholder 2"/>
          <p:cNvSpPr>
            <a:spLocks noGrp="1"/>
          </p:cNvSpPr>
          <p:nvPr>
            <p:ph idx="1"/>
          </p:nvPr>
        </p:nvSpPr>
        <p:spPr>
          <a:xfrm>
            <a:off x="67416" y="833507"/>
            <a:ext cx="8924183" cy="1909694"/>
          </a:xfrm>
        </p:spPr>
        <p:txBody>
          <a:bodyPr/>
          <a:lstStyle/>
          <a:p>
            <a:pPr algn="just"/>
            <a:r>
              <a:rPr lang="en-US" dirty="0">
                <a:cs typeface="Arial" panose="020B0604020202020204" pitchFamily="34" charset="0"/>
              </a:rPr>
              <a:t>In some cases you may want one decision to depend on the result of an earlier decision.</a:t>
            </a:r>
          </a:p>
          <a:p>
            <a:pPr lvl="1" algn="just"/>
            <a:r>
              <a:rPr lang="en-SG" dirty="0"/>
              <a:t>E.g. To display that a male citizen has to serve National Service (NS) if he is above 18 years old and to display that he is too young otherwise.</a:t>
            </a:r>
            <a:endParaRPr lang="en-US" dirty="0"/>
          </a:p>
          <a:p>
            <a:pPr algn="just"/>
            <a:endParaRPr lang="en-US" sz="2400" b="0" dirty="0">
              <a:latin typeface="Arial" panose="020B0604020202020204" pitchFamily="34" charset="0"/>
              <a:cs typeface="Arial" panose="020B0604020202020204" pitchFamily="34" charset="0"/>
            </a:endParaRPr>
          </a:p>
          <a:p>
            <a:pPr marL="0" indent="0" algn="just">
              <a:buNone/>
            </a:pPr>
            <a:endParaRPr lang="en-US" sz="2400" b="0" dirty="0">
              <a:latin typeface="Arial" panose="020B0604020202020204" pitchFamily="34" charset="0"/>
              <a:cs typeface="Arial" panose="020B0604020202020204" pitchFamily="34" charset="0"/>
            </a:endParaRPr>
          </a:p>
          <a:p>
            <a:pPr algn="just"/>
            <a:endParaRPr lang="en-US" sz="2400" b="0" dirty="0">
              <a:latin typeface="Arial" panose="020B0604020202020204" pitchFamily="34" charset="0"/>
              <a:cs typeface="Arial" panose="020B0604020202020204" pitchFamily="34" charset="0"/>
            </a:endParaRPr>
          </a:p>
          <a:p>
            <a:pPr algn="just"/>
            <a:endParaRPr lang="en-US" sz="2400" b="0" dirty="0">
              <a:latin typeface="Arial" panose="020B0604020202020204" pitchFamily="34" charset="0"/>
              <a:cs typeface="Arial" panose="020B0604020202020204" pitchFamily="34" charset="0"/>
            </a:endParaRPr>
          </a:p>
        </p:txBody>
      </p:sp>
      <p:sp>
        <p:nvSpPr>
          <p:cNvPr id="56" name="Text Box 134"/>
          <p:cNvSpPr txBox="1">
            <a:spLocks noChangeArrowheads="1"/>
          </p:cNvSpPr>
          <p:nvPr/>
        </p:nvSpPr>
        <p:spPr bwMode="auto">
          <a:xfrm>
            <a:off x="8719591" y="4927343"/>
            <a:ext cx="728538"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a:t>
            </a:r>
          </a:p>
          <a:p>
            <a:pPr marL="0" marR="0">
              <a:spcBef>
                <a:spcPts val="0"/>
              </a:spcBef>
              <a:spcAft>
                <a:spcPts val="0"/>
              </a:spcAft>
            </a:pPr>
            <a:r>
              <a:rPr lang="en-SG" sz="1400" dirty="0">
                <a:effectLst/>
                <a:ea typeface="Verdana" panose="020B0604030504040204" pitchFamily="34" charset="0"/>
                <a:cs typeface="Verdana" panose="020B0604030504040204" pitchFamily="34" charset="0"/>
              </a:rPr>
              <a:t>.</a:t>
            </a:r>
          </a:p>
          <a:p>
            <a:pPr marL="0" marR="0">
              <a:spcBef>
                <a:spcPts val="0"/>
              </a:spcBef>
              <a:spcAft>
                <a:spcPts val="0"/>
              </a:spcAft>
            </a:pPr>
            <a:r>
              <a:rPr lang="en-SG" sz="1400" dirty="0">
                <a:ea typeface="Verdana" panose="020B0604030504040204" pitchFamily="34" charset="0"/>
                <a:cs typeface="Verdana" panose="020B0604030504040204" pitchFamily="34" charset="0"/>
              </a:rPr>
              <a:t>.</a:t>
            </a:r>
            <a:endParaRPr lang="en-SG" sz="1400" dirty="0">
              <a:effectLst/>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5"/>
          <a:stretch>
            <a:fillRect/>
          </a:stretch>
        </p:blipFill>
        <p:spPr>
          <a:xfrm>
            <a:off x="914400" y="2890908"/>
            <a:ext cx="4878766" cy="2786354"/>
          </a:xfrm>
          <a:prstGeom prst="rect">
            <a:avLst/>
          </a:prstGeom>
          <a:ln>
            <a:solidFill>
              <a:schemeClr val="tx1"/>
            </a:solidFill>
          </a:ln>
        </p:spPr>
      </p:pic>
      <p:sp>
        <p:nvSpPr>
          <p:cNvPr id="5" name="TextBox 4"/>
          <p:cNvSpPr txBox="1"/>
          <p:nvPr/>
        </p:nvSpPr>
        <p:spPr>
          <a:xfrm>
            <a:off x="6096000" y="3352800"/>
            <a:ext cx="2438400" cy="369332"/>
          </a:xfrm>
          <a:prstGeom prst="rect">
            <a:avLst/>
          </a:prstGeom>
          <a:noFill/>
        </p:spPr>
        <p:txBody>
          <a:bodyPr wrap="square" rtlCol="0">
            <a:spAutoFit/>
          </a:bodyPr>
          <a:lstStyle/>
          <a:p>
            <a:r>
              <a:rPr lang="en-SG" dirty="0">
                <a:solidFill>
                  <a:srgbClr val="FF0000"/>
                </a:solidFill>
              </a:rPr>
              <a:t>A nested</a:t>
            </a:r>
            <a:r>
              <a:rPr lang="en-SG" i="1" dirty="0">
                <a:solidFill>
                  <a:srgbClr val="FF0000"/>
                </a:solidFill>
              </a:rPr>
              <a:t> if </a:t>
            </a:r>
            <a:r>
              <a:rPr lang="en-SG" dirty="0">
                <a:solidFill>
                  <a:srgbClr val="FF0000"/>
                </a:solidFill>
              </a:rPr>
              <a:t>example </a:t>
            </a:r>
          </a:p>
        </p:txBody>
      </p:sp>
      <p:pic>
        <p:nvPicPr>
          <p:cNvPr id="4" name="slide1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504236" y="160337"/>
            <a:ext cx="487363" cy="487363"/>
          </a:xfrm>
          <a:prstGeom prst="rect">
            <a:avLst/>
          </a:prstGeom>
        </p:spPr>
      </p:pic>
    </p:spTree>
    <p:extLst>
      <p:ext uri="{BB962C8B-B14F-4D97-AF65-F5344CB8AC3E}">
        <p14:creationId xmlns:p14="http://schemas.microsoft.com/office/powerpoint/2010/main" val="30933134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6488"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296400" cy="685800"/>
          </a:xfrm>
        </p:spPr>
        <p:txBody>
          <a:bodyPr/>
          <a:lstStyle/>
          <a:p>
            <a:r>
              <a:rPr lang="en-US" dirty="0"/>
              <a:t>Nested </a:t>
            </a:r>
            <a:r>
              <a:rPr lang="en-US" dirty="0">
                <a:latin typeface="Courier New" panose="02070309020205020404" pitchFamily="49" charset="0"/>
                <a:cs typeface="Courier New" pitchFamily="49" charset="0"/>
              </a:rPr>
              <a:t>if </a:t>
            </a:r>
            <a:r>
              <a:rPr lang="en-US" dirty="0"/>
              <a:t>Statements</a:t>
            </a:r>
            <a:endParaRPr lang="en-SG" dirty="0"/>
          </a:p>
        </p:txBody>
      </p:sp>
      <p:sp>
        <p:nvSpPr>
          <p:cNvPr id="53" name="Content Placeholder 2"/>
          <p:cNvSpPr>
            <a:spLocks noGrp="1"/>
          </p:cNvSpPr>
          <p:nvPr>
            <p:ph idx="1"/>
          </p:nvPr>
        </p:nvSpPr>
        <p:spPr>
          <a:xfrm>
            <a:off x="228600" y="2971800"/>
            <a:ext cx="8305800" cy="2057400"/>
          </a:xfrm>
        </p:spPr>
        <p:txBody>
          <a:bodyPr/>
          <a:lstStyle/>
          <a:p>
            <a:r>
              <a:rPr lang="en-SG" dirty="0">
                <a:cs typeface="Arial" panose="020B0604020202020204" pitchFamily="34" charset="0"/>
              </a:rPr>
              <a:t>This is equivalent to putting an inner </a:t>
            </a:r>
            <a:r>
              <a:rPr lang="en-SG" dirty="0">
                <a:solidFill>
                  <a:srgbClr val="C00000"/>
                </a:solidFill>
                <a:latin typeface="Calibri" panose="020F0502020204030204" pitchFamily="34" charset="0"/>
                <a:cs typeface="Calibri" panose="020F0502020204030204" pitchFamily="34" charset="0"/>
              </a:rPr>
              <a:t>if</a:t>
            </a:r>
            <a:r>
              <a:rPr lang="en-SG" dirty="0">
                <a:cs typeface="Arial" panose="020B0604020202020204" pitchFamily="34" charset="0"/>
              </a:rPr>
              <a:t> statement within the body of another </a:t>
            </a:r>
            <a:r>
              <a:rPr lang="en-SG" dirty="0">
                <a:solidFill>
                  <a:srgbClr val="C00000"/>
                </a:solidFill>
                <a:latin typeface="Calibri" panose="020F0502020204030204" pitchFamily="34" charset="0"/>
                <a:cs typeface="Calibri" panose="020F0502020204030204" pitchFamily="34" charset="0"/>
              </a:rPr>
              <a:t>if</a:t>
            </a:r>
            <a:r>
              <a:rPr lang="en-SG" dirty="0">
                <a:cs typeface="Arial" panose="020B0604020202020204" pitchFamily="34" charset="0"/>
              </a:rPr>
              <a:t> statement</a:t>
            </a:r>
          </a:p>
          <a:p>
            <a:pPr lvl="1"/>
            <a:r>
              <a:rPr lang="en-SG" dirty="0">
                <a:cs typeface="Arial" panose="020B0604020202020204" pitchFamily="34" charset="0"/>
              </a:rPr>
              <a:t>The body of the outer </a:t>
            </a:r>
            <a:r>
              <a:rPr lang="en-SG" dirty="0">
                <a:solidFill>
                  <a:srgbClr val="C00000"/>
                </a:solidFill>
                <a:latin typeface="Calibri" panose="020F0502020204030204" pitchFamily="34" charset="0"/>
                <a:cs typeface="Calibri" panose="020F0502020204030204" pitchFamily="34" charset="0"/>
              </a:rPr>
              <a:t>if</a:t>
            </a:r>
            <a:r>
              <a:rPr lang="en-SG" dirty="0">
                <a:cs typeface="Arial" panose="020B0604020202020204" pitchFamily="34" charset="0"/>
              </a:rPr>
              <a:t> statement is indented, and the body of the inner </a:t>
            </a:r>
            <a:r>
              <a:rPr lang="en-SG" b="1" dirty="0" err="1">
                <a:solidFill>
                  <a:srgbClr val="C00000"/>
                </a:solidFill>
                <a:latin typeface="Calibri" panose="020F0502020204030204" pitchFamily="34" charset="0"/>
                <a:cs typeface="Calibri" panose="020F0502020204030204" pitchFamily="34" charset="0"/>
              </a:rPr>
              <a:t>if..else</a:t>
            </a:r>
            <a:r>
              <a:rPr lang="en-SG" b="1" dirty="0">
                <a:solidFill>
                  <a:srgbClr val="C00000"/>
                </a:solidFill>
                <a:latin typeface="Calibri" panose="020F0502020204030204" pitchFamily="34" charset="0"/>
                <a:cs typeface="Calibri" panose="020F0502020204030204" pitchFamily="34" charset="0"/>
              </a:rPr>
              <a:t> </a:t>
            </a:r>
            <a:r>
              <a:rPr lang="en-SG" dirty="0">
                <a:cs typeface="Arial" panose="020B0604020202020204" pitchFamily="34" charset="0"/>
              </a:rPr>
              <a:t>statement is indented one more time</a:t>
            </a:r>
          </a:p>
          <a:p>
            <a:pPr lvl="1"/>
            <a:endParaRPr lang="en-SG" dirty="0">
              <a:solidFill>
                <a:srgbClr val="640064"/>
              </a:solidFill>
              <a:cs typeface="Arial" panose="020B0604020202020204" pitchFamily="34" charset="0"/>
            </a:endParaRPr>
          </a:p>
          <a:p>
            <a:endParaRPr lang="en-US" sz="2400" b="0" dirty="0">
              <a:solidFill>
                <a:srgbClr val="640064"/>
              </a:solidFill>
              <a:latin typeface="Arial" panose="020B0604020202020204" pitchFamily="34" charset="0"/>
              <a:cs typeface="Arial" panose="020B0604020202020204" pitchFamily="34" charset="0"/>
            </a:endParaRPr>
          </a:p>
          <a:p>
            <a:endParaRPr lang="en-US" sz="2400" b="0" dirty="0">
              <a:latin typeface="Arial" panose="020B0604020202020204" pitchFamily="34" charset="0"/>
              <a:cs typeface="Arial" panose="020B0604020202020204" pitchFamily="34" charset="0"/>
            </a:endParaRPr>
          </a:p>
          <a:p>
            <a:endParaRPr lang="en-US" sz="2400" b="0" dirty="0">
              <a:latin typeface="Arial" panose="020B0604020202020204" pitchFamily="34" charset="0"/>
              <a:cs typeface="Arial" panose="020B0604020202020204" pitchFamily="34" charset="0"/>
            </a:endParaRPr>
          </a:p>
          <a:p>
            <a:endParaRPr lang="en-US" sz="2400" b="0" dirty="0">
              <a:latin typeface="Arial" panose="020B0604020202020204" pitchFamily="34" charset="0"/>
              <a:cs typeface="Arial" panose="020B0604020202020204" pitchFamily="34" charset="0"/>
            </a:endParaRPr>
          </a:p>
          <a:p>
            <a:endParaRPr lang="en-US" sz="2400" b="0" dirty="0">
              <a:latin typeface="Arial" panose="020B0604020202020204" pitchFamily="34" charset="0"/>
              <a:cs typeface="Arial" panose="020B0604020202020204" pitchFamily="34" charset="0"/>
            </a:endParaRPr>
          </a:p>
          <a:p>
            <a:endParaRPr lang="en-US" sz="2400" b="0" dirty="0">
              <a:latin typeface="Arial" panose="020B0604020202020204" pitchFamily="34" charset="0"/>
              <a:cs typeface="Arial" panose="020B0604020202020204" pitchFamily="34" charset="0"/>
            </a:endParaRPr>
          </a:p>
          <a:p>
            <a:endParaRPr lang="en-US" sz="2400" b="0" dirty="0">
              <a:latin typeface="Arial" panose="020B0604020202020204" pitchFamily="34" charset="0"/>
              <a:cs typeface="Arial" panose="020B0604020202020204" pitchFamily="34" charset="0"/>
            </a:endParaRPr>
          </a:p>
          <a:p>
            <a:endParaRPr lang="en-SG" sz="2400" b="0" dirty="0">
              <a:latin typeface="Arial" panose="020B0604020202020204" pitchFamily="34" charset="0"/>
              <a:cs typeface="Arial" panose="020B0604020202020204" pitchFamily="34" charset="0"/>
            </a:endParaRPr>
          </a:p>
          <a:p>
            <a:endParaRPr lang="en-SG" dirty="0"/>
          </a:p>
        </p:txBody>
      </p:sp>
      <p:sp>
        <p:nvSpPr>
          <p:cNvPr id="82" name="Content Placeholder 2"/>
          <p:cNvSpPr txBox="1">
            <a:spLocks/>
          </p:cNvSpPr>
          <p:nvPr/>
        </p:nvSpPr>
        <p:spPr bwMode="auto">
          <a:xfrm>
            <a:off x="152400" y="914400"/>
            <a:ext cx="3927628" cy="1752600"/>
          </a:xfrm>
          <a:prstGeom prst="rect">
            <a:avLst/>
          </a:prstGeom>
          <a:solidFill>
            <a:schemeClr val="bg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355600" indent="0">
              <a:buFontTx/>
              <a:buNone/>
              <a:tabLst>
                <a:tab pos="355600" algn="l"/>
                <a:tab pos="723900" algn="l"/>
                <a:tab pos="1077913" algn="l"/>
                <a:tab pos="1433513" algn="l"/>
                <a:tab pos="1787525" algn="l"/>
              </a:tabLst>
            </a:pPr>
            <a:r>
              <a:rPr lang="en-US" sz="1800" kern="0" dirty="0">
                <a:solidFill>
                  <a:srgbClr val="0000FF"/>
                </a:solidFill>
                <a:latin typeface="Calibri" panose="020F0502020204030204" pitchFamily="34" charset="0"/>
                <a:cs typeface="Calibri" panose="020F0502020204030204" pitchFamily="34" charset="0"/>
              </a:rPr>
              <a:t>if gender == 'M':</a:t>
            </a:r>
          </a:p>
          <a:p>
            <a:pPr marL="355600" indent="0">
              <a:buFontTx/>
              <a:buNone/>
              <a:tabLst>
                <a:tab pos="355600" algn="l"/>
                <a:tab pos="723900" algn="l"/>
                <a:tab pos="1077913" algn="l"/>
                <a:tab pos="1433513" algn="l"/>
                <a:tab pos="1787525" algn="l"/>
              </a:tabLst>
            </a:pPr>
            <a:r>
              <a:rPr lang="en-US" sz="1800" kern="0" dirty="0">
                <a:solidFill>
                  <a:srgbClr val="0000FF"/>
                </a:solidFill>
                <a:latin typeface="Calibri" panose="020F0502020204030204" pitchFamily="34" charset="0"/>
                <a:cs typeface="Calibri" panose="020F0502020204030204" pitchFamily="34" charset="0"/>
              </a:rPr>
              <a:t>    if age &gt; 18:</a:t>
            </a:r>
          </a:p>
          <a:p>
            <a:pPr marL="355600" indent="0">
              <a:buFontTx/>
              <a:buNone/>
              <a:tabLst>
                <a:tab pos="355600" algn="l"/>
                <a:tab pos="723900" algn="l"/>
                <a:tab pos="1077913" algn="l"/>
                <a:tab pos="1433513" algn="l"/>
                <a:tab pos="1787525" algn="l"/>
              </a:tabLst>
            </a:pPr>
            <a:r>
              <a:rPr lang="en-US" sz="1800" kern="0" dirty="0">
                <a:solidFill>
                  <a:srgbClr val="0000FF"/>
                </a:solidFill>
                <a:latin typeface="Calibri" panose="020F0502020204030204" pitchFamily="34" charset="0"/>
                <a:cs typeface="Calibri" panose="020F0502020204030204" pitchFamily="34" charset="0"/>
              </a:rPr>
              <a:t>        print('Time to serve NS')</a:t>
            </a:r>
          </a:p>
          <a:p>
            <a:pPr marL="355600" indent="0">
              <a:buFontTx/>
              <a:buNone/>
              <a:tabLst>
                <a:tab pos="355600" algn="l"/>
                <a:tab pos="723900" algn="l"/>
                <a:tab pos="1077913" algn="l"/>
                <a:tab pos="1433513" algn="l"/>
                <a:tab pos="1787525" algn="l"/>
              </a:tabLst>
            </a:pPr>
            <a:r>
              <a:rPr lang="en-US" sz="1800" kern="0" dirty="0">
                <a:solidFill>
                  <a:srgbClr val="0000FF"/>
                </a:solidFill>
                <a:latin typeface="Calibri" panose="020F0502020204030204" pitchFamily="34" charset="0"/>
                <a:cs typeface="Calibri" panose="020F0502020204030204" pitchFamily="34" charset="0"/>
              </a:rPr>
              <a:t>    else:</a:t>
            </a:r>
          </a:p>
          <a:p>
            <a:pPr marL="355600" indent="0">
              <a:buFontTx/>
              <a:buNone/>
              <a:tabLst>
                <a:tab pos="355600" algn="l"/>
                <a:tab pos="723900" algn="l"/>
                <a:tab pos="1077913" algn="l"/>
                <a:tab pos="1433513" algn="l"/>
                <a:tab pos="1787525" algn="l"/>
              </a:tabLst>
            </a:pPr>
            <a:r>
              <a:rPr lang="en-US" sz="1800" kern="0" dirty="0">
                <a:solidFill>
                  <a:srgbClr val="0000FF"/>
                </a:solidFill>
                <a:latin typeface="Calibri" panose="020F0502020204030204" pitchFamily="34" charset="0"/>
                <a:cs typeface="Calibri" panose="020F0502020204030204" pitchFamily="34" charset="0"/>
              </a:rPr>
              <a:t>        print('You are still too young')</a:t>
            </a:r>
          </a:p>
          <a:p>
            <a:pPr marL="355600" indent="0">
              <a:buFontTx/>
              <a:buNone/>
              <a:tabLst>
                <a:tab pos="355600" algn="l"/>
                <a:tab pos="723900" algn="l"/>
                <a:tab pos="1077913" algn="l"/>
                <a:tab pos="1433513" algn="l"/>
                <a:tab pos="1787525" algn="l"/>
              </a:tabLst>
            </a:pPr>
            <a:endParaRPr lang="en-US" sz="2400" kern="0" dirty="0">
              <a:solidFill>
                <a:srgbClr val="0000FF"/>
              </a:solidFill>
            </a:endParaRPr>
          </a:p>
        </p:txBody>
      </p:sp>
      <p:sp>
        <p:nvSpPr>
          <p:cNvPr id="6" name="Rectangle 5"/>
          <p:cNvSpPr/>
          <p:nvPr/>
        </p:nvSpPr>
        <p:spPr>
          <a:xfrm>
            <a:off x="762000" y="1295400"/>
            <a:ext cx="30480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3810000" y="1943100"/>
            <a:ext cx="838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24400" y="1790700"/>
            <a:ext cx="2403628" cy="1200329"/>
          </a:xfrm>
          <a:prstGeom prst="rect">
            <a:avLst/>
          </a:prstGeom>
          <a:noFill/>
        </p:spPr>
        <p:txBody>
          <a:bodyPr wrap="square" rtlCol="0">
            <a:spAutoFit/>
          </a:bodyPr>
          <a:lstStyle/>
          <a:p>
            <a:r>
              <a:rPr lang="en-US" b="1" dirty="0">
                <a:solidFill>
                  <a:srgbClr val="FF0000"/>
                </a:solidFill>
                <a:latin typeface="Arial Narrow" panose="020B0606020202030204" pitchFamily="34" charset="0"/>
              </a:rPr>
              <a:t>inner if statement, statements in the inner if block are further indented.</a:t>
            </a:r>
          </a:p>
        </p:txBody>
      </p:sp>
      <p:pic>
        <p:nvPicPr>
          <p:cNvPr id="2" name="slide1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46432" y="152400"/>
            <a:ext cx="487363" cy="487363"/>
          </a:xfrm>
          <a:prstGeom prst="rect">
            <a:avLst/>
          </a:prstGeom>
        </p:spPr>
      </p:pic>
    </p:spTree>
    <p:extLst>
      <p:ext uri="{BB962C8B-B14F-4D97-AF65-F5344CB8AC3E}">
        <p14:creationId xmlns:p14="http://schemas.microsoft.com/office/powerpoint/2010/main" val="70033559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8829"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296400" cy="685800"/>
          </a:xfrm>
        </p:spPr>
        <p:txBody>
          <a:bodyPr/>
          <a:lstStyle/>
          <a:p>
            <a:r>
              <a:rPr lang="en-US" dirty="0"/>
              <a:t>Activity 2</a:t>
            </a:r>
            <a:endParaRPr lang="en-SG" dirty="0"/>
          </a:p>
        </p:txBody>
      </p:sp>
      <p:sp>
        <p:nvSpPr>
          <p:cNvPr id="53" name="Content Placeholder 2"/>
          <p:cNvSpPr>
            <a:spLocks noGrp="1"/>
          </p:cNvSpPr>
          <p:nvPr>
            <p:ph idx="1"/>
          </p:nvPr>
        </p:nvSpPr>
        <p:spPr>
          <a:xfrm>
            <a:off x="152400" y="914400"/>
            <a:ext cx="8305800" cy="1828800"/>
          </a:xfrm>
        </p:spPr>
        <p:txBody>
          <a:bodyPr/>
          <a:lstStyle/>
          <a:p>
            <a:r>
              <a:rPr lang="en-US" dirty="0"/>
              <a:t>What is the expected output if the mark input is:</a:t>
            </a:r>
          </a:p>
          <a:p>
            <a:pPr lvl="1"/>
            <a:r>
              <a:rPr lang="en-US" dirty="0"/>
              <a:t>25, -10, 70, 101</a:t>
            </a:r>
          </a:p>
          <a:p>
            <a:pPr lvl="1"/>
            <a:r>
              <a:rPr lang="en-US" dirty="0"/>
              <a:t>‘You have failed’ , ‘Invalid mark’ , ‘You have passed’/</a:t>
            </a:r>
            <a:r>
              <a:rPr lang="en-US" dirty="0" err="1"/>
              <a:t>n‘Good</a:t>
            </a:r>
            <a:r>
              <a:rPr lang="en-US" dirty="0"/>
              <a:t> job done’ , ‘You have </a:t>
            </a:r>
            <a:r>
              <a:rPr lang="en-US" dirty="0" err="1"/>
              <a:t>passed;Good</a:t>
            </a:r>
            <a:r>
              <a:rPr lang="en-US" dirty="0"/>
              <a:t> job done’</a:t>
            </a:r>
          </a:p>
          <a:p>
            <a:pPr lvl="1"/>
            <a:endParaRPr lang="en-SG" dirty="0">
              <a:solidFill>
                <a:srgbClr val="640064"/>
              </a:solidFill>
              <a:cs typeface="Arial" panose="020B0604020202020204" pitchFamily="34" charset="0"/>
            </a:endParaRPr>
          </a:p>
          <a:p>
            <a:endParaRPr lang="en-US" sz="2400" b="0" dirty="0">
              <a:solidFill>
                <a:srgbClr val="640064"/>
              </a:solidFill>
              <a:latin typeface="Arial" panose="020B0604020202020204" pitchFamily="34" charset="0"/>
              <a:cs typeface="Arial" panose="020B0604020202020204" pitchFamily="34" charset="0"/>
            </a:endParaRPr>
          </a:p>
          <a:p>
            <a:pPr marL="0" indent="0">
              <a:buNone/>
            </a:pPr>
            <a:endParaRPr lang="en-US" sz="2400" b="0" dirty="0">
              <a:latin typeface="Arial" panose="020B0604020202020204" pitchFamily="34" charset="0"/>
              <a:cs typeface="Arial" panose="020B0604020202020204" pitchFamily="34" charset="0"/>
            </a:endParaRPr>
          </a:p>
          <a:p>
            <a:endParaRPr lang="en-US" sz="2400" b="0" dirty="0">
              <a:latin typeface="Arial" panose="020B0604020202020204" pitchFamily="34" charset="0"/>
              <a:cs typeface="Arial" panose="020B0604020202020204" pitchFamily="34" charset="0"/>
            </a:endParaRPr>
          </a:p>
          <a:p>
            <a:endParaRPr lang="en-US" sz="2400" b="0" dirty="0">
              <a:latin typeface="Arial" panose="020B0604020202020204" pitchFamily="34" charset="0"/>
              <a:cs typeface="Arial" panose="020B0604020202020204" pitchFamily="34" charset="0"/>
            </a:endParaRPr>
          </a:p>
          <a:p>
            <a:endParaRPr lang="en-US" sz="2400" b="0" dirty="0">
              <a:latin typeface="Arial" panose="020B0604020202020204" pitchFamily="34" charset="0"/>
              <a:cs typeface="Arial" panose="020B0604020202020204" pitchFamily="34" charset="0"/>
            </a:endParaRPr>
          </a:p>
          <a:p>
            <a:endParaRPr lang="en-US" sz="2400" b="0" dirty="0">
              <a:latin typeface="Arial" panose="020B0604020202020204" pitchFamily="34" charset="0"/>
              <a:cs typeface="Arial" panose="020B0604020202020204" pitchFamily="34" charset="0"/>
            </a:endParaRPr>
          </a:p>
          <a:p>
            <a:endParaRPr lang="en-SG" sz="2400" b="0" dirty="0">
              <a:latin typeface="Arial" panose="020B0604020202020204" pitchFamily="34" charset="0"/>
              <a:cs typeface="Arial" panose="020B0604020202020204" pitchFamily="34" charset="0"/>
            </a:endParaRPr>
          </a:p>
          <a:p>
            <a:endParaRPr lang="en-SG" dirty="0"/>
          </a:p>
        </p:txBody>
      </p:sp>
      <p:sp>
        <p:nvSpPr>
          <p:cNvPr id="82" name="Content Placeholder 2"/>
          <p:cNvSpPr txBox="1">
            <a:spLocks/>
          </p:cNvSpPr>
          <p:nvPr/>
        </p:nvSpPr>
        <p:spPr bwMode="auto">
          <a:xfrm>
            <a:off x="483010" y="2971800"/>
            <a:ext cx="3810000" cy="2667000"/>
          </a:xfrm>
          <a:prstGeom prst="rect">
            <a:avLst/>
          </a:prstGeom>
          <a:solidFill>
            <a:schemeClr val="bg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355600" indent="0">
              <a:buFontTx/>
              <a:buNone/>
              <a:tabLst>
                <a:tab pos="355600" algn="l"/>
                <a:tab pos="723900" algn="l"/>
                <a:tab pos="1077913" algn="l"/>
                <a:tab pos="1433513" algn="l"/>
                <a:tab pos="1787525" algn="l"/>
              </a:tabLst>
            </a:pPr>
            <a:r>
              <a:rPr lang="en-US" sz="1800" kern="0" dirty="0">
                <a:solidFill>
                  <a:srgbClr val="0000FF"/>
                </a:solidFill>
                <a:latin typeface="Calibri" panose="020F0502020204030204" pitchFamily="34" charset="0"/>
                <a:cs typeface="Calibri" panose="020F0502020204030204" pitchFamily="34" charset="0"/>
              </a:rPr>
              <a:t>if mark &gt; 0 :</a:t>
            </a:r>
          </a:p>
          <a:p>
            <a:pPr marL="355600" indent="0">
              <a:buFontTx/>
              <a:buNone/>
              <a:tabLst>
                <a:tab pos="355600" algn="l"/>
                <a:tab pos="723900" algn="l"/>
                <a:tab pos="1077913" algn="l"/>
                <a:tab pos="1433513" algn="l"/>
                <a:tab pos="1787525" algn="l"/>
              </a:tabLst>
            </a:pPr>
            <a:r>
              <a:rPr lang="en-US" sz="1800" kern="0" dirty="0">
                <a:solidFill>
                  <a:srgbClr val="0000FF"/>
                </a:solidFill>
                <a:latin typeface="Calibri" panose="020F0502020204030204" pitchFamily="34" charset="0"/>
                <a:cs typeface="Calibri" panose="020F0502020204030204" pitchFamily="34" charset="0"/>
              </a:rPr>
              <a:t>    if mark &gt;= 50:</a:t>
            </a:r>
          </a:p>
          <a:p>
            <a:pPr marL="355600" indent="0">
              <a:buFontTx/>
              <a:buNone/>
              <a:tabLst>
                <a:tab pos="355600" algn="l"/>
                <a:tab pos="723900" algn="l"/>
                <a:tab pos="1077913" algn="l"/>
                <a:tab pos="1433513" algn="l"/>
                <a:tab pos="1787525" algn="l"/>
              </a:tabLst>
            </a:pPr>
            <a:r>
              <a:rPr lang="en-US" sz="1800" kern="0" dirty="0">
                <a:solidFill>
                  <a:srgbClr val="0000FF"/>
                </a:solidFill>
                <a:latin typeface="Calibri" panose="020F0502020204030204" pitchFamily="34" charset="0"/>
                <a:cs typeface="Calibri" panose="020F0502020204030204" pitchFamily="34" charset="0"/>
              </a:rPr>
              <a:t>        print('You have passed')</a:t>
            </a:r>
          </a:p>
          <a:p>
            <a:pPr marL="355600" indent="0">
              <a:buFontTx/>
              <a:buNone/>
              <a:tabLst>
                <a:tab pos="355600" algn="l"/>
                <a:tab pos="723900" algn="l"/>
                <a:tab pos="1077913" algn="l"/>
                <a:tab pos="1433513" algn="l"/>
                <a:tab pos="1787525" algn="l"/>
              </a:tabLst>
            </a:pPr>
            <a:r>
              <a:rPr lang="en-US" sz="1800" kern="0" dirty="0">
                <a:solidFill>
                  <a:srgbClr val="0000FF"/>
                </a:solidFill>
                <a:latin typeface="Calibri" panose="020F0502020204030204" pitchFamily="34" charset="0"/>
                <a:cs typeface="Calibri" panose="020F0502020204030204" pitchFamily="34" charset="0"/>
              </a:rPr>
              <a:t>        print('Good job done')</a:t>
            </a:r>
          </a:p>
          <a:p>
            <a:pPr marL="355600" indent="0">
              <a:buFontTx/>
              <a:buNone/>
              <a:tabLst>
                <a:tab pos="355600" algn="l"/>
                <a:tab pos="723900" algn="l"/>
                <a:tab pos="1077913" algn="l"/>
                <a:tab pos="1433513" algn="l"/>
                <a:tab pos="1787525" algn="l"/>
              </a:tabLst>
            </a:pPr>
            <a:r>
              <a:rPr lang="en-US" sz="1800" kern="0" dirty="0">
                <a:solidFill>
                  <a:srgbClr val="0000FF"/>
                </a:solidFill>
                <a:latin typeface="Calibri" panose="020F0502020204030204" pitchFamily="34" charset="0"/>
                <a:cs typeface="Calibri" panose="020F0502020204030204" pitchFamily="34" charset="0"/>
              </a:rPr>
              <a:t>    else:</a:t>
            </a:r>
          </a:p>
          <a:p>
            <a:pPr marL="355600" indent="0">
              <a:buFontTx/>
              <a:buNone/>
              <a:tabLst>
                <a:tab pos="355600" algn="l"/>
                <a:tab pos="723900" algn="l"/>
                <a:tab pos="1077913" algn="l"/>
                <a:tab pos="1433513" algn="l"/>
                <a:tab pos="1787525" algn="l"/>
              </a:tabLst>
            </a:pPr>
            <a:r>
              <a:rPr lang="en-US" sz="1800" kern="0" dirty="0">
                <a:solidFill>
                  <a:srgbClr val="0000FF"/>
                </a:solidFill>
                <a:latin typeface="Calibri" panose="020F0502020204030204" pitchFamily="34" charset="0"/>
                <a:cs typeface="Calibri" panose="020F0502020204030204" pitchFamily="34" charset="0"/>
              </a:rPr>
              <a:t>        print('You have failed')</a:t>
            </a:r>
          </a:p>
          <a:p>
            <a:pPr marL="355600" indent="0">
              <a:buFontTx/>
              <a:buNone/>
              <a:tabLst>
                <a:tab pos="355600" algn="l"/>
                <a:tab pos="723900" algn="l"/>
                <a:tab pos="1077913" algn="l"/>
                <a:tab pos="1433513" algn="l"/>
                <a:tab pos="1787525" algn="l"/>
              </a:tabLst>
            </a:pPr>
            <a:r>
              <a:rPr lang="en-US" sz="1800" kern="0" dirty="0">
                <a:solidFill>
                  <a:srgbClr val="0000FF"/>
                </a:solidFill>
                <a:latin typeface="Calibri" panose="020F0502020204030204" pitchFamily="34" charset="0"/>
                <a:cs typeface="Calibri" panose="020F0502020204030204" pitchFamily="34" charset="0"/>
              </a:rPr>
              <a:t>else:</a:t>
            </a:r>
          </a:p>
          <a:p>
            <a:pPr marL="355600" indent="0">
              <a:buFontTx/>
              <a:buNone/>
              <a:tabLst>
                <a:tab pos="355600" algn="l"/>
                <a:tab pos="723900" algn="l"/>
                <a:tab pos="1077913" algn="l"/>
                <a:tab pos="1433513" algn="l"/>
                <a:tab pos="1787525" algn="l"/>
              </a:tabLst>
            </a:pPr>
            <a:r>
              <a:rPr lang="en-US" sz="1800" kern="0" dirty="0">
                <a:solidFill>
                  <a:srgbClr val="0000FF"/>
                </a:solidFill>
                <a:latin typeface="Calibri" panose="020F0502020204030204" pitchFamily="34" charset="0"/>
                <a:cs typeface="Calibri" panose="020F0502020204030204" pitchFamily="34" charset="0"/>
              </a:rPr>
              <a:t>    print ('Invalid mark')</a:t>
            </a:r>
            <a:endParaRPr lang="en-US" sz="2400" kern="0" dirty="0">
              <a:solidFill>
                <a:srgbClr val="0000FF"/>
              </a:solidFill>
            </a:endParaRPr>
          </a:p>
        </p:txBody>
      </p:sp>
      <p:pic>
        <p:nvPicPr>
          <p:cNvPr id="3" name="slide1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0437" y="122237"/>
            <a:ext cx="487363" cy="487363"/>
          </a:xfrm>
          <a:prstGeom prst="rect">
            <a:avLst/>
          </a:prstGeom>
        </p:spPr>
      </p:pic>
    </p:spTree>
    <p:extLst>
      <p:ext uri="{BB962C8B-B14F-4D97-AF65-F5344CB8AC3E}">
        <p14:creationId xmlns:p14="http://schemas.microsoft.com/office/powerpoint/2010/main" val="333463416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694"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3 –CalCost.py</a:t>
            </a:r>
            <a:endParaRPr lang="en-SG" dirty="0"/>
          </a:p>
        </p:txBody>
      </p:sp>
      <p:sp>
        <p:nvSpPr>
          <p:cNvPr id="3" name="Content Placeholder 2"/>
          <p:cNvSpPr>
            <a:spLocks noGrp="1"/>
          </p:cNvSpPr>
          <p:nvPr>
            <p:ph idx="1"/>
          </p:nvPr>
        </p:nvSpPr>
        <p:spPr>
          <a:xfrm>
            <a:off x="152400" y="848260"/>
            <a:ext cx="8610600" cy="2809340"/>
          </a:xfrm>
        </p:spPr>
        <p:txBody>
          <a:bodyPr/>
          <a:lstStyle/>
          <a:p>
            <a:r>
              <a:rPr lang="en-SG" dirty="0"/>
              <a:t>The rate for photocopy in a printing shop is as follows:</a:t>
            </a:r>
            <a:endParaRPr lang="en-US" dirty="0"/>
          </a:p>
          <a:p>
            <a:pPr lvl="1"/>
            <a:r>
              <a:rPr lang="en-SG" dirty="0"/>
              <a:t>First 100 pages: 3 cents per page</a:t>
            </a:r>
            <a:endParaRPr lang="en-US" dirty="0"/>
          </a:p>
          <a:p>
            <a:pPr lvl="1"/>
            <a:r>
              <a:rPr lang="en-SG"/>
              <a:t>Next </a:t>
            </a:r>
            <a:r>
              <a:rPr lang="en-SG" dirty="0"/>
              <a:t>2</a:t>
            </a:r>
            <a:r>
              <a:rPr lang="en-SG"/>
              <a:t>00 </a:t>
            </a:r>
            <a:r>
              <a:rPr lang="en-SG" dirty="0"/>
              <a:t>pages: 2 cents per page</a:t>
            </a:r>
            <a:endParaRPr lang="en-US" dirty="0"/>
          </a:p>
          <a:p>
            <a:pPr lvl="1"/>
            <a:r>
              <a:rPr lang="en-SG" dirty="0"/>
              <a:t>Over 300 pages: 1 cent per page</a:t>
            </a:r>
            <a:endParaRPr lang="en-US" sz="2000" dirty="0">
              <a:latin typeface="Arial" panose="020B0604020202020204" pitchFamily="34" charset="0"/>
              <a:cs typeface="Arial" panose="020B0604020202020204" pitchFamily="34" charset="0"/>
            </a:endParaRPr>
          </a:p>
          <a:p>
            <a:pPr marL="342900" lvl="1" indent="0">
              <a:buNone/>
            </a:pPr>
            <a:r>
              <a:rPr lang="en-US" sz="2800" b="1" dirty="0">
                <a:solidFill>
                  <a:srgbClr val="640064"/>
                </a:solidFill>
                <a:cs typeface="Arial" panose="020B0604020202020204" pitchFamily="34" charset="0"/>
              </a:rPr>
              <a:t>Calculate the cost for printing based on the number of pages input.</a:t>
            </a:r>
            <a:endParaRPr lang="en-SG" sz="2800" b="1" dirty="0">
              <a:solidFill>
                <a:srgbClr val="640064"/>
              </a:solidFill>
              <a:cs typeface="Arial" panose="020B0604020202020204" pitchFamily="34" charset="0"/>
            </a:endParaRPr>
          </a:p>
        </p:txBody>
      </p:sp>
      <p:pic>
        <p:nvPicPr>
          <p:cNvPr id="5" name="Picture 4"/>
          <p:cNvPicPr>
            <a:picLocks noChangeAspect="1"/>
          </p:cNvPicPr>
          <p:nvPr/>
        </p:nvPicPr>
        <p:blipFill>
          <a:blip r:embed="rId5"/>
          <a:stretch>
            <a:fillRect/>
          </a:stretch>
        </p:blipFill>
        <p:spPr>
          <a:xfrm>
            <a:off x="2362200" y="3657600"/>
            <a:ext cx="3862387" cy="2129532"/>
          </a:xfrm>
          <a:prstGeom prst="rect">
            <a:avLst/>
          </a:prstGeom>
        </p:spPr>
      </p:pic>
      <p:pic>
        <p:nvPicPr>
          <p:cNvPr id="4" name="slide18">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580437" y="160337"/>
            <a:ext cx="487363" cy="487363"/>
          </a:xfrm>
          <a:prstGeom prst="rect">
            <a:avLst/>
          </a:prstGeom>
        </p:spPr>
      </p:pic>
    </p:spTree>
    <p:extLst>
      <p:ext uri="{BB962C8B-B14F-4D97-AF65-F5344CB8AC3E}">
        <p14:creationId xmlns:p14="http://schemas.microsoft.com/office/powerpoint/2010/main" val="35479746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8986"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t>Reading Reference</a:t>
            </a:r>
          </a:p>
        </p:txBody>
      </p:sp>
      <p:sp>
        <p:nvSpPr>
          <p:cNvPr id="6148" name="Rectangle 6"/>
          <p:cNvSpPr>
            <a:spLocks noGrp="1" noChangeArrowheads="1"/>
          </p:cNvSpPr>
          <p:nvPr>
            <p:ph type="body" idx="1"/>
          </p:nvPr>
        </p:nvSpPr>
        <p:spPr/>
        <p:txBody>
          <a:bodyPr/>
          <a:lstStyle/>
          <a:p>
            <a:r>
              <a:rPr lang="en-US" altLang="en-US" dirty="0"/>
              <a:t>How to Think Like a Computer Scientist: Learning with Python 3</a:t>
            </a:r>
          </a:p>
          <a:p>
            <a:pPr lvl="1"/>
            <a:r>
              <a:rPr lang="en-US" altLang="en-US" dirty="0"/>
              <a:t>Chapter 5</a:t>
            </a:r>
          </a:p>
          <a:p>
            <a:pPr lvl="1"/>
            <a:r>
              <a:rPr lang="en-US" altLang="en-US" sz="2000" dirty="0">
                <a:hlinkClick r:id="rId2"/>
              </a:rPr>
              <a:t>http://www.openbookproject.net/thinkcs/python/english3e/conditionals.html</a:t>
            </a:r>
            <a:endParaRPr lang="en-US" altLang="en-US" sz="2000" dirty="0"/>
          </a:p>
        </p:txBody>
      </p:sp>
    </p:spTree>
    <p:extLst>
      <p:ext uri="{BB962C8B-B14F-4D97-AF65-F5344CB8AC3E}">
        <p14:creationId xmlns:p14="http://schemas.microsoft.com/office/powerpoint/2010/main" val="324646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SG" dirty="0"/>
          </a:p>
        </p:txBody>
      </p:sp>
      <p:sp>
        <p:nvSpPr>
          <p:cNvPr id="3" name="Content Placeholder 2"/>
          <p:cNvSpPr>
            <a:spLocks noGrp="1"/>
          </p:cNvSpPr>
          <p:nvPr>
            <p:ph idx="1"/>
          </p:nvPr>
        </p:nvSpPr>
        <p:spPr>
          <a:xfrm>
            <a:off x="381000" y="838200"/>
            <a:ext cx="8153400" cy="5181600"/>
          </a:xfrm>
        </p:spPr>
        <p:txBody>
          <a:bodyPr/>
          <a:lstStyle/>
          <a:p>
            <a:pPr marL="0" indent="0" algn="just">
              <a:buSzPct val="100000"/>
              <a:buNone/>
            </a:pPr>
            <a:r>
              <a:rPr lang="en-US" sz="2400" dirty="0">
                <a:cs typeface="Arial" panose="020B0604020202020204" pitchFamily="34" charset="0"/>
              </a:rPr>
              <a:t>The if…</a:t>
            </a:r>
            <a:r>
              <a:rPr lang="en-US" sz="2400" dirty="0" err="1">
                <a:cs typeface="Arial" panose="020B0604020202020204" pitchFamily="34" charset="0"/>
              </a:rPr>
              <a:t>elif</a:t>
            </a:r>
            <a:r>
              <a:rPr lang="en-US" sz="2400" dirty="0">
                <a:cs typeface="Arial" panose="020B0604020202020204" pitchFamily="34" charset="0"/>
              </a:rPr>
              <a:t>…else (Multiway-Selection Statement) chooses from various course of actions depending on which of the conditions evaluates to true.</a:t>
            </a:r>
          </a:p>
        </p:txBody>
      </p:sp>
    </p:spTree>
    <p:extLst>
      <p:ext uri="{BB962C8B-B14F-4D97-AF65-F5344CB8AC3E}">
        <p14:creationId xmlns:p14="http://schemas.microsoft.com/office/powerpoint/2010/main" val="412169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buNone/>
            </a:pPr>
            <a:r>
              <a:rPr lang="en-US" dirty="0"/>
              <a:t>At the end of this lecture, you will understand</a:t>
            </a:r>
          </a:p>
          <a:p>
            <a:pPr marL="0" indent="0">
              <a:buNone/>
            </a:pPr>
            <a:endParaRPr lang="en-US" dirty="0"/>
          </a:p>
          <a:p>
            <a:pPr>
              <a:buSzPct val="100000"/>
            </a:pPr>
            <a:r>
              <a:rPr lang="en-US" dirty="0"/>
              <a:t>if..</a:t>
            </a:r>
            <a:r>
              <a:rPr lang="en-US" dirty="0" err="1"/>
              <a:t>elif</a:t>
            </a:r>
            <a:r>
              <a:rPr lang="en-US" dirty="0"/>
              <a:t>…else (Multiway Selection Statement)</a:t>
            </a:r>
          </a:p>
        </p:txBody>
      </p:sp>
    </p:spTree>
    <p:extLst>
      <p:ext uri="{BB962C8B-B14F-4D97-AF65-F5344CB8AC3E}">
        <p14:creationId xmlns:p14="http://schemas.microsoft.com/office/powerpoint/2010/main" val="192336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a:t>
            </a:r>
            <a:endParaRPr lang="en-SG" dirty="0"/>
          </a:p>
        </p:txBody>
      </p:sp>
      <p:sp>
        <p:nvSpPr>
          <p:cNvPr id="3" name="Content Placeholder 2"/>
          <p:cNvSpPr>
            <a:spLocks noGrp="1"/>
          </p:cNvSpPr>
          <p:nvPr>
            <p:ph idx="1"/>
          </p:nvPr>
        </p:nvSpPr>
        <p:spPr/>
        <p:txBody>
          <a:bodyPr/>
          <a:lstStyle/>
          <a:p>
            <a:pPr marL="354013" indent="0">
              <a:buNone/>
            </a:pPr>
            <a:r>
              <a:rPr lang="en-US" dirty="0"/>
              <a:t>You had learnt to calculate the BMI for a person.</a:t>
            </a:r>
          </a:p>
          <a:p>
            <a:pPr marL="354013" indent="0">
              <a:buNone/>
            </a:pPr>
            <a:r>
              <a:rPr lang="en-US" dirty="0"/>
              <a:t>What’s the purpose of this BMI?</a:t>
            </a:r>
          </a:p>
          <a:p>
            <a:pPr marL="354013" indent="0">
              <a:buNone/>
            </a:pPr>
            <a:r>
              <a:rPr lang="en-US" dirty="0"/>
              <a:t>How can you use it?</a:t>
            </a:r>
            <a:endParaRPr lang="en-SG" dirty="0"/>
          </a:p>
        </p:txBody>
      </p:sp>
      <p:pic>
        <p:nvPicPr>
          <p:cNvPr id="5" name="slide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0437" y="160337"/>
            <a:ext cx="487363" cy="487363"/>
          </a:xfrm>
          <a:prstGeom prst="rect">
            <a:avLst/>
          </a:prstGeom>
        </p:spPr>
      </p:pic>
    </p:spTree>
    <p:extLst>
      <p:ext uri="{BB962C8B-B14F-4D97-AF65-F5344CB8AC3E}">
        <p14:creationId xmlns:p14="http://schemas.microsoft.com/office/powerpoint/2010/main" val="9004950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3270"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if…</a:t>
            </a:r>
            <a:r>
              <a:rPr lang="en-US" dirty="0" err="1">
                <a:latin typeface="Courier New" pitchFamily="49" charset="0"/>
                <a:cs typeface="Courier New" pitchFamily="49" charset="0"/>
              </a:rPr>
              <a:t>elif</a:t>
            </a:r>
            <a:r>
              <a:rPr lang="en-US" dirty="0">
                <a:latin typeface="Courier New" pitchFamily="49" charset="0"/>
                <a:cs typeface="Courier New" pitchFamily="49" charset="0"/>
              </a:rPr>
              <a:t>…else </a:t>
            </a:r>
            <a:r>
              <a:rPr lang="en-US" dirty="0"/>
              <a:t>Multiway Selection</a:t>
            </a:r>
            <a:endParaRPr lang="en-SG" dirty="0"/>
          </a:p>
        </p:txBody>
      </p:sp>
      <p:pic>
        <p:nvPicPr>
          <p:cNvPr id="5" name="Content Placeholder 4"/>
          <p:cNvPicPr>
            <a:picLocks noGrp="1" noChangeAspect="1"/>
          </p:cNvPicPr>
          <p:nvPr>
            <p:ph idx="1"/>
          </p:nvPr>
        </p:nvPicPr>
        <p:blipFill>
          <a:blip r:embed="rId5"/>
          <a:stretch>
            <a:fillRect/>
          </a:stretch>
        </p:blipFill>
        <p:spPr>
          <a:xfrm>
            <a:off x="762000" y="1506028"/>
            <a:ext cx="8153400" cy="2093344"/>
          </a:xfrm>
          <a:prstGeom prst="rect">
            <a:avLst/>
          </a:prstGeom>
        </p:spPr>
      </p:pic>
      <p:graphicFrame>
        <p:nvGraphicFramePr>
          <p:cNvPr id="3" name="Table 2"/>
          <p:cNvGraphicFramePr>
            <a:graphicFrameLocks noGrp="1"/>
          </p:cNvGraphicFramePr>
          <p:nvPr/>
        </p:nvGraphicFramePr>
        <p:xfrm>
          <a:off x="152400" y="1600200"/>
          <a:ext cx="685800" cy="1905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tblGrid>
              <a:tr h="381000">
                <a:tc>
                  <a:txBody>
                    <a:bodyPr/>
                    <a:lstStyle/>
                    <a:p>
                      <a:r>
                        <a:rPr lang="en-US" dirty="0"/>
                        <a:t>HR</a:t>
                      </a:r>
                      <a:endParaRPr lang="en-SG" dirty="0"/>
                    </a:p>
                  </a:txBody>
                  <a:tcPr/>
                </a:tc>
                <a:extLst>
                  <a:ext uri="{0D108BD9-81ED-4DB2-BD59-A6C34878D82A}">
                    <a16:rowId xmlns:a16="http://schemas.microsoft.com/office/drawing/2014/main" val="10000"/>
                  </a:ext>
                </a:extLst>
              </a:tr>
              <a:tr h="381000">
                <a:tc>
                  <a:txBody>
                    <a:bodyPr/>
                    <a:lstStyle/>
                    <a:p>
                      <a:r>
                        <a:rPr lang="en-US" dirty="0"/>
                        <a:t>HR1</a:t>
                      </a:r>
                      <a:endParaRPr lang="en-SG" dirty="0"/>
                    </a:p>
                  </a:txBody>
                  <a:tcPr/>
                </a:tc>
                <a:extLst>
                  <a:ext uri="{0D108BD9-81ED-4DB2-BD59-A6C34878D82A}">
                    <a16:rowId xmlns:a16="http://schemas.microsoft.com/office/drawing/2014/main" val="10001"/>
                  </a:ext>
                </a:extLst>
              </a:tr>
              <a:tr h="381000">
                <a:tc>
                  <a:txBody>
                    <a:bodyPr/>
                    <a:lstStyle/>
                    <a:p>
                      <a:r>
                        <a:rPr lang="en-US" dirty="0"/>
                        <a:t>HR2</a:t>
                      </a:r>
                      <a:endParaRPr lang="en-SG" dirty="0"/>
                    </a:p>
                  </a:txBody>
                  <a:tcPr/>
                </a:tc>
                <a:extLst>
                  <a:ext uri="{0D108BD9-81ED-4DB2-BD59-A6C34878D82A}">
                    <a16:rowId xmlns:a16="http://schemas.microsoft.com/office/drawing/2014/main" val="10002"/>
                  </a:ext>
                </a:extLst>
              </a:tr>
              <a:tr h="381000">
                <a:tc>
                  <a:txBody>
                    <a:bodyPr/>
                    <a:lstStyle/>
                    <a:p>
                      <a:r>
                        <a:rPr lang="en-US" dirty="0"/>
                        <a:t>HR3</a:t>
                      </a:r>
                      <a:endParaRPr lang="en-SG" dirty="0"/>
                    </a:p>
                  </a:txBody>
                  <a:tcPr/>
                </a:tc>
                <a:extLst>
                  <a:ext uri="{0D108BD9-81ED-4DB2-BD59-A6C34878D82A}">
                    <a16:rowId xmlns:a16="http://schemas.microsoft.com/office/drawing/2014/main" val="10003"/>
                  </a:ext>
                </a:extLst>
              </a:tr>
              <a:tr h="381000">
                <a:tc>
                  <a:txBody>
                    <a:bodyPr/>
                    <a:lstStyle/>
                    <a:p>
                      <a:r>
                        <a:rPr lang="en-US" dirty="0"/>
                        <a:t>HR4</a:t>
                      </a:r>
                      <a:endParaRPr lang="en-SG" dirty="0"/>
                    </a:p>
                  </a:txBody>
                  <a:tcPr/>
                </a:tc>
                <a:extLst>
                  <a:ext uri="{0D108BD9-81ED-4DB2-BD59-A6C34878D82A}">
                    <a16:rowId xmlns:a16="http://schemas.microsoft.com/office/drawing/2014/main" val="10004"/>
                  </a:ext>
                </a:extLst>
              </a:tr>
            </a:tbl>
          </a:graphicData>
        </a:graphic>
      </p:graphicFrame>
      <p:pic>
        <p:nvPicPr>
          <p:cNvPr id="7" name="slide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580437" y="160337"/>
            <a:ext cx="487363" cy="487363"/>
          </a:xfrm>
          <a:prstGeom prst="rect">
            <a:avLst/>
          </a:prstGeom>
        </p:spPr>
      </p:pic>
    </p:spTree>
    <p:extLst>
      <p:ext uri="{BB962C8B-B14F-4D97-AF65-F5344CB8AC3E}">
        <p14:creationId xmlns:p14="http://schemas.microsoft.com/office/powerpoint/2010/main" val="20960128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4764" fill="hold"/>
                                        <p:tgtEl>
                                          <p:spTgt spid="7"/>
                                        </p:tgtEl>
                                      </p:cBhvr>
                                    </p:cmd>
                                  </p:childTnLst>
                                </p:cTn>
                              </p:par>
                            </p:childTnLst>
                          </p:cTn>
                        </p:par>
                      </p:childTnLst>
                    </p:cTn>
                  </p:par>
                </p:childTnLst>
              </p:cTn>
              <p:nextCondLst>
                <p:cond evt="onClick" delay="0">
                  <p:tgtEl>
                    <p:spTgt spid="7"/>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296400" cy="685800"/>
          </a:xfrm>
        </p:spPr>
        <p:txBody>
          <a:bodyPr/>
          <a:lstStyle/>
          <a:p>
            <a:r>
              <a:rPr lang="en-US" dirty="0">
                <a:latin typeface="Courier New" pitchFamily="49" charset="0"/>
                <a:cs typeface="Courier New" pitchFamily="49" charset="0"/>
              </a:rPr>
              <a:t>if…</a:t>
            </a:r>
            <a:r>
              <a:rPr lang="en-US" dirty="0" err="1">
                <a:latin typeface="Courier New" pitchFamily="49" charset="0"/>
                <a:cs typeface="Courier New" pitchFamily="49" charset="0"/>
              </a:rPr>
              <a:t>elif</a:t>
            </a:r>
            <a:r>
              <a:rPr lang="en-US" dirty="0">
                <a:latin typeface="Courier New" pitchFamily="49" charset="0"/>
                <a:cs typeface="Courier New" pitchFamily="49" charset="0"/>
              </a:rPr>
              <a:t>…else </a:t>
            </a:r>
            <a:r>
              <a:rPr lang="en-US" dirty="0"/>
              <a:t>Multiway Selection</a:t>
            </a:r>
            <a:endParaRPr lang="en-SG" dirty="0"/>
          </a:p>
        </p:txBody>
      </p:sp>
      <p:sp>
        <p:nvSpPr>
          <p:cNvPr id="53" name="Content Placeholder 2"/>
          <p:cNvSpPr>
            <a:spLocks noGrp="1"/>
          </p:cNvSpPr>
          <p:nvPr>
            <p:ph idx="1"/>
          </p:nvPr>
        </p:nvSpPr>
        <p:spPr>
          <a:xfrm>
            <a:off x="6227102" y="772719"/>
            <a:ext cx="2708510" cy="615182"/>
          </a:xfrm>
        </p:spPr>
        <p:txBody>
          <a:bodyPr/>
          <a:lstStyle/>
          <a:p>
            <a:pPr marL="0" indent="0">
              <a:buNone/>
            </a:pPr>
            <a:r>
              <a:rPr lang="en-SG" sz="2400" dirty="0">
                <a:cs typeface="Arial" panose="020B0604020202020204" pitchFamily="34" charset="0"/>
              </a:rPr>
              <a:t>Flowchart:</a:t>
            </a:r>
          </a:p>
          <a:p>
            <a:endParaRPr lang="en-SG" dirty="0"/>
          </a:p>
        </p:txBody>
      </p:sp>
      <p:pic>
        <p:nvPicPr>
          <p:cNvPr id="2" name="Picture 1"/>
          <p:cNvPicPr>
            <a:picLocks noChangeAspect="1"/>
          </p:cNvPicPr>
          <p:nvPr/>
        </p:nvPicPr>
        <p:blipFill>
          <a:blip r:embed="rId5"/>
          <a:stretch>
            <a:fillRect/>
          </a:stretch>
        </p:blipFill>
        <p:spPr>
          <a:xfrm>
            <a:off x="87827" y="4911523"/>
            <a:ext cx="6735656" cy="1794077"/>
          </a:xfrm>
          <a:prstGeom prst="rect">
            <a:avLst/>
          </a:prstGeom>
        </p:spPr>
      </p:pic>
      <p:pic>
        <p:nvPicPr>
          <p:cNvPr id="4" name="slide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534892" y="107493"/>
            <a:ext cx="487363" cy="487363"/>
          </a:xfrm>
          <a:prstGeom prst="rect">
            <a:avLst/>
          </a:prstGeom>
        </p:spPr>
      </p:pic>
      <p:grpSp>
        <p:nvGrpSpPr>
          <p:cNvPr id="26" name="Group 25">
            <a:extLst>
              <a:ext uri="{FF2B5EF4-FFF2-40B4-BE49-F238E27FC236}">
                <a16:creationId xmlns:a16="http://schemas.microsoft.com/office/drawing/2014/main" id="{30EFFD31-4D1C-41D4-A571-3E2803854A9B}"/>
              </a:ext>
            </a:extLst>
          </p:cNvPr>
          <p:cNvGrpSpPr/>
          <p:nvPr/>
        </p:nvGrpSpPr>
        <p:grpSpPr>
          <a:xfrm>
            <a:off x="3440621" y="725106"/>
            <a:ext cx="5627179" cy="4258730"/>
            <a:chOff x="3440621" y="725106"/>
            <a:chExt cx="5627179" cy="4258730"/>
          </a:xfrm>
        </p:grpSpPr>
        <p:cxnSp>
          <p:nvCxnSpPr>
            <p:cNvPr id="16" name="Line 186"/>
            <p:cNvCxnSpPr/>
            <p:nvPr/>
          </p:nvCxnSpPr>
          <p:spPr bwMode="auto">
            <a:xfrm>
              <a:off x="4535844" y="1814980"/>
              <a:ext cx="0" cy="357336"/>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cxnSp>
          <p:nvCxnSpPr>
            <p:cNvPr id="46" name="Line 218"/>
            <p:cNvCxnSpPr/>
            <p:nvPr/>
          </p:nvCxnSpPr>
          <p:spPr bwMode="auto">
            <a:xfrm>
              <a:off x="5631067" y="3323732"/>
              <a:ext cx="711749" cy="0"/>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grpSp>
          <p:nvGrpSpPr>
            <p:cNvPr id="25" name="Group 24">
              <a:extLst>
                <a:ext uri="{FF2B5EF4-FFF2-40B4-BE49-F238E27FC236}">
                  <a16:creationId xmlns:a16="http://schemas.microsoft.com/office/drawing/2014/main" id="{BDE10257-E03B-4A83-9A22-8443CA84C2D3}"/>
                </a:ext>
              </a:extLst>
            </p:cNvPr>
            <p:cNvGrpSpPr/>
            <p:nvPr/>
          </p:nvGrpSpPr>
          <p:grpSpPr>
            <a:xfrm>
              <a:off x="3440621" y="725106"/>
              <a:ext cx="5627179" cy="4258730"/>
              <a:chOff x="3440621" y="725106"/>
              <a:chExt cx="5627179" cy="4258730"/>
            </a:xfrm>
          </p:grpSpPr>
          <p:cxnSp>
            <p:nvCxnSpPr>
              <p:cNvPr id="23" name="Line 194"/>
              <p:cNvCxnSpPr/>
              <p:nvPr/>
            </p:nvCxnSpPr>
            <p:spPr bwMode="auto">
              <a:xfrm>
                <a:off x="5625257" y="2440318"/>
                <a:ext cx="711749" cy="0"/>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grpSp>
            <p:nvGrpSpPr>
              <p:cNvPr id="24" name="Group 23">
                <a:extLst>
                  <a:ext uri="{FF2B5EF4-FFF2-40B4-BE49-F238E27FC236}">
                    <a16:creationId xmlns:a16="http://schemas.microsoft.com/office/drawing/2014/main" id="{7F7EEAF7-5552-4761-AAB2-39B56A137AF1}"/>
                  </a:ext>
                </a:extLst>
              </p:cNvPr>
              <p:cNvGrpSpPr/>
              <p:nvPr/>
            </p:nvGrpSpPr>
            <p:grpSpPr>
              <a:xfrm>
                <a:off x="3440621" y="725106"/>
                <a:ext cx="5627179" cy="4258730"/>
                <a:chOff x="3440621" y="725106"/>
                <a:chExt cx="5627179" cy="4258730"/>
              </a:xfrm>
            </p:grpSpPr>
            <p:cxnSp>
              <p:nvCxnSpPr>
                <p:cNvPr id="30" name="Line 202"/>
                <p:cNvCxnSpPr>
                  <a:endCxn id="18" idx="6"/>
                </p:cNvCxnSpPr>
                <p:nvPr/>
              </p:nvCxnSpPr>
              <p:spPr bwMode="auto">
                <a:xfrm flipH="1">
                  <a:off x="4622870" y="4864724"/>
                  <a:ext cx="4401226" cy="0"/>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grpSp>
              <p:nvGrpSpPr>
                <p:cNvPr id="11" name="Group 10">
                  <a:extLst>
                    <a:ext uri="{FF2B5EF4-FFF2-40B4-BE49-F238E27FC236}">
                      <a16:creationId xmlns:a16="http://schemas.microsoft.com/office/drawing/2014/main" id="{69E92CE5-6A77-4D87-BD41-31AB2F7CC98C}"/>
                    </a:ext>
                  </a:extLst>
                </p:cNvPr>
                <p:cNvGrpSpPr/>
                <p:nvPr/>
              </p:nvGrpSpPr>
              <p:grpSpPr>
                <a:xfrm>
                  <a:off x="3440621" y="725106"/>
                  <a:ext cx="5627179" cy="4258730"/>
                  <a:chOff x="3440621" y="725106"/>
                  <a:chExt cx="5627179" cy="4258730"/>
                </a:xfrm>
              </p:grpSpPr>
              <p:sp>
                <p:nvSpPr>
                  <p:cNvPr id="14" name="AutoShape 184"/>
                  <p:cNvSpPr>
                    <a:spLocks noChangeArrowheads="1"/>
                  </p:cNvSpPr>
                  <p:nvPr/>
                </p:nvSpPr>
                <p:spPr bwMode="auto">
                  <a:xfrm>
                    <a:off x="3441590" y="1260117"/>
                    <a:ext cx="2173015" cy="556848"/>
                  </a:xfrm>
                  <a:prstGeom prst="flowChartDecision">
                    <a:avLst/>
                  </a:prstGeom>
                  <a:solidFill>
                    <a:srgbClr val="CCECFF"/>
                  </a:solidFill>
                  <a:ln w="9525">
                    <a:solidFill>
                      <a:srgbClr val="000000"/>
                    </a:solidFill>
                    <a:miter lim="800000"/>
                    <a:headEnd/>
                    <a:tailEnd/>
                  </a:ln>
                </p:spPr>
                <p:txBody>
                  <a:bodyPr rot="0" vert="horz" wrap="square" lIns="91440" tIns="45720" rIns="91440" bIns="45720" anchor="t" anchorCtr="0" upright="1">
                    <a:noAutofit/>
                  </a:bodyPr>
                  <a:lstStyle/>
                  <a:p>
                    <a:endParaRPr lang="en-SG">
                      <a:solidFill>
                        <a:srgbClr val="CCECFF"/>
                      </a:solidFill>
                    </a:endParaRPr>
                  </a:p>
                </p:txBody>
              </p:sp>
              <p:sp>
                <p:nvSpPr>
                  <p:cNvPr id="21" name="Text Box 191"/>
                  <p:cNvSpPr txBox="1">
                    <a:spLocks noChangeArrowheads="1"/>
                  </p:cNvSpPr>
                  <p:nvPr/>
                </p:nvSpPr>
                <p:spPr bwMode="auto">
                  <a:xfrm>
                    <a:off x="4023578" y="1763365"/>
                    <a:ext cx="418334" cy="34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45720" rIns="0" bIns="45720" anchor="t" anchorCtr="0" upright="1">
                    <a:noAutofit/>
                  </a:bodyPr>
                  <a:lstStyle/>
                  <a:p>
                    <a:pPr>
                      <a:spcBef>
                        <a:spcPts val="0"/>
                      </a:spcBef>
                      <a:spcAft>
                        <a:spcPts val="0"/>
                      </a:spcAft>
                    </a:pPr>
                    <a:r>
                      <a:rPr lang="en-SG" sz="1400" dirty="0">
                        <a:ea typeface="Verdana" panose="020B0604030504040204" pitchFamily="34" charset="0"/>
                        <a:cs typeface="Verdana" panose="020B0604030504040204" pitchFamily="34" charset="0"/>
                      </a:rPr>
                      <a:t>false</a:t>
                    </a:r>
                  </a:p>
                </p:txBody>
              </p:sp>
              <p:grpSp>
                <p:nvGrpSpPr>
                  <p:cNvPr id="8" name="Group 7">
                    <a:extLst>
                      <a:ext uri="{FF2B5EF4-FFF2-40B4-BE49-F238E27FC236}">
                        <a16:creationId xmlns:a16="http://schemas.microsoft.com/office/drawing/2014/main" id="{D6A6D19F-0C79-44E0-B0C7-60D29956182A}"/>
                      </a:ext>
                    </a:extLst>
                  </p:cNvPr>
                  <p:cNvGrpSpPr/>
                  <p:nvPr/>
                </p:nvGrpSpPr>
                <p:grpSpPr>
                  <a:xfrm>
                    <a:off x="3440621" y="725106"/>
                    <a:ext cx="5627179" cy="4258730"/>
                    <a:chOff x="3440621" y="725106"/>
                    <a:chExt cx="5627179" cy="4258730"/>
                  </a:xfrm>
                </p:grpSpPr>
                <p:sp>
                  <p:nvSpPr>
                    <p:cNvPr id="56" name="Rounded Rectangle 55"/>
                    <p:cNvSpPr/>
                    <p:nvPr/>
                  </p:nvSpPr>
                  <p:spPr bwMode="auto">
                    <a:xfrm>
                      <a:off x="6337005" y="1304128"/>
                      <a:ext cx="2016637" cy="509465"/>
                    </a:xfrm>
                    <a:prstGeom prst="round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grpSp>
                  <p:nvGrpSpPr>
                    <p:cNvPr id="7" name="Group 6">
                      <a:extLst>
                        <a:ext uri="{FF2B5EF4-FFF2-40B4-BE49-F238E27FC236}">
                          <a16:creationId xmlns:a16="http://schemas.microsoft.com/office/drawing/2014/main" id="{033156D7-675F-4692-82EA-0F958FDB6149}"/>
                        </a:ext>
                      </a:extLst>
                    </p:cNvPr>
                    <p:cNvGrpSpPr/>
                    <p:nvPr/>
                  </p:nvGrpSpPr>
                  <p:grpSpPr>
                    <a:xfrm>
                      <a:off x="3440621" y="725106"/>
                      <a:ext cx="5627179" cy="4258730"/>
                      <a:chOff x="3440621" y="725106"/>
                      <a:chExt cx="5627179" cy="4258730"/>
                    </a:xfrm>
                  </p:grpSpPr>
                  <p:grpSp>
                    <p:nvGrpSpPr>
                      <p:cNvPr id="6" name="Group 5">
                        <a:extLst>
                          <a:ext uri="{FF2B5EF4-FFF2-40B4-BE49-F238E27FC236}">
                            <a16:creationId xmlns:a16="http://schemas.microsoft.com/office/drawing/2014/main" id="{9EE30B3C-6EB2-473E-9D65-2BBFA5E5DE73}"/>
                          </a:ext>
                        </a:extLst>
                      </p:cNvPr>
                      <p:cNvGrpSpPr/>
                      <p:nvPr/>
                    </p:nvGrpSpPr>
                    <p:grpSpPr>
                      <a:xfrm>
                        <a:off x="3440621" y="725106"/>
                        <a:ext cx="5627179" cy="4258730"/>
                        <a:chOff x="3440621" y="725106"/>
                        <a:chExt cx="5627179" cy="4258730"/>
                      </a:xfrm>
                    </p:grpSpPr>
                    <p:sp>
                      <p:nvSpPr>
                        <p:cNvPr id="61" name="Rounded Rectangle 60"/>
                        <p:cNvSpPr/>
                        <p:nvPr/>
                      </p:nvSpPr>
                      <p:spPr bwMode="auto">
                        <a:xfrm>
                          <a:off x="3497378" y="3999534"/>
                          <a:ext cx="2016637" cy="509465"/>
                        </a:xfrm>
                        <a:prstGeom prst="round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8" name="Oval 17"/>
                        <p:cNvSpPr>
                          <a:spLocks noChangeArrowheads="1"/>
                        </p:cNvSpPr>
                        <p:nvPr/>
                      </p:nvSpPr>
                      <p:spPr bwMode="auto">
                        <a:xfrm>
                          <a:off x="4390462" y="4745612"/>
                          <a:ext cx="232408" cy="23822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FF0000"/>
                                </a:outerShdw>
                              </a:effectLst>
                            </a14:hiddenEffects>
                          </a:ext>
                        </a:extLst>
                      </p:spPr>
                      <p:txBody>
                        <a:bodyPr rot="0" vert="horz" wrap="square" lIns="91440" tIns="45720" rIns="91440" bIns="45720" anchor="ctr" anchorCtr="0" upright="1">
                          <a:noAutofit/>
                        </a:bodyPr>
                        <a:lstStyle/>
                        <a:p>
                          <a:endParaRPr lang="en-SG"/>
                        </a:p>
                      </p:txBody>
                    </p:sp>
                    <p:cxnSp>
                      <p:nvCxnSpPr>
                        <p:cNvPr id="29" name="Line 201"/>
                        <p:cNvCxnSpPr>
                          <a:stCxn id="61" idx="2"/>
                        </p:cNvCxnSpPr>
                        <p:nvPr/>
                      </p:nvCxnSpPr>
                      <p:spPr bwMode="auto">
                        <a:xfrm flipH="1">
                          <a:off x="4501825" y="4508999"/>
                          <a:ext cx="3872" cy="243561"/>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sp>
                      <p:nvSpPr>
                        <p:cNvPr id="35" name="Text Box 207"/>
                        <p:cNvSpPr txBox="1">
                          <a:spLocks noChangeArrowheads="1"/>
                        </p:cNvSpPr>
                        <p:nvPr/>
                      </p:nvSpPr>
                      <p:spPr bwMode="auto">
                        <a:xfrm>
                          <a:off x="3639978" y="4098437"/>
                          <a:ext cx="1969658" cy="2680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0" rIns="91440" bIns="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display HR4</a:t>
                          </a:r>
                        </a:p>
                      </p:txBody>
                    </p:sp>
                    <p:cxnSp>
                      <p:nvCxnSpPr>
                        <p:cNvPr id="48" name="Line 220"/>
                        <p:cNvCxnSpPr/>
                        <p:nvPr/>
                      </p:nvCxnSpPr>
                      <p:spPr bwMode="auto">
                        <a:xfrm>
                          <a:off x="4538749" y="3621512"/>
                          <a:ext cx="0" cy="357336"/>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grpSp>
                      <p:nvGrpSpPr>
                        <p:cNvPr id="3" name="Group 2">
                          <a:extLst>
                            <a:ext uri="{FF2B5EF4-FFF2-40B4-BE49-F238E27FC236}">
                              <a16:creationId xmlns:a16="http://schemas.microsoft.com/office/drawing/2014/main" id="{84CB2CB6-C050-46B4-A6D7-754D5CF3C19D}"/>
                            </a:ext>
                          </a:extLst>
                        </p:cNvPr>
                        <p:cNvGrpSpPr/>
                        <p:nvPr/>
                      </p:nvGrpSpPr>
                      <p:grpSpPr>
                        <a:xfrm>
                          <a:off x="3440621" y="725106"/>
                          <a:ext cx="5627179" cy="4139618"/>
                          <a:chOff x="3440621" y="725106"/>
                          <a:chExt cx="5627179" cy="4139618"/>
                        </a:xfrm>
                      </p:grpSpPr>
                      <p:sp>
                        <p:nvSpPr>
                          <p:cNvPr id="57" name="Rounded Rectangle 56"/>
                          <p:cNvSpPr/>
                          <p:nvPr/>
                        </p:nvSpPr>
                        <p:spPr bwMode="auto">
                          <a:xfrm>
                            <a:off x="6337005" y="2202524"/>
                            <a:ext cx="2016637" cy="509465"/>
                          </a:xfrm>
                          <a:prstGeom prst="round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58" name="Rounded Rectangle 57"/>
                          <p:cNvSpPr/>
                          <p:nvPr/>
                        </p:nvSpPr>
                        <p:spPr bwMode="auto">
                          <a:xfrm>
                            <a:off x="6341114" y="3105097"/>
                            <a:ext cx="2016637" cy="509465"/>
                          </a:xfrm>
                          <a:prstGeom prst="round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32" name="AutoShape 204"/>
                          <p:cNvSpPr>
                            <a:spLocks noChangeArrowheads="1"/>
                          </p:cNvSpPr>
                          <p:nvPr/>
                        </p:nvSpPr>
                        <p:spPr bwMode="auto">
                          <a:xfrm>
                            <a:off x="3440621" y="2151472"/>
                            <a:ext cx="2173015" cy="556848"/>
                          </a:xfrm>
                          <a:prstGeom prst="flowChartDecision">
                            <a:avLst/>
                          </a:prstGeom>
                          <a:solidFill>
                            <a:srgbClr val="CCECFF"/>
                          </a:solidFill>
                          <a:ln w="9525">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51" name="AutoShape 224"/>
                          <p:cNvSpPr>
                            <a:spLocks noChangeArrowheads="1"/>
                          </p:cNvSpPr>
                          <p:nvPr/>
                        </p:nvSpPr>
                        <p:spPr bwMode="auto">
                          <a:xfrm>
                            <a:off x="3443526" y="3049774"/>
                            <a:ext cx="2173015" cy="556848"/>
                          </a:xfrm>
                          <a:prstGeom prst="flowChartDecision">
                            <a:avLst/>
                          </a:prstGeom>
                          <a:solidFill>
                            <a:srgbClr val="CCECFF"/>
                          </a:solidFill>
                          <a:ln w="9525">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12" name="Text Box 182"/>
                          <p:cNvSpPr txBox="1">
                            <a:spLocks noChangeArrowheads="1"/>
                          </p:cNvSpPr>
                          <p:nvPr/>
                        </p:nvSpPr>
                        <p:spPr bwMode="auto">
                          <a:xfrm>
                            <a:off x="6477419" y="1378237"/>
                            <a:ext cx="1804067" cy="41689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Bef>
                                <a:spcPts val="0"/>
                              </a:spcBef>
                              <a:spcAft>
                                <a:spcPts val="0"/>
                              </a:spcAft>
                            </a:pPr>
                            <a:r>
                              <a:rPr lang="en-SG" sz="1400" dirty="0">
                                <a:ea typeface="Verdana" panose="020B0604030504040204" pitchFamily="34" charset="0"/>
                                <a:cs typeface="Verdana" panose="020B0604030504040204" pitchFamily="34" charset="0"/>
                              </a:rPr>
                              <a:t>display HR1</a:t>
                            </a:r>
                          </a:p>
                        </p:txBody>
                      </p:sp>
                      <p:sp>
                        <p:nvSpPr>
                          <p:cNvPr id="13" name="Text Box 183"/>
                          <p:cNvSpPr txBox="1">
                            <a:spLocks noChangeArrowheads="1"/>
                          </p:cNvSpPr>
                          <p:nvPr/>
                        </p:nvSpPr>
                        <p:spPr bwMode="auto">
                          <a:xfrm>
                            <a:off x="3970318" y="1349451"/>
                            <a:ext cx="1441898" cy="3712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ffectLst/>
                                <a:ea typeface="Verdana" panose="020B0604030504040204" pitchFamily="34" charset="0"/>
                                <a:cs typeface="Verdana" panose="020B0604030504040204" pitchFamily="34" charset="0"/>
                              </a:rPr>
                              <a:t>BMI &lt; 18.5</a:t>
                            </a:r>
                          </a:p>
                        </p:txBody>
                      </p:sp>
                      <p:cxnSp>
                        <p:nvCxnSpPr>
                          <p:cNvPr id="15" name="Line 185"/>
                          <p:cNvCxnSpPr/>
                          <p:nvPr/>
                        </p:nvCxnSpPr>
                        <p:spPr bwMode="auto">
                          <a:xfrm>
                            <a:off x="5625257" y="1546979"/>
                            <a:ext cx="711749" cy="0"/>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cxnSp>
                        <p:nvCxnSpPr>
                          <p:cNvPr id="17" name="Line 187"/>
                          <p:cNvCxnSpPr/>
                          <p:nvPr/>
                        </p:nvCxnSpPr>
                        <p:spPr bwMode="auto">
                          <a:xfrm flipH="1">
                            <a:off x="9024096" y="1561868"/>
                            <a:ext cx="29179" cy="33028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189"/>
                          <p:cNvCxnSpPr/>
                          <p:nvPr/>
                        </p:nvCxnSpPr>
                        <p:spPr bwMode="auto">
                          <a:xfrm>
                            <a:off x="4535844" y="906752"/>
                            <a:ext cx="0" cy="3573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 name="Text Box 190"/>
                          <p:cNvSpPr txBox="1">
                            <a:spLocks noChangeArrowheads="1"/>
                          </p:cNvSpPr>
                          <p:nvPr/>
                        </p:nvSpPr>
                        <p:spPr bwMode="auto">
                          <a:xfrm>
                            <a:off x="5610731" y="1204532"/>
                            <a:ext cx="726275" cy="32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Bef>
                                <a:spcPts val="0"/>
                              </a:spcBef>
                              <a:spcAft>
                                <a:spcPts val="0"/>
                              </a:spcAft>
                            </a:pPr>
                            <a:r>
                              <a:rPr lang="en-SG" sz="1400" dirty="0">
                                <a:ea typeface="Verdana" panose="020B0604030504040204" pitchFamily="34" charset="0"/>
                                <a:cs typeface="Verdana" panose="020B0604030504040204" pitchFamily="34" charset="0"/>
                              </a:rPr>
                              <a:t>true</a:t>
                            </a:r>
                          </a:p>
                        </p:txBody>
                      </p:sp>
                      <p:sp>
                        <p:nvSpPr>
                          <p:cNvPr id="22" name="Oval 21"/>
                          <p:cNvSpPr>
                            <a:spLocks noChangeArrowheads="1"/>
                          </p:cNvSpPr>
                          <p:nvPr/>
                        </p:nvSpPr>
                        <p:spPr bwMode="auto">
                          <a:xfrm>
                            <a:off x="4419640" y="725106"/>
                            <a:ext cx="232408" cy="238224"/>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FF0000"/>
                                  </a:outerShdw>
                                </a:effectLst>
                              </a14:hiddenEffects>
                            </a:ext>
                          </a:extLst>
                        </p:spPr>
                        <p:txBody>
                          <a:bodyPr rot="0" vert="horz" wrap="square" lIns="91440" tIns="45720" rIns="91440" bIns="45720" anchor="ctr" anchorCtr="0" upright="1">
                            <a:noAutofit/>
                          </a:bodyPr>
                          <a:lstStyle/>
                          <a:p>
                            <a:endParaRPr lang="en-SG"/>
                          </a:p>
                        </p:txBody>
                      </p:sp>
                      <p:cxnSp>
                        <p:nvCxnSpPr>
                          <p:cNvPr id="27" name="Line 199"/>
                          <p:cNvCxnSpPr/>
                          <p:nvPr/>
                        </p:nvCxnSpPr>
                        <p:spPr bwMode="auto">
                          <a:xfrm>
                            <a:off x="8327000" y="2455207"/>
                            <a:ext cx="726275" cy="0"/>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sp>
                        <p:nvSpPr>
                          <p:cNvPr id="31" name="Text Box 203"/>
                          <p:cNvSpPr txBox="1">
                            <a:spLocks noChangeArrowheads="1"/>
                          </p:cNvSpPr>
                          <p:nvPr/>
                        </p:nvSpPr>
                        <p:spPr bwMode="auto">
                          <a:xfrm>
                            <a:off x="3970318" y="2240806"/>
                            <a:ext cx="1441898" cy="3712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Bef>
                                <a:spcPts val="0"/>
                              </a:spcBef>
                              <a:spcAft>
                                <a:spcPts val="0"/>
                              </a:spcAft>
                            </a:pPr>
                            <a:r>
                              <a:rPr lang="en-SG" sz="1400" dirty="0">
                                <a:ea typeface="Verdana" panose="020B0604030504040204" pitchFamily="34" charset="0"/>
                                <a:cs typeface="Verdana" panose="020B0604030504040204" pitchFamily="34" charset="0"/>
                              </a:rPr>
                              <a:t>BMI &lt; 23</a:t>
                            </a:r>
                          </a:p>
                        </p:txBody>
                      </p:sp>
                      <p:sp>
                        <p:nvSpPr>
                          <p:cNvPr id="41" name="Text Box 213"/>
                          <p:cNvSpPr txBox="1">
                            <a:spLocks noChangeArrowheads="1"/>
                          </p:cNvSpPr>
                          <p:nvPr/>
                        </p:nvSpPr>
                        <p:spPr bwMode="auto">
                          <a:xfrm>
                            <a:off x="5610731" y="2090923"/>
                            <a:ext cx="726275" cy="32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true</a:t>
                            </a:r>
                          </a:p>
                        </p:txBody>
                      </p:sp>
                      <p:cxnSp>
                        <p:nvCxnSpPr>
                          <p:cNvPr id="43" name="Line 215"/>
                          <p:cNvCxnSpPr/>
                          <p:nvPr/>
                        </p:nvCxnSpPr>
                        <p:spPr bwMode="auto">
                          <a:xfrm>
                            <a:off x="8327000" y="1546979"/>
                            <a:ext cx="726275" cy="0"/>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cxnSp>
                        <p:nvCxnSpPr>
                          <p:cNvPr id="44" name="Line 216"/>
                          <p:cNvCxnSpPr/>
                          <p:nvPr/>
                        </p:nvCxnSpPr>
                        <p:spPr bwMode="auto">
                          <a:xfrm>
                            <a:off x="4535844" y="2705342"/>
                            <a:ext cx="0" cy="357336"/>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sp>
                        <p:nvSpPr>
                          <p:cNvPr id="47" name="Text Box 219"/>
                          <p:cNvSpPr txBox="1">
                            <a:spLocks noChangeArrowheads="1"/>
                          </p:cNvSpPr>
                          <p:nvPr/>
                        </p:nvSpPr>
                        <p:spPr bwMode="auto">
                          <a:xfrm>
                            <a:off x="5602016" y="2981285"/>
                            <a:ext cx="726275" cy="32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Bef>
                                <a:spcPts val="0"/>
                              </a:spcBef>
                              <a:spcAft>
                                <a:spcPts val="0"/>
                              </a:spcAft>
                            </a:pPr>
                            <a:r>
                              <a:rPr lang="en-SG" sz="1400" dirty="0">
                                <a:ea typeface="Verdana" panose="020B0604030504040204" pitchFamily="34" charset="0"/>
                                <a:cs typeface="Verdana" panose="020B0604030504040204" pitchFamily="34" charset="0"/>
                              </a:rPr>
                              <a:t>true</a:t>
                            </a:r>
                          </a:p>
                        </p:txBody>
                      </p:sp>
                      <p:sp>
                        <p:nvSpPr>
                          <p:cNvPr id="50" name="Text Box 223"/>
                          <p:cNvSpPr txBox="1">
                            <a:spLocks noChangeArrowheads="1"/>
                          </p:cNvSpPr>
                          <p:nvPr/>
                        </p:nvSpPr>
                        <p:spPr bwMode="auto">
                          <a:xfrm>
                            <a:off x="3971286" y="3149034"/>
                            <a:ext cx="1441898" cy="3712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BMI &lt; 27.5</a:t>
                            </a:r>
                          </a:p>
                        </p:txBody>
                      </p:sp>
                      <p:cxnSp>
                        <p:nvCxnSpPr>
                          <p:cNvPr id="52" name="Line 225"/>
                          <p:cNvCxnSpPr/>
                          <p:nvPr/>
                        </p:nvCxnSpPr>
                        <p:spPr bwMode="auto">
                          <a:xfrm>
                            <a:off x="8341525" y="3336636"/>
                            <a:ext cx="726275" cy="0"/>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sp>
                        <p:nvSpPr>
                          <p:cNvPr id="9" name="Text Box 191"/>
                          <p:cNvSpPr txBox="1">
                            <a:spLocks noChangeArrowheads="1"/>
                          </p:cNvSpPr>
                          <p:nvPr/>
                        </p:nvSpPr>
                        <p:spPr bwMode="auto">
                          <a:xfrm>
                            <a:off x="4009420" y="2674798"/>
                            <a:ext cx="417903" cy="34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45720" rIns="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false</a:t>
                            </a:r>
                          </a:p>
                        </p:txBody>
                      </p:sp>
                    </p:grpSp>
                    <p:sp>
                      <p:nvSpPr>
                        <p:cNvPr id="10" name="Text Box 191"/>
                        <p:cNvSpPr txBox="1">
                          <a:spLocks noChangeArrowheads="1"/>
                        </p:cNvSpPr>
                        <p:nvPr/>
                      </p:nvSpPr>
                      <p:spPr bwMode="auto">
                        <a:xfrm>
                          <a:off x="4023931" y="3627308"/>
                          <a:ext cx="417903" cy="34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45720" rIns="0" bIns="45720" anchor="t" anchorCtr="0" upright="1">
                          <a:noAutofit/>
                        </a:bodyPr>
                        <a:lstStyle/>
                        <a:p>
                          <a:pPr>
                            <a:spcBef>
                              <a:spcPts val="0"/>
                            </a:spcBef>
                            <a:spcAft>
                              <a:spcPts val="0"/>
                            </a:spcAft>
                          </a:pPr>
                          <a:r>
                            <a:rPr lang="en-SG" sz="1400" dirty="0">
                              <a:ea typeface="Verdana" panose="020B0604030504040204" pitchFamily="34" charset="0"/>
                              <a:cs typeface="Verdana" panose="020B0604030504040204" pitchFamily="34" charset="0"/>
                            </a:rPr>
                            <a:t>false</a:t>
                          </a:r>
                        </a:p>
                      </p:txBody>
                    </p:sp>
                  </p:grpSp>
                  <p:sp>
                    <p:nvSpPr>
                      <p:cNvPr id="38" name="Text Box 210"/>
                      <p:cNvSpPr txBox="1">
                        <a:spLocks noChangeArrowheads="1"/>
                      </p:cNvSpPr>
                      <p:nvPr/>
                    </p:nvSpPr>
                    <p:spPr bwMode="auto">
                      <a:xfrm>
                        <a:off x="6477419" y="2289443"/>
                        <a:ext cx="1946417" cy="41689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1400" dirty="0">
                            <a:ea typeface="Verdana" panose="020B0604030504040204" pitchFamily="34" charset="0"/>
                            <a:cs typeface="Verdana" panose="020B0604030504040204" pitchFamily="34" charset="0"/>
                          </a:rPr>
                          <a:t>display HR2</a:t>
                        </a:r>
                        <a:endParaRPr lang="en-SG" sz="1400" dirty="0">
                          <a:ea typeface="Verdana" panose="020B0604030504040204" pitchFamily="34" charset="0"/>
                          <a:cs typeface="Verdana" panose="020B0604030504040204" pitchFamily="34" charset="0"/>
                        </a:endParaRPr>
                      </a:p>
                    </p:txBody>
                  </p:sp>
                  <p:sp>
                    <p:nvSpPr>
                      <p:cNvPr id="49" name="Text Box 222"/>
                      <p:cNvSpPr txBox="1">
                        <a:spLocks noChangeArrowheads="1"/>
                      </p:cNvSpPr>
                      <p:nvPr/>
                    </p:nvSpPr>
                    <p:spPr bwMode="auto">
                      <a:xfrm>
                        <a:off x="6487103" y="3186753"/>
                        <a:ext cx="1818593" cy="35733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Bef>
                            <a:spcPts val="0"/>
                          </a:spcBef>
                          <a:spcAft>
                            <a:spcPts val="0"/>
                          </a:spcAft>
                        </a:pPr>
                        <a:r>
                          <a:rPr lang="en-US" sz="1400" dirty="0">
                            <a:ea typeface="Verdana" panose="020B0604030504040204" pitchFamily="34" charset="0"/>
                            <a:cs typeface="Verdana" panose="020B0604030504040204" pitchFamily="34" charset="0"/>
                          </a:rPr>
                          <a:t>display HR3</a:t>
                        </a:r>
                        <a:endParaRPr lang="en-SG" sz="1400" dirty="0">
                          <a:ea typeface="Verdana" panose="020B0604030504040204" pitchFamily="34" charset="0"/>
                          <a:cs typeface="Verdana" panose="020B0604030504040204" pitchFamily="34" charset="0"/>
                        </a:endParaRPr>
                      </a:p>
                    </p:txBody>
                  </p:sp>
                </p:grpSp>
              </p:grpSp>
            </p:grpSp>
          </p:grpSp>
        </p:grpSp>
      </p:grpSp>
    </p:spTree>
    <p:extLst>
      <p:ext uri="{BB962C8B-B14F-4D97-AF65-F5344CB8AC3E}">
        <p14:creationId xmlns:p14="http://schemas.microsoft.com/office/powerpoint/2010/main" val="23876850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1116"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itchFamily="49" charset="0"/>
              </a:rPr>
              <a:t>if…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…else </a:t>
            </a:r>
            <a:r>
              <a:rPr lang="en-US" dirty="0"/>
              <a:t>Multiway Selection</a:t>
            </a:r>
            <a:endParaRPr lang="en-SG" dirty="0"/>
          </a:p>
        </p:txBody>
      </p:sp>
      <p:sp>
        <p:nvSpPr>
          <p:cNvPr id="3" name="Content Placeholder 2"/>
          <p:cNvSpPr>
            <a:spLocks noGrp="1"/>
          </p:cNvSpPr>
          <p:nvPr>
            <p:ph idx="1"/>
          </p:nvPr>
        </p:nvSpPr>
        <p:spPr>
          <a:xfrm>
            <a:off x="67416" y="833506"/>
            <a:ext cx="8924183" cy="5643493"/>
          </a:xfrm>
        </p:spPr>
        <p:txBody>
          <a:bodyPr/>
          <a:lstStyle/>
          <a:p>
            <a:pPr algn="just"/>
            <a:r>
              <a:rPr lang="en-US" dirty="0">
                <a:cs typeface="Arial" panose="020B0604020202020204" pitchFamily="34" charset="0"/>
              </a:rPr>
              <a:t>Selects from various course of actions depending on the decision made</a:t>
            </a:r>
          </a:p>
          <a:p>
            <a:pPr algn="just"/>
            <a:r>
              <a:rPr lang="en-US" dirty="0">
                <a:cs typeface="Arial" panose="020B0604020202020204" pitchFamily="34" charset="0"/>
              </a:rPr>
              <a:t>General format:</a:t>
            </a:r>
          </a:p>
          <a:p>
            <a:pPr algn="just"/>
            <a:endParaRPr lang="en-US" sz="2400" b="0" dirty="0">
              <a:latin typeface="Arial" panose="020B0604020202020204" pitchFamily="34" charset="0"/>
              <a:cs typeface="Arial" panose="020B0604020202020204" pitchFamily="34" charset="0"/>
            </a:endParaRPr>
          </a:p>
          <a:p>
            <a:pPr algn="just"/>
            <a:endParaRPr lang="en-US" sz="2400" b="0" dirty="0">
              <a:latin typeface="Arial" panose="020B0604020202020204" pitchFamily="34" charset="0"/>
              <a:cs typeface="Arial" panose="020B0604020202020204" pitchFamily="34" charset="0"/>
            </a:endParaRPr>
          </a:p>
          <a:p>
            <a:pPr algn="just"/>
            <a:endParaRPr lang="en-US" sz="2400" b="0" dirty="0">
              <a:latin typeface="Arial" panose="020B0604020202020204" pitchFamily="34" charset="0"/>
              <a:cs typeface="Arial" panose="020B0604020202020204" pitchFamily="34" charset="0"/>
            </a:endParaRPr>
          </a:p>
          <a:p>
            <a:pPr algn="just"/>
            <a:endParaRPr lang="en-US" sz="2400" b="0" dirty="0">
              <a:latin typeface="Arial" panose="020B0604020202020204" pitchFamily="34" charset="0"/>
              <a:cs typeface="Arial" panose="020B0604020202020204" pitchFamily="34" charset="0"/>
            </a:endParaRPr>
          </a:p>
          <a:p>
            <a:pPr algn="just"/>
            <a:endParaRPr lang="en-US" sz="2400" b="0" dirty="0">
              <a:latin typeface="Arial" panose="020B0604020202020204" pitchFamily="34" charset="0"/>
              <a:cs typeface="Arial" panose="020B0604020202020204" pitchFamily="34" charset="0"/>
            </a:endParaRPr>
          </a:p>
          <a:p>
            <a:pPr algn="just"/>
            <a:endParaRPr lang="en-US" sz="2400" b="0" dirty="0">
              <a:latin typeface="Arial" panose="020B0604020202020204" pitchFamily="34" charset="0"/>
              <a:cs typeface="Arial" panose="020B0604020202020204" pitchFamily="34" charset="0"/>
            </a:endParaRPr>
          </a:p>
          <a:p>
            <a:pPr algn="just"/>
            <a:r>
              <a:rPr lang="en-US" sz="2400" dirty="0">
                <a:solidFill>
                  <a:srgbClr val="640064"/>
                </a:solidFill>
                <a:cs typeface="Arial" panose="020B0604020202020204" pitchFamily="34" charset="0"/>
              </a:rPr>
              <a:t>default (catch-all) condition is </a:t>
            </a:r>
          </a:p>
          <a:p>
            <a:pPr marL="0" indent="0" algn="just">
              <a:buNone/>
            </a:pPr>
            <a:r>
              <a:rPr lang="en-US" sz="2400" dirty="0">
                <a:solidFill>
                  <a:srgbClr val="640064"/>
                </a:solidFill>
                <a:cs typeface="Arial" panose="020B0604020202020204" pitchFamily="34" charset="0"/>
              </a:rPr>
              <a:t>       the </a:t>
            </a:r>
            <a:r>
              <a:rPr lang="en-US" sz="2400" dirty="0">
                <a:solidFill>
                  <a:srgbClr val="FF0000"/>
                </a:solidFill>
                <a:cs typeface="Arial" panose="020B0604020202020204" pitchFamily="34" charset="0"/>
              </a:rPr>
              <a:t>else</a:t>
            </a:r>
            <a:r>
              <a:rPr lang="en-US" sz="2400" dirty="0">
                <a:solidFill>
                  <a:srgbClr val="0000FF"/>
                </a:solidFill>
                <a:cs typeface="Arial" panose="020B0604020202020204" pitchFamily="34" charset="0"/>
              </a:rPr>
              <a:t> </a:t>
            </a:r>
            <a:r>
              <a:rPr lang="en-US" sz="2400" dirty="0">
                <a:cs typeface="Arial" panose="020B0604020202020204" pitchFamily="34" charset="0"/>
              </a:rPr>
              <a:t>statement </a:t>
            </a:r>
            <a:r>
              <a:rPr lang="en-US" sz="2400" i="1" dirty="0">
                <a:cs typeface="Arial" panose="020B0604020202020204" pitchFamily="34" charset="0"/>
              </a:rPr>
              <a:t>(optional)</a:t>
            </a:r>
            <a:endParaRPr lang="en-US" sz="2400" b="0" i="1" dirty="0">
              <a:latin typeface="Arial" panose="020B0604020202020204" pitchFamily="34" charset="0"/>
              <a:cs typeface="Arial" panose="020B0604020202020204" pitchFamily="34" charset="0"/>
            </a:endParaRPr>
          </a:p>
        </p:txBody>
      </p:sp>
      <p:sp>
        <p:nvSpPr>
          <p:cNvPr id="20" name="TextBox 19"/>
          <p:cNvSpPr txBox="1"/>
          <p:nvPr/>
        </p:nvSpPr>
        <p:spPr>
          <a:xfrm>
            <a:off x="714271" y="2254063"/>
            <a:ext cx="2930502" cy="2554545"/>
          </a:xfrm>
          <a:prstGeom prst="rect">
            <a:avLst/>
          </a:prstGeom>
          <a:solidFill>
            <a:schemeClr val="bg1"/>
          </a:solidFill>
          <a:ln>
            <a:solidFill>
              <a:schemeClr val="tx1"/>
            </a:solidFill>
          </a:ln>
        </p:spPr>
        <p:txBody>
          <a:bodyPr wrap="square" rtlCol="0">
            <a:spAutoFit/>
          </a:bodyPr>
          <a:lstStyle/>
          <a:p>
            <a:r>
              <a:rPr lang="en-US" sz="2000" dirty="0">
                <a:solidFill>
                  <a:srgbClr val="FF0000"/>
                </a:solidFill>
              </a:rPr>
              <a:t>   </a:t>
            </a:r>
            <a:r>
              <a:rPr lang="en-US" sz="2000" b="1" dirty="0">
                <a:solidFill>
                  <a:srgbClr val="FF0000"/>
                </a:solidFill>
                <a:latin typeface="Calibri" panose="020F0502020204030204" pitchFamily="34" charset="0"/>
                <a:cs typeface="Calibri" panose="020F0502020204030204" pitchFamily="34" charset="0"/>
              </a:rPr>
              <a:t>if </a:t>
            </a:r>
            <a:r>
              <a:rPr lang="en-US" sz="2000" b="1" i="1" dirty="0">
                <a:solidFill>
                  <a:srgbClr val="0000FF"/>
                </a:solidFill>
                <a:latin typeface="Calibri" panose="020F0502020204030204" pitchFamily="34" charset="0"/>
                <a:cs typeface="Calibri" panose="020F0502020204030204" pitchFamily="34" charset="0"/>
              </a:rPr>
              <a:t>condition_1</a:t>
            </a:r>
            <a:r>
              <a:rPr lang="en-US" sz="2000" b="1" dirty="0">
                <a:solidFill>
                  <a:srgbClr val="0000FF"/>
                </a:solidFill>
                <a:latin typeface="Calibri" panose="020F0502020204030204" pitchFamily="34" charset="0"/>
                <a:cs typeface="Calibri" panose="020F0502020204030204" pitchFamily="34" charset="0"/>
              </a:rPr>
              <a:t>:</a:t>
            </a:r>
            <a:endParaRPr lang="en-SG" sz="2000" b="1" dirty="0">
              <a:solidFill>
                <a:srgbClr val="0000FF"/>
              </a:solidFill>
              <a:latin typeface="Calibri" panose="020F0502020204030204" pitchFamily="34" charset="0"/>
              <a:cs typeface="Calibri" panose="020F0502020204030204" pitchFamily="34" charset="0"/>
            </a:endParaRPr>
          </a:p>
          <a:p>
            <a:r>
              <a:rPr lang="en-US" sz="2000" b="1" i="1" dirty="0">
                <a:solidFill>
                  <a:srgbClr val="0000FF"/>
                </a:solidFill>
                <a:latin typeface="Calibri" panose="020F0502020204030204" pitchFamily="34" charset="0"/>
                <a:cs typeface="Calibri" panose="020F0502020204030204" pitchFamily="34" charset="0"/>
              </a:rPr>
              <a:t>      true_statement_1</a:t>
            </a:r>
          </a:p>
          <a:p>
            <a:r>
              <a:rPr lang="en-US" sz="2000" b="1" i="1" dirty="0">
                <a:solidFill>
                  <a:srgbClr val="0000FF"/>
                </a:solidFill>
                <a:latin typeface="Calibri" panose="020F0502020204030204" pitchFamily="34" charset="0"/>
                <a:cs typeface="Calibri" panose="020F0502020204030204" pitchFamily="34" charset="0"/>
              </a:rPr>
              <a:t>  </a:t>
            </a:r>
            <a:r>
              <a:rPr lang="en-US" sz="2000" b="1" i="1" dirty="0">
                <a:solidFill>
                  <a:srgbClr val="FF0000"/>
                </a:solidFill>
                <a:latin typeface="Calibri" panose="020F0502020204030204" pitchFamily="34" charset="0"/>
                <a:cs typeface="Calibri" panose="020F0502020204030204" pitchFamily="34" charset="0"/>
              </a:rPr>
              <a:t> </a:t>
            </a:r>
            <a:r>
              <a:rPr lang="en-US" sz="2000" b="1" dirty="0" err="1">
                <a:solidFill>
                  <a:srgbClr val="FF0000"/>
                </a:solidFill>
                <a:latin typeface="Calibri" panose="020F0502020204030204" pitchFamily="34" charset="0"/>
                <a:cs typeface="Calibri" panose="020F0502020204030204" pitchFamily="34" charset="0"/>
              </a:rPr>
              <a:t>elif</a:t>
            </a:r>
            <a:r>
              <a:rPr lang="en-US" sz="2000" b="1" dirty="0">
                <a:solidFill>
                  <a:srgbClr val="FF0000"/>
                </a:solidFill>
                <a:latin typeface="Calibri" panose="020F0502020204030204" pitchFamily="34" charset="0"/>
                <a:cs typeface="Calibri" panose="020F0502020204030204" pitchFamily="34" charset="0"/>
              </a:rPr>
              <a:t> </a:t>
            </a:r>
            <a:r>
              <a:rPr lang="en-US" sz="2000" b="1" i="1" dirty="0">
                <a:solidFill>
                  <a:srgbClr val="0000FF"/>
                </a:solidFill>
                <a:latin typeface="Calibri" panose="020F0502020204030204" pitchFamily="34" charset="0"/>
                <a:cs typeface="Calibri" panose="020F0502020204030204" pitchFamily="34" charset="0"/>
              </a:rPr>
              <a:t>condition_2</a:t>
            </a:r>
            <a:r>
              <a:rPr lang="en-US" sz="2000" b="1" dirty="0">
                <a:solidFill>
                  <a:srgbClr val="0000FF"/>
                </a:solidFill>
                <a:latin typeface="Calibri" panose="020F0502020204030204" pitchFamily="34" charset="0"/>
                <a:cs typeface="Calibri" panose="020F0502020204030204" pitchFamily="34" charset="0"/>
              </a:rPr>
              <a:t>:</a:t>
            </a:r>
            <a:endParaRPr lang="en-SG" sz="2000" b="1" dirty="0">
              <a:solidFill>
                <a:srgbClr val="0000FF"/>
              </a:solidFill>
              <a:latin typeface="Calibri" panose="020F0502020204030204" pitchFamily="34" charset="0"/>
              <a:cs typeface="Calibri" panose="020F0502020204030204" pitchFamily="34" charset="0"/>
            </a:endParaRPr>
          </a:p>
          <a:p>
            <a:r>
              <a:rPr lang="en-US" sz="2000" b="1" i="1" dirty="0">
                <a:solidFill>
                  <a:srgbClr val="0000FF"/>
                </a:solidFill>
                <a:latin typeface="Calibri" panose="020F0502020204030204" pitchFamily="34" charset="0"/>
                <a:cs typeface="Calibri" panose="020F0502020204030204" pitchFamily="34" charset="0"/>
              </a:rPr>
              <a:t>      true_statement_2</a:t>
            </a:r>
          </a:p>
          <a:p>
            <a:r>
              <a:rPr lang="en-US" sz="2000" b="1" dirty="0">
                <a:solidFill>
                  <a:srgbClr val="0000FF"/>
                </a:solidFill>
                <a:latin typeface="Calibri" panose="020F0502020204030204" pitchFamily="34" charset="0"/>
                <a:cs typeface="Calibri" panose="020F0502020204030204" pitchFamily="34" charset="0"/>
              </a:rPr>
              <a:t>   </a:t>
            </a:r>
            <a:r>
              <a:rPr lang="en-US" sz="2000" b="1" dirty="0" err="1">
                <a:solidFill>
                  <a:srgbClr val="FF0000"/>
                </a:solidFill>
                <a:latin typeface="Calibri" panose="020F0502020204030204" pitchFamily="34" charset="0"/>
                <a:cs typeface="Calibri" panose="020F0502020204030204" pitchFamily="34" charset="0"/>
              </a:rPr>
              <a:t>elif</a:t>
            </a:r>
            <a:r>
              <a:rPr lang="en-US" sz="2000" b="1" dirty="0">
                <a:solidFill>
                  <a:srgbClr val="FF0000"/>
                </a:solidFill>
                <a:latin typeface="Calibri" panose="020F0502020204030204" pitchFamily="34" charset="0"/>
                <a:cs typeface="Calibri" panose="020F0502020204030204" pitchFamily="34" charset="0"/>
              </a:rPr>
              <a:t>…</a:t>
            </a:r>
          </a:p>
          <a:p>
            <a:r>
              <a:rPr lang="en-US" sz="2000" b="1" dirty="0">
                <a:solidFill>
                  <a:srgbClr val="0000FF"/>
                </a:solidFill>
                <a:latin typeface="Calibri" panose="020F0502020204030204" pitchFamily="34" charset="0"/>
                <a:cs typeface="Calibri" panose="020F0502020204030204" pitchFamily="34" charset="0"/>
              </a:rPr>
              <a:t>      …</a:t>
            </a:r>
          </a:p>
          <a:p>
            <a:r>
              <a:rPr lang="en-US" sz="2000" b="1" dirty="0">
                <a:solidFill>
                  <a:srgbClr val="0000FF"/>
                </a:solidFill>
                <a:latin typeface="Calibri" panose="020F0502020204030204" pitchFamily="34" charset="0"/>
                <a:cs typeface="Calibri" panose="020F0502020204030204" pitchFamily="34" charset="0"/>
              </a:rPr>
              <a:t>   </a:t>
            </a:r>
            <a:r>
              <a:rPr lang="en-US" sz="2000" b="1" dirty="0">
                <a:solidFill>
                  <a:srgbClr val="FF0000"/>
                </a:solidFill>
                <a:latin typeface="Calibri" panose="020F0502020204030204" pitchFamily="34" charset="0"/>
                <a:cs typeface="Calibri" panose="020F0502020204030204" pitchFamily="34" charset="0"/>
              </a:rPr>
              <a:t>else</a:t>
            </a:r>
            <a:r>
              <a:rPr lang="en-US" sz="2000" b="1" dirty="0">
                <a:solidFill>
                  <a:srgbClr val="0000FF"/>
                </a:solidFill>
                <a:latin typeface="Calibri" panose="020F0502020204030204" pitchFamily="34" charset="0"/>
                <a:cs typeface="Calibri" panose="020F0502020204030204" pitchFamily="34" charset="0"/>
              </a:rPr>
              <a:t>:</a:t>
            </a:r>
          </a:p>
          <a:p>
            <a:r>
              <a:rPr lang="en-US" sz="2000" b="1" i="1" dirty="0">
                <a:solidFill>
                  <a:srgbClr val="0000FF"/>
                </a:solidFill>
                <a:latin typeface="Calibri" panose="020F0502020204030204" pitchFamily="34" charset="0"/>
                <a:cs typeface="Calibri" panose="020F0502020204030204" pitchFamily="34" charset="0"/>
              </a:rPr>
              <a:t>      </a:t>
            </a:r>
            <a:r>
              <a:rPr lang="en-US" sz="2000" b="1" i="1" dirty="0" err="1">
                <a:solidFill>
                  <a:srgbClr val="0000FF"/>
                </a:solidFill>
                <a:latin typeface="Calibri" panose="020F0502020204030204" pitchFamily="34" charset="0"/>
                <a:cs typeface="Calibri" panose="020F0502020204030204" pitchFamily="34" charset="0"/>
              </a:rPr>
              <a:t>false_statement</a:t>
            </a:r>
            <a:endParaRPr lang="en-SG" sz="2000" b="1" dirty="0">
              <a:solidFill>
                <a:srgbClr val="0000FF"/>
              </a:solidFill>
              <a:latin typeface="Calibri" panose="020F0502020204030204" pitchFamily="34" charset="0"/>
              <a:cs typeface="Calibri" panose="020F0502020204030204" pitchFamily="34" charset="0"/>
            </a:endParaRPr>
          </a:p>
        </p:txBody>
      </p:sp>
      <p:sp>
        <p:nvSpPr>
          <p:cNvPr id="56" name="Text Box 134"/>
          <p:cNvSpPr txBox="1">
            <a:spLocks noChangeArrowheads="1"/>
          </p:cNvSpPr>
          <p:nvPr/>
        </p:nvSpPr>
        <p:spPr bwMode="auto">
          <a:xfrm>
            <a:off x="8719591" y="4927343"/>
            <a:ext cx="728538"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a:t>
            </a:r>
          </a:p>
          <a:p>
            <a:pPr marL="0" marR="0">
              <a:spcBef>
                <a:spcPts val="0"/>
              </a:spcBef>
              <a:spcAft>
                <a:spcPts val="0"/>
              </a:spcAft>
            </a:pPr>
            <a:r>
              <a:rPr lang="en-SG" sz="1400" dirty="0">
                <a:effectLst/>
                <a:ea typeface="Verdana" panose="020B0604030504040204" pitchFamily="34" charset="0"/>
                <a:cs typeface="Verdana" panose="020B0604030504040204" pitchFamily="34" charset="0"/>
              </a:rPr>
              <a:t>.</a:t>
            </a:r>
          </a:p>
          <a:p>
            <a:pPr marL="0" marR="0">
              <a:spcBef>
                <a:spcPts val="0"/>
              </a:spcBef>
              <a:spcAft>
                <a:spcPts val="0"/>
              </a:spcAft>
            </a:pPr>
            <a:r>
              <a:rPr lang="en-SG" sz="1400" dirty="0">
                <a:ea typeface="Verdana" panose="020B0604030504040204" pitchFamily="34" charset="0"/>
                <a:cs typeface="Verdana" panose="020B0604030504040204" pitchFamily="34" charset="0"/>
              </a:rPr>
              <a:t>.</a:t>
            </a:r>
            <a:endParaRPr lang="en-SG" sz="1400" dirty="0">
              <a:effectLst/>
              <a:ea typeface="Verdana" panose="020B0604030504040204" pitchFamily="34" charset="0"/>
              <a:cs typeface="Verdana" panose="020B0604030504040204" pitchFamily="34" charset="0"/>
            </a:endParaRPr>
          </a:p>
        </p:txBody>
      </p:sp>
      <p:pic>
        <p:nvPicPr>
          <p:cNvPr id="8" name="slide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73794" y="118525"/>
            <a:ext cx="487363" cy="487363"/>
          </a:xfrm>
          <a:prstGeom prst="rect">
            <a:avLst/>
          </a:prstGeom>
        </p:spPr>
      </p:pic>
      <p:grpSp>
        <p:nvGrpSpPr>
          <p:cNvPr id="71" name="Group 70">
            <a:extLst>
              <a:ext uri="{FF2B5EF4-FFF2-40B4-BE49-F238E27FC236}">
                <a16:creationId xmlns:a16="http://schemas.microsoft.com/office/drawing/2014/main" id="{DB648478-6D75-4B2E-87F8-0F51AA5BE82A}"/>
              </a:ext>
            </a:extLst>
          </p:cNvPr>
          <p:cNvGrpSpPr/>
          <p:nvPr/>
        </p:nvGrpSpPr>
        <p:grpSpPr>
          <a:xfrm>
            <a:off x="4191000" y="1447800"/>
            <a:ext cx="5008470" cy="4419600"/>
            <a:chOff x="4191000" y="1447800"/>
            <a:chExt cx="5008470" cy="4419600"/>
          </a:xfrm>
        </p:grpSpPr>
        <p:cxnSp>
          <p:nvCxnSpPr>
            <p:cNvPr id="72" name="Line 129">
              <a:extLst>
                <a:ext uri="{FF2B5EF4-FFF2-40B4-BE49-F238E27FC236}">
                  <a16:creationId xmlns:a16="http://schemas.microsoft.com/office/drawing/2014/main" id="{8A80C151-A1EE-41AE-B65C-0D785C60523E}"/>
                </a:ext>
              </a:extLst>
            </p:cNvPr>
            <p:cNvCxnSpPr/>
            <p:nvPr/>
          </p:nvCxnSpPr>
          <p:spPr bwMode="auto">
            <a:xfrm>
              <a:off x="5159689" y="4962939"/>
              <a:ext cx="0" cy="357807"/>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cxnSp>
          <p:nvCxnSpPr>
            <p:cNvPr id="73" name="Line 130">
              <a:extLst>
                <a:ext uri="{FF2B5EF4-FFF2-40B4-BE49-F238E27FC236}">
                  <a16:creationId xmlns:a16="http://schemas.microsoft.com/office/drawing/2014/main" id="{285BDD05-A284-4DB9-8013-9DE1C58CEEE5}"/>
                </a:ext>
              </a:extLst>
            </p:cNvPr>
            <p:cNvCxnSpPr/>
            <p:nvPr/>
          </p:nvCxnSpPr>
          <p:spPr bwMode="auto">
            <a:xfrm>
              <a:off x="8839200" y="2256826"/>
              <a:ext cx="0" cy="2518117"/>
            </a:xfrm>
            <a:prstGeom prst="line">
              <a:avLst/>
            </a:prstGeom>
            <a:noFill/>
            <a:ln w="9525">
              <a:solidFill>
                <a:srgbClr val="000000"/>
              </a:solidFill>
              <a:round/>
              <a:headEnd/>
              <a:tailEnd type="none" w="lg" len="med"/>
            </a:ln>
            <a:extLst>
              <a:ext uri="{909E8E84-426E-40DD-AFC4-6F175D3DCCD1}">
                <a14:hiddenFill xmlns:a14="http://schemas.microsoft.com/office/drawing/2010/main">
                  <a:noFill/>
                </a14:hiddenFill>
              </a:ext>
            </a:extLst>
          </p:spPr>
        </p:cxnSp>
        <p:cxnSp>
          <p:nvCxnSpPr>
            <p:cNvPr id="74" name="Line 131">
              <a:extLst>
                <a:ext uri="{FF2B5EF4-FFF2-40B4-BE49-F238E27FC236}">
                  <a16:creationId xmlns:a16="http://schemas.microsoft.com/office/drawing/2014/main" id="{A75B84CC-70C6-4CCA-885C-68239AE7331F}"/>
                </a:ext>
              </a:extLst>
            </p:cNvPr>
            <p:cNvCxnSpPr/>
            <p:nvPr/>
          </p:nvCxnSpPr>
          <p:spPr bwMode="auto">
            <a:xfrm flipH="1">
              <a:off x="5257422" y="5430078"/>
              <a:ext cx="3581778" cy="1"/>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cxnSp>
          <p:nvCxnSpPr>
            <p:cNvPr id="75" name="Line 133">
              <a:extLst>
                <a:ext uri="{FF2B5EF4-FFF2-40B4-BE49-F238E27FC236}">
                  <a16:creationId xmlns:a16="http://schemas.microsoft.com/office/drawing/2014/main" id="{4E5FE89D-266E-446F-91F2-E393150AAAEF}"/>
                </a:ext>
              </a:extLst>
            </p:cNvPr>
            <p:cNvCxnSpPr/>
            <p:nvPr/>
          </p:nvCxnSpPr>
          <p:spPr bwMode="auto">
            <a:xfrm>
              <a:off x="5171125" y="1661998"/>
              <a:ext cx="0" cy="357807"/>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sp>
          <p:nvSpPr>
            <p:cNvPr id="76" name="Text Box 134">
              <a:extLst>
                <a:ext uri="{FF2B5EF4-FFF2-40B4-BE49-F238E27FC236}">
                  <a16:creationId xmlns:a16="http://schemas.microsoft.com/office/drawing/2014/main" id="{8B9D7E70-D2B7-4478-84ED-A6E3B9E38F32}"/>
                </a:ext>
              </a:extLst>
            </p:cNvPr>
            <p:cNvSpPr txBox="1">
              <a:spLocks noChangeArrowheads="1"/>
            </p:cNvSpPr>
            <p:nvPr/>
          </p:nvSpPr>
          <p:spPr bwMode="auto">
            <a:xfrm>
              <a:off x="4601873" y="3558207"/>
              <a:ext cx="728538"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false</a:t>
              </a:r>
              <a:endParaRPr lang="en-SG" sz="1400" dirty="0">
                <a:effectLst/>
                <a:ea typeface="Verdana" panose="020B0604030504040204" pitchFamily="34" charset="0"/>
                <a:cs typeface="Verdana" panose="020B0604030504040204" pitchFamily="34" charset="0"/>
              </a:endParaRPr>
            </a:p>
          </p:txBody>
        </p:sp>
        <p:sp>
          <p:nvSpPr>
            <p:cNvPr id="77" name="Oval 76">
              <a:extLst>
                <a:ext uri="{FF2B5EF4-FFF2-40B4-BE49-F238E27FC236}">
                  <a16:creationId xmlns:a16="http://schemas.microsoft.com/office/drawing/2014/main" id="{87A2E1A3-985D-4CDE-A50D-2E72BFA5B382}"/>
                </a:ext>
              </a:extLst>
            </p:cNvPr>
            <p:cNvSpPr>
              <a:spLocks noChangeArrowheads="1"/>
            </p:cNvSpPr>
            <p:nvPr/>
          </p:nvSpPr>
          <p:spPr bwMode="auto">
            <a:xfrm>
              <a:off x="5069029" y="1447800"/>
              <a:ext cx="212701" cy="212496"/>
            </a:xfrm>
            <a:prstGeom prst="ellipse">
              <a:avLst/>
            </a:prstGeom>
            <a:solidFill>
              <a:schemeClr val="tx1"/>
            </a:solidFill>
            <a:ln w="12700">
              <a:solidFill>
                <a:srgbClr val="000000"/>
              </a:solidFill>
              <a:round/>
              <a:headEnd/>
              <a:tailEnd/>
            </a:ln>
            <a:effectLst/>
          </p:spPr>
          <p:txBody>
            <a:bodyPr rot="0" vert="horz" wrap="square" lIns="91440" tIns="45720" rIns="91440" bIns="45720" anchor="ctr" anchorCtr="0" upright="1">
              <a:noAutofit/>
            </a:bodyPr>
            <a:lstStyle/>
            <a:p>
              <a:endParaRPr lang="en-SG"/>
            </a:p>
          </p:txBody>
        </p:sp>
        <p:cxnSp>
          <p:nvCxnSpPr>
            <p:cNvPr id="78" name="Line 133">
              <a:extLst>
                <a:ext uri="{FF2B5EF4-FFF2-40B4-BE49-F238E27FC236}">
                  <a16:creationId xmlns:a16="http://schemas.microsoft.com/office/drawing/2014/main" id="{DA3F1542-B6F8-424F-8425-C2EDA5E92200}"/>
                </a:ext>
              </a:extLst>
            </p:cNvPr>
            <p:cNvCxnSpPr/>
            <p:nvPr/>
          </p:nvCxnSpPr>
          <p:spPr bwMode="auto">
            <a:xfrm>
              <a:off x="5181600" y="3505200"/>
              <a:ext cx="0" cy="357807"/>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sp>
          <p:nvSpPr>
            <p:cNvPr id="79" name="Rounded Rectangle 35">
              <a:extLst>
                <a:ext uri="{FF2B5EF4-FFF2-40B4-BE49-F238E27FC236}">
                  <a16:creationId xmlns:a16="http://schemas.microsoft.com/office/drawing/2014/main" id="{63DCFDFE-40FA-4FC4-BA79-E3B58147D16C}"/>
                </a:ext>
              </a:extLst>
            </p:cNvPr>
            <p:cNvSpPr/>
            <p:nvPr/>
          </p:nvSpPr>
          <p:spPr bwMode="auto">
            <a:xfrm>
              <a:off x="4377034" y="4495800"/>
              <a:ext cx="1784724" cy="466585"/>
            </a:xfrm>
            <a:prstGeom prst="round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80" name="TextBox 79">
              <a:extLst>
                <a:ext uri="{FF2B5EF4-FFF2-40B4-BE49-F238E27FC236}">
                  <a16:creationId xmlns:a16="http://schemas.microsoft.com/office/drawing/2014/main" id="{910D9EE1-77A7-4790-B8D2-DAEB1A801C01}"/>
                </a:ext>
              </a:extLst>
            </p:cNvPr>
            <p:cNvSpPr txBox="1"/>
            <p:nvPr/>
          </p:nvSpPr>
          <p:spPr>
            <a:xfrm>
              <a:off x="4495800" y="4571819"/>
              <a:ext cx="2408144" cy="307777"/>
            </a:xfrm>
            <a:prstGeom prst="rect">
              <a:avLst/>
            </a:prstGeom>
            <a:noFill/>
          </p:spPr>
          <p:txBody>
            <a:bodyPr wrap="square" rtlCol="0">
              <a:spAutoFit/>
            </a:bodyPr>
            <a:lstStyle/>
            <a:p>
              <a:r>
                <a:rPr lang="en-US" sz="1400" dirty="0"/>
                <a:t>Do Action_N+1</a:t>
              </a:r>
            </a:p>
          </p:txBody>
        </p:sp>
        <p:cxnSp>
          <p:nvCxnSpPr>
            <p:cNvPr id="81" name="Line 151">
              <a:extLst>
                <a:ext uri="{FF2B5EF4-FFF2-40B4-BE49-F238E27FC236}">
                  <a16:creationId xmlns:a16="http://schemas.microsoft.com/office/drawing/2014/main" id="{1C11C913-3100-4555-9E78-40EEFC673C5C}"/>
                </a:ext>
              </a:extLst>
            </p:cNvPr>
            <p:cNvCxnSpPr/>
            <p:nvPr/>
          </p:nvCxnSpPr>
          <p:spPr bwMode="auto">
            <a:xfrm>
              <a:off x="5163501" y="5519269"/>
              <a:ext cx="0" cy="348131"/>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grpSp>
          <p:nvGrpSpPr>
            <p:cNvPr id="82" name="Group 81">
              <a:extLst>
                <a:ext uri="{FF2B5EF4-FFF2-40B4-BE49-F238E27FC236}">
                  <a16:creationId xmlns:a16="http://schemas.microsoft.com/office/drawing/2014/main" id="{C23D9D06-BC51-420F-9A16-5C94436FB657}"/>
                </a:ext>
              </a:extLst>
            </p:cNvPr>
            <p:cNvGrpSpPr/>
            <p:nvPr/>
          </p:nvGrpSpPr>
          <p:grpSpPr>
            <a:xfrm>
              <a:off x="4191000" y="1903384"/>
              <a:ext cx="5008470" cy="613182"/>
              <a:chOff x="4191000" y="2055784"/>
              <a:chExt cx="5008470" cy="613182"/>
            </a:xfrm>
          </p:grpSpPr>
          <p:sp>
            <p:nvSpPr>
              <p:cNvPr id="97" name="AutoShape 125">
                <a:extLst>
                  <a:ext uri="{FF2B5EF4-FFF2-40B4-BE49-F238E27FC236}">
                    <a16:creationId xmlns:a16="http://schemas.microsoft.com/office/drawing/2014/main" id="{00FEB07B-F2E0-4B5A-A8EE-674140762720}"/>
                  </a:ext>
                </a:extLst>
              </p:cNvPr>
              <p:cNvSpPr>
                <a:spLocks noChangeArrowheads="1"/>
              </p:cNvSpPr>
              <p:nvPr/>
            </p:nvSpPr>
            <p:spPr bwMode="auto">
              <a:xfrm>
                <a:off x="4191000" y="2172256"/>
                <a:ext cx="1988752" cy="496710"/>
              </a:xfrm>
              <a:prstGeom prst="flowChartDecision">
                <a:avLst/>
              </a:prstGeom>
              <a:solidFill>
                <a:srgbClr val="CCECFF"/>
              </a:solidFill>
              <a:ln w="9525">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98" name="Text Box 124">
                <a:extLst>
                  <a:ext uri="{FF2B5EF4-FFF2-40B4-BE49-F238E27FC236}">
                    <a16:creationId xmlns:a16="http://schemas.microsoft.com/office/drawing/2014/main" id="{2B6ABC13-1855-4E4B-9C68-40D76A5FFC0E}"/>
                  </a:ext>
                </a:extLst>
              </p:cNvPr>
              <p:cNvSpPr txBox="1">
                <a:spLocks noChangeArrowheads="1"/>
              </p:cNvSpPr>
              <p:nvPr/>
            </p:nvSpPr>
            <p:spPr bwMode="auto">
              <a:xfrm>
                <a:off x="4601873" y="2243656"/>
                <a:ext cx="1308936" cy="322855"/>
              </a:xfrm>
              <a:prstGeom prst="rect">
                <a:avLst/>
              </a:prstGeom>
              <a:noFill/>
              <a:ln>
                <a:noFill/>
              </a:ln>
            </p:spPr>
            <p:txBody>
              <a:bodyPr rot="0" vert="horz" wrap="square" lIns="91440" tIns="45720" rIns="91440" bIns="45720" anchor="t" anchorCtr="0" upright="1">
                <a:noAutofit/>
              </a:bodyPr>
              <a:lstStyle/>
              <a:p>
                <a:pPr marL="0" marR="0">
                  <a:spcBef>
                    <a:spcPts val="0"/>
                  </a:spcBef>
                  <a:spcAft>
                    <a:spcPts val="0"/>
                  </a:spcAft>
                </a:pPr>
                <a:r>
                  <a:rPr lang="en-SG" sz="1400" dirty="0">
                    <a:effectLst/>
                    <a:ea typeface="Verdana" panose="020B0604030504040204" pitchFamily="34" charset="0"/>
                    <a:cs typeface="Verdana" panose="020B0604030504040204" pitchFamily="34" charset="0"/>
                  </a:rPr>
                  <a:t>Condition_1</a:t>
                </a:r>
              </a:p>
            </p:txBody>
          </p:sp>
          <p:cxnSp>
            <p:nvCxnSpPr>
              <p:cNvPr id="99" name="Line 126">
                <a:extLst>
                  <a:ext uri="{FF2B5EF4-FFF2-40B4-BE49-F238E27FC236}">
                    <a16:creationId xmlns:a16="http://schemas.microsoft.com/office/drawing/2014/main" id="{3DB6461E-9E87-41AF-A0B1-92AA40121153}"/>
                  </a:ext>
                </a:extLst>
              </p:cNvPr>
              <p:cNvCxnSpPr/>
              <p:nvPr/>
            </p:nvCxnSpPr>
            <p:spPr bwMode="auto">
              <a:xfrm>
                <a:off x="6181879" y="2427250"/>
                <a:ext cx="531273" cy="0"/>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cxnSp>
          <p:sp>
            <p:nvSpPr>
              <p:cNvPr id="100" name="Text Box 135">
                <a:extLst>
                  <a:ext uri="{FF2B5EF4-FFF2-40B4-BE49-F238E27FC236}">
                    <a16:creationId xmlns:a16="http://schemas.microsoft.com/office/drawing/2014/main" id="{EC35BDB1-2BE0-41A9-A998-C5190E9CF1AB}"/>
                  </a:ext>
                </a:extLst>
              </p:cNvPr>
              <p:cNvSpPr txBox="1">
                <a:spLocks noChangeArrowheads="1"/>
              </p:cNvSpPr>
              <p:nvPr/>
            </p:nvSpPr>
            <p:spPr bwMode="auto">
              <a:xfrm>
                <a:off x="6096000" y="2055784"/>
                <a:ext cx="888461"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true</a:t>
                </a:r>
              </a:p>
            </p:txBody>
          </p:sp>
          <p:grpSp>
            <p:nvGrpSpPr>
              <p:cNvPr id="101" name="Group 100">
                <a:extLst>
                  <a:ext uri="{FF2B5EF4-FFF2-40B4-BE49-F238E27FC236}">
                    <a16:creationId xmlns:a16="http://schemas.microsoft.com/office/drawing/2014/main" id="{8F50C0D8-BF2A-4B76-891B-4FCC69BC4FA2}"/>
                  </a:ext>
                </a:extLst>
              </p:cNvPr>
              <p:cNvGrpSpPr/>
              <p:nvPr/>
            </p:nvGrpSpPr>
            <p:grpSpPr>
              <a:xfrm>
                <a:off x="6705600" y="2202381"/>
                <a:ext cx="2493870" cy="466585"/>
                <a:chOff x="6705600" y="2202381"/>
                <a:chExt cx="2493870" cy="466585"/>
              </a:xfrm>
            </p:grpSpPr>
            <p:sp>
              <p:nvSpPr>
                <p:cNvPr id="102" name="Rounded Rectangle 34">
                  <a:extLst>
                    <a:ext uri="{FF2B5EF4-FFF2-40B4-BE49-F238E27FC236}">
                      <a16:creationId xmlns:a16="http://schemas.microsoft.com/office/drawing/2014/main" id="{45F14F38-DC00-4562-8F6C-741B2409371C}"/>
                    </a:ext>
                  </a:extLst>
                </p:cNvPr>
                <p:cNvSpPr/>
                <p:nvPr/>
              </p:nvSpPr>
              <p:spPr bwMode="auto">
                <a:xfrm>
                  <a:off x="6705600" y="2202381"/>
                  <a:ext cx="1784724" cy="466585"/>
                </a:xfrm>
                <a:prstGeom prst="round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03" name="TextBox 102">
                  <a:extLst>
                    <a:ext uri="{FF2B5EF4-FFF2-40B4-BE49-F238E27FC236}">
                      <a16:creationId xmlns:a16="http://schemas.microsoft.com/office/drawing/2014/main" id="{C532407B-BA55-4F22-8C03-94C8ACB0973B}"/>
                    </a:ext>
                  </a:extLst>
                </p:cNvPr>
                <p:cNvSpPr txBox="1"/>
                <p:nvPr/>
              </p:nvSpPr>
              <p:spPr>
                <a:xfrm>
                  <a:off x="6791326" y="2283023"/>
                  <a:ext cx="2408144" cy="307777"/>
                </a:xfrm>
                <a:prstGeom prst="rect">
                  <a:avLst/>
                </a:prstGeom>
                <a:noFill/>
              </p:spPr>
              <p:txBody>
                <a:bodyPr wrap="square" rtlCol="0">
                  <a:spAutoFit/>
                </a:bodyPr>
                <a:lstStyle/>
                <a:p>
                  <a:r>
                    <a:rPr lang="en-US" sz="1400" dirty="0"/>
                    <a:t>Do Action_1</a:t>
                  </a:r>
                </a:p>
              </p:txBody>
            </p:sp>
          </p:grpSp>
        </p:grpSp>
        <p:grpSp>
          <p:nvGrpSpPr>
            <p:cNvPr id="83" name="Group 82">
              <a:extLst>
                <a:ext uri="{FF2B5EF4-FFF2-40B4-BE49-F238E27FC236}">
                  <a16:creationId xmlns:a16="http://schemas.microsoft.com/office/drawing/2014/main" id="{1617E4B2-2026-4A6C-84DB-DEE794593550}"/>
                </a:ext>
              </a:extLst>
            </p:cNvPr>
            <p:cNvGrpSpPr/>
            <p:nvPr/>
          </p:nvGrpSpPr>
          <p:grpSpPr>
            <a:xfrm>
              <a:off x="4191000" y="2892018"/>
              <a:ext cx="5008470" cy="613182"/>
              <a:chOff x="4191000" y="2055784"/>
              <a:chExt cx="5008470" cy="613182"/>
            </a:xfrm>
          </p:grpSpPr>
          <p:sp>
            <p:nvSpPr>
              <p:cNvPr id="91" name="AutoShape 125">
                <a:extLst>
                  <a:ext uri="{FF2B5EF4-FFF2-40B4-BE49-F238E27FC236}">
                    <a16:creationId xmlns:a16="http://schemas.microsoft.com/office/drawing/2014/main" id="{FD992BE1-A476-4040-BA66-90FB038ABB0D}"/>
                  </a:ext>
                </a:extLst>
              </p:cNvPr>
              <p:cNvSpPr>
                <a:spLocks noChangeArrowheads="1"/>
              </p:cNvSpPr>
              <p:nvPr/>
            </p:nvSpPr>
            <p:spPr bwMode="auto">
              <a:xfrm>
                <a:off x="4191000" y="2172256"/>
                <a:ext cx="1988752" cy="496710"/>
              </a:xfrm>
              <a:prstGeom prst="flowChartDecision">
                <a:avLst/>
              </a:prstGeom>
              <a:solidFill>
                <a:srgbClr val="CCECFF"/>
              </a:solidFill>
              <a:ln w="9525">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92" name="Text Box 124">
                <a:extLst>
                  <a:ext uri="{FF2B5EF4-FFF2-40B4-BE49-F238E27FC236}">
                    <a16:creationId xmlns:a16="http://schemas.microsoft.com/office/drawing/2014/main" id="{45022EF3-9895-4ADE-B2E8-AD58AD2C4F47}"/>
                  </a:ext>
                </a:extLst>
              </p:cNvPr>
              <p:cNvSpPr txBox="1">
                <a:spLocks noChangeArrowheads="1"/>
              </p:cNvSpPr>
              <p:nvPr/>
            </p:nvSpPr>
            <p:spPr bwMode="auto">
              <a:xfrm>
                <a:off x="4552596" y="2243656"/>
                <a:ext cx="1467204" cy="331140"/>
              </a:xfrm>
              <a:prstGeom prst="rect">
                <a:avLst/>
              </a:prstGeom>
              <a:noFill/>
              <a:ln>
                <a:noFill/>
              </a:ln>
            </p:spPr>
            <p:txBody>
              <a:bodyPr rot="0" vert="horz" wrap="square" lIns="91440" tIns="45720" rIns="91440" bIns="45720" anchor="t" anchorCtr="0" upright="1">
                <a:noAutofit/>
              </a:bodyPr>
              <a:lstStyle/>
              <a:p>
                <a:pPr marL="0" marR="0">
                  <a:spcBef>
                    <a:spcPts val="0"/>
                  </a:spcBef>
                  <a:spcAft>
                    <a:spcPts val="0"/>
                  </a:spcAft>
                </a:pPr>
                <a:r>
                  <a:rPr lang="en-SG" sz="1400" dirty="0">
                    <a:effectLst/>
                    <a:ea typeface="Verdana" panose="020B0604030504040204" pitchFamily="34" charset="0"/>
                    <a:cs typeface="Verdana" panose="020B0604030504040204" pitchFamily="34" charset="0"/>
                  </a:rPr>
                  <a:t>Condition_2</a:t>
                </a:r>
              </a:p>
            </p:txBody>
          </p:sp>
          <p:sp>
            <p:nvSpPr>
              <p:cNvPr id="93" name="Text Box 135">
                <a:extLst>
                  <a:ext uri="{FF2B5EF4-FFF2-40B4-BE49-F238E27FC236}">
                    <a16:creationId xmlns:a16="http://schemas.microsoft.com/office/drawing/2014/main" id="{9D907B70-72CF-4E62-AEA1-5D147A49A287}"/>
                  </a:ext>
                </a:extLst>
              </p:cNvPr>
              <p:cNvSpPr txBox="1">
                <a:spLocks noChangeArrowheads="1"/>
              </p:cNvSpPr>
              <p:nvPr/>
            </p:nvSpPr>
            <p:spPr bwMode="auto">
              <a:xfrm>
                <a:off x="6096000" y="2055784"/>
                <a:ext cx="888461"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true</a:t>
                </a:r>
              </a:p>
            </p:txBody>
          </p:sp>
          <p:grpSp>
            <p:nvGrpSpPr>
              <p:cNvPr id="94" name="Group 93">
                <a:extLst>
                  <a:ext uri="{FF2B5EF4-FFF2-40B4-BE49-F238E27FC236}">
                    <a16:creationId xmlns:a16="http://schemas.microsoft.com/office/drawing/2014/main" id="{DFCF4873-756B-4EDA-A3F0-2185BD9A4264}"/>
                  </a:ext>
                </a:extLst>
              </p:cNvPr>
              <p:cNvGrpSpPr/>
              <p:nvPr/>
            </p:nvGrpSpPr>
            <p:grpSpPr>
              <a:xfrm>
                <a:off x="6705600" y="2202381"/>
                <a:ext cx="2493870" cy="466585"/>
                <a:chOff x="6705600" y="2202381"/>
                <a:chExt cx="2493870" cy="466585"/>
              </a:xfrm>
            </p:grpSpPr>
            <p:sp>
              <p:nvSpPr>
                <p:cNvPr id="95" name="Rounded Rectangle 45">
                  <a:extLst>
                    <a:ext uri="{FF2B5EF4-FFF2-40B4-BE49-F238E27FC236}">
                      <a16:creationId xmlns:a16="http://schemas.microsoft.com/office/drawing/2014/main" id="{203EB2FE-21A9-4348-8C55-88968EAA0905}"/>
                    </a:ext>
                  </a:extLst>
                </p:cNvPr>
                <p:cNvSpPr/>
                <p:nvPr/>
              </p:nvSpPr>
              <p:spPr bwMode="auto">
                <a:xfrm>
                  <a:off x="6705600" y="2202381"/>
                  <a:ext cx="1784724" cy="466585"/>
                </a:xfrm>
                <a:prstGeom prst="round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6" name="TextBox 95">
                  <a:extLst>
                    <a:ext uri="{FF2B5EF4-FFF2-40B4-BE49-F238E27FC236}">
                      <a16:creationId xmlns:a16="http://schemas.microsoft.com/office/drawing/2014/main" id="{13003B5F-F852-4701-A12C-26E79F71CCAD}"/>
                    </a:ext>
                  </a:extLst>
                </p:cNvPr>
                <p:cNvSpPr txBox="1"/>
                <p:nvPr/>
              </p:nvSpPr>
              <p:spPr>
                <a:xfrm>
                  <a:off x="6791326" y="2283023"/>
                  <a:ext cx="2408144" cy="307777"/>
                </a:xfrm>
                <a:prstGeom prst="rect">
                  <a:avLst/>
                </a:prstGeom>
                <a:noFill/>
              </p:spPr>
              <p:txBody>
                <a:bodyPr wrap="square" rtlCol="0">
                  <a:spAutoFit/>
                </a:bodyPr>
                <a:lstStyle/>
                <a:p>
                  <a:r>
                    <a:rPr lang="en-US" sz="1400" dirty="0"/>
                    <a:t>Do Action_2</a:t>
                  </a:r>
                </a:p>
              </p:txBody>
            </p:sp>
          </p:grpSp>
        </p:grpSp>
        <p:sp>
          <p:nvSpPr>
            <p:cNvPr id="84" name="Text Box 134">
              <a:extLst>
                <a:ext uri="{FF2B5EF4-FFF2-40B4-BE49-F238E27FC236}">
                  <a16:creationId xmlns:a16="http://schemas.microsoft.com/office/drawing/2014/main" id="{373AF975-A695-4664-8728-8133015BB818}"/>
                </a:ext>
              </a:extLst>
            </p:cNvPr>
            <p:cNvSpPr txBox="1">
              <a:spLocks noChangeArrowheads="1"/>
            </p:cNvSpPr>
            <p:nvPr/>
          </p:nvSpPr>
          <p:spPr bwMode="auto">
            <a:xfrm>
              <a:off x="4529262" y="2582743"/>
              <a:ext cx="728538"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false</a:t>
              </a:r>
              <a:endParaRPr lang="en-SG" sz="1400" dirty="0">
                <a:effectLst/>
                <a:ea typeface="Verdana" panose="020B0604030504040204" pitchFamily="34" charset="0"/>
                <a:cs typeface="Verdana" panose="020B0604030504040204" pitchFamily="34" charset="0"/>
              </a:endParaRPr>
            </a:p>
          </p:txBody>
        </p:sp>
        <p:cxnSp>
          <p:nvCxnSpPr>
            <p:cNvPr id="85" name="Line 133">
              <a:extLst>
                <a:ext uri="{FF2B5EF4-FFF2-40B4-BE49-F238E27FC236}">
                  <a16:creationId xmlns:a16="http://schemas.microsoft.com/office/drawing/2014/main" id="{C8D5A68B-C73D-49D8-9932-7DFAE61AFC65}"/>
                </a:ext>
              </a:extLst>
            </p:cNvPr>
            <p:cNvCxnSpPr>
              <a:endCxn id="91" idx="0"/>
            </p:cNvCxnSpPr>
            <p:nvPr/>
          </p:nvCxnSpPr>
          <p:spPr bwMode="auto">
            <a:xfrm>
              <a:off x="5181600" y="2514600"/>
              <a:ext cx="3776" cy="493890"/>
            </a:xfrm>
            <a:prstGeom prst="line">
              <a:avLst/>
            </a:prstGeom>
            <a:noFill/>
            <a:ln w="9525">
              <a:solidFill>
                <a:srgbClr val="000000"/>
              </a:solidFill>
              <a:round/>
              <a:headEnd/>
              <a:tailEnd type="arrow" w="lg" len="med"/>
            </a:ln>
            <a:extLst>
              <a:ext uri="{909E8E84-426E-40DD-AFC4-6F175D3DCCD1}">
                <a14:hiddenFill xmlns:a14="http://schemas.microsoft.com/office/drawing/2010/main">
                  <a:noFill/>
                </a14:hiddenFill>
              </a:ext>
            </a:extLst>
          </p:spPr>
        </p:cxnSp>
        <p:cxnSp>
          <p:nvCxnSpPr>
            <p:cNvPr id="86" name="Line 126">
              <a:extLst>
                <a:ext uri="{FF2B5EF4-FFF2-40B4-BE49-F238E27FC236}">
                  <a16:creationId xmlns:a16="http://schemas.microsoft.com/office/drawing/2014/main" id="{7A67DC50-8753-46E9-BBD7-9C5683DEFD4C}"/>
                </a:ext>
              </a:extLst>
            </p:cNvPr>
            <p:cNvCxnSpPr/>
            <p:nvPr/>
          </p:nvCxnSpPr>
          <p:spPr bwMode="auto">
            <a:xfrm flipV="1">
              <a:off x="8498468" y="3271907"/>
              <a:ext cx="340732" cy="3721"/>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cxnSp>
        <p:cxnSp>
          <p:nvCxnSpPr>
            <p:cNvPr id="87" name="Line 126">
              <a:extLst>
                <a:ext uri="{FF2B5EF4-FFF2-40B4-BE49-F238E27FC236}">
                  <a16:creationId xmlns:a16="http://schemas.microsoft.com/office/drawing/2014/main" id="{CF3CD63A-54C6-4655-B98B-93AE05AC133C}"/>
                </a:ext>
              </a:extLst>
            </p:cNvPr>
            <p:cNvCxnSpPr/>
            <p:nvPr/>
          </p:nvCxnSpPr>
          <p:spPr bwMode="auto">
            <a:xfrm flipV="1">
              <a:off x="8498468" y="2282279"/>
              <a:ext cx="340732" cy="3721"/>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cxnSp>
        <p:cxnSp>
          <p:nvCxnSpPr>
            <p:cNvPr id="88" name="Line 126">
              <a:extLst>
                <a:ext uri="{FF2B5EF4-FFF2-40B4-BE49-F238E27FC236}">
                  <a16:creationId xmlns:a16="http://schemas.microsoft.com/office/drawing/2014/main" id="{58C227A8-9C18-4E22-AC56-87E897FD1981}"/>
                </a:ext>
              </a:extLst>
            </p:cNvPr>
            <p:cNvCxnSpPr/>
            <p:nvPr/>
          </p:nvCxnSpPr>
          <p:spPr bwMode="auto">
            <a:xfrm>
              <a:off x="6172200" y="3276600"/>
              <a:ext cx="531273" cy="0"/>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cxnSp>
        <p:sp>
          <p:nvSpPr>
            <p:cNvPr id="89" name="Text Box 134">
              <a:extLst>
                <a:ext uri="{FF2B5EF4-FFF2-40B4-BE49-F238E27FC236}">
                  <a16:creationId xmlns:a16="http://schemas.microsoft.com/office/drawing/2014/main" id="{BF28DE15-5556-47F3-A23A-946CDD451E45}"/>
                </a:ext>
              </a:extLst>
            </p:cNvPr>
            <p:cNvSpPr txBox="1">
              <a:spLocks noChangeArrowheads="1"/>
            </p:cNvSpPr>
            <p:nvPr/>
          </p:nvSpPr>
          <p:spPr bwMode="auto">
            <a:xfrm>
              <a:off x="5062662" y="3790122"/>
              <a:ext cx="728538" cy="3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SG" sz="1400" dirty="0">
                  <a:ea typeface="Verdana" panose="020B0604030504040204" pitchFamily="34" charset="0"/>
                  <a:cs typeface="Verdana" panose="020B0604030504040204" pitchFamily="34" charset="0"/>
                </a:rPr>
                <a:t>.</a:t>
              </a:r>
            </a:p>
            <a:p>
              <a:pPr marL="0" marR="0">
                <a:spcBef>
                  <a:spcPts val="0"/>
                </a:spcBef>
                <a:spcAft>
                  <a:spcPts val="0"/>
                </a:spcAft>
              </a:pPr>
              <a:r>
                <a:rPr lang="en-SG" sz="1400" dirty="0">
                  <a:effectLst/>
                  <a:ea typeface="Verdana" panose="020B0604030504040204" pitchFamily="34" charset="0"/>
                  <a:cs typeface="Verdana" panose="020B0604030504040204" pitchFamily="34" charset="0"/>
                </a:rPr>
                <a:t>.</a:t>
              </a:r>
            </a:p>
            <a:p>
              <a:pPr marL="0" marR="0">
                <a:spcBef>
                  <a:spcPts val="0"/>
                </a:spcBef>
                <a:spcAft>
                  <a:spcPts val="0"/>
                </a:spcAft>
              </a:pPr>
              <a:r>
                <a:rPr lang="en-SG" sz="1400" dirty="0">
                  <a:ea typeface="Verdana" panose="020B0604030504040204" pitchFamily="34" charset="0"/>
                  <a:cs typeface="Verdana" panose="020B0604030504040204" pitchFamily="34" charset="0"/>
                </a:rPr>
                <a:t>.</a:t>
              </a:r>
              <a:endParaRPr lang="en-SG" sz="1400" dirty="0">
                <a:effectLst/>
                <a:ea typeface="Verdana" panose="020B0604030504040204" pitchFamily="34" charset="0"/>
                <a:cs typeface="Verdana" panose="020B0604030504040204" pitchFamily="34" charset="0"/>
              </a:endParaRPr>
            </a:p>
          </p:txBody>
        </p:sp>
        <p:sp>
          <p:nvSpPr>
            <p:cNvPr id="90" name="Oval 89">
              <a:extLst>
                <a:ext uri="{FF2B5EF4-FFF2-40B4-BE49-F238E27FC236}">
                  <a16:creationId xmlns:a16="http://schemas.microsoft.com/office/drawing/2014/main" id="{FDB0F0C2-B9AA-4857-8876-C055C8A3B45E}"/>
                </a:ext>
              </a:extLst>
            </p:cNvPr>
            <p:cNvSpPr/>
            <p:nvPr/>
          </p:nvSpPr>
          <p:spPr bwMode="auto">
            <a:xfrm>
              <a:off x="5072601" y="5334000"/>
              <a:ext cx="187073" cy="187073"/>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grpSp>
    </p:spTree>
    <p:extLst>
      <p:ext uri="{BB962C8B-B14F-4D97-AF65-F5344CB8AC3E}">
        <p14:creationId xmlns:p14="http://schemas.microsoft.com/office/powerpoint/2010/main" val="63397376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2997" fill="hold"/>
                                        <p:tgtEl>
                                          <p:spTgt spid="8"/>
                                        </p:tgtEl>
                                      </p:cBhvr>
                                    </p:cmd>
                                  </p:childTnLst>
                                </p:cTn>
                              </p:par>
                            </p:childTnLst>
                          </p:cTn>
                        </p:par>
                      </p:childTnLst>
                    </p:cTn>
                  </p:par>
                </p:childTnLst>
              </p:cTn>
              <p:nextCondLst>
                <p:cond evt="onClick" delay="0">
                  <p:tgtEl>
                    <p:spTgt spid="8"/>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296400" cy="685800"/>
          </a:xfrm>
        </p:spPr>
        <p:txBody>
          <a:bodyPr/>
          <a:lstStyle/>
          <a:p>
            <a:r>
              <a:rPr lang="en-US" dirty="0">
                <a:latin typeface="Courier New" pitchFamily="49" charset="0"/>
                <a:cs typeface="Courier New" pitchFamily="49" charset="0"/>
              </a:rPr>
              <a:t>if…</a:t>
            </a:r>
            <a:r>
              <a:rPr lang="en-US" dirty="0" err="1">
                <a:latin typeface="Courier New" pitchFamily="49" charset="0"/>
                <a:cs typeface="Courier New" pitchFamily="49" charset="0"/>
              </a:rPr>
              <a:t>elif</a:t>
            </a:r>
            <a:r>
              <a:rPr lang="en-US" dirty="0">
                <a:latin typeface="Courier New" pitchFamily="49" charset="0"/>
                <a:cs typeface="Courier New" pitchFamily="49" charset="0"/>
              </a:rPr>
              <a:t>…else </a:t>
            </a:r>
            <a:r>
              <a:rPr lang="en-US" dirty="0"/>
              <a:t>Multiway Selection</a:t>
            </a:r>
            <a:endParaRPr lang="en-SG" dirty="0"/>
          </a:p>
        </p:txBody>
      </p:sp>
      <p:sp>
        <p:nvSpPr>
          <p:cNvPr id="53" name="Content Placeholder 2"/>
          <p:cNvSpPr>
            <a:spLocks noGrp="1"/>
          </p:cNvSpPr>
          <p:nvPr>
            <p:ph idx="1"/>
          </p:nvPr>
        </p:nvSpPr>
        <p:spPr>
          <a:xfrm>
            <a:off x="381000" y="1484036"/>
            <a:ext cx="6858000" cy="3534770"/>
          </a:xfrm>
          <a:solidFill>
            <a:schemeClr val="bg1"/>
          </a:solidFill>
          <a:ln>
            <a:solidFill>
              <a:schemeClr val="tx1"/>
            </a:solidFill>
          </a:ln>
        </p:spPr>
        <p:txBody>
          <a:bodyPr/>
          <a:lstStyle/>
          <a:p>
            <a:pPr marL="355600" lvl="0" indent="0">
              <a:buNone/>
              <a:tabLst>
                <a:tab pos="355600" algn="l"/>
                <a:tab pos="723900" algn="l"/>
                <a:tab pos="1077913" algn="l"/>
                <a:tab pos="1433513" algn="l"/>
                <a:tab pos="1787525" algn="l"/>
              </a:tabLst>
            </a:pPr>
            <a:r>
              <a:rPr lang="en-SG" sz="2000" dirty="0">
                <a:solidFill>
                  <a:srgbClr val="0000FF"/>
                </a:solidFill>
              </a:rPr>
              <a:t>IF BMI &lt; 18.5 THEN</a:t>
            </a:r>
          </a:p>
          <a:p>
            <a:pPr marL="355600" lvl="0" indent="0">
              <a:buNone/>
              <a:tabLst>
                <a:tab pos="355600" algn="l"/>
                <a:tab pos="723900" algn="l"/>
                <a:tab pos="1077913" algn="l"/>
                <a:tab pos="1433513" algn="l"/>
                <a:tab pos="1787525" algn="l"/>
              </a:tabLst>
            </a:pPr>
            <a:r>
              <a:rPr lang="en-SG" sz="2000" dirty="0">
                <a:solidFill>
                  <a:srgbClr val="0000FF"/>
                </a:solidFill>
              </a:rPr>
              <a:t>	display "Risk of developing osteoporosis"</a:t>
            </a:r>
          </a:p>
          <a:p>
            <a:pPr marL="355600" lvl="0" indent="0">
              <a:buNone/>
              <a:tabLst>
                <a:tab pos="355600" algn="l"/>
                <a:tab pos="723900" algn="l"/>
                <a:tab pos="1077913" algn="l"/>
                <a:tab pos="1433513" algn="l"/>
                <a:tab pos="1787525" algn="l"/>
              </a:tabLst>
            </a:pPr>
            <a:r>
              <a:rPr lang="en-SG" sz="2000" dirty="0">
                <a:solidFill>
                  <a:srgbClr val="0000FF"/>
                </a:solidFill>
              </a:rPr>
              <a:t>ELSE IF BMI &lt; 23 THEN</a:t>
            </a:r>
          </a:p>
          <a:p>
            <a:pPr marL="355600" lvl="0" indent="0">
              <a:buNone/>
              <a:tabLst>
                <a:tab pos="355600" algn="l"/>
                <a:tab pos="723900" algn="l"/>
                <a:tab pos="1077913" algn="l"/>
                <a:tab pos="1433513" algn="l"/>
                <a:tab pos="1787525" algn="l"/>
              </a:tabLst>
            </a:pPr>
            <a:r>
              <a:rPr lang="en-SG" sz="2000" dirty="0">
                <a:solidFill>
                  <a:srgbClr val="0000FF"/>
                </a:solidFill>
              </a:rPr>
              <a:t>	display "Healthy"</a:t>
            </a:r>
          </a:p>
          <a:p>
            <a:pPr marL="355600" lvl="0" indent="0">
              <a:buNone/>
              <a:tabLst>
                <a:tab pos="355600" algn="l"/>
                <a:tab pos="723900" algn="l"/>
                <a:tab pos="1077913" algn="l"/>
                <a:tab pos="1433513" algn="l"/>
                <a:tab pos="1787525" algn="l"/>
              </a:tabLst>
            </a:pPr>
            <a:r>
              <a:rPr lang="en-SG" sz="2000" dirty="0">
                <a:solidFill>
                  <a:srgbClr val="0000FF"/>
                </a:solidFill>
              </a:rPr>
              <a:t>ELSE IF BMI &lt; 27.5 THEN</a:t>
            </a:r>
          </a:p>
          <a:p>
            <a:pPr marL="355600" lvl="0" indent="0">
              <a:buNone/>
              <a:tabLst>
                <a:tab pos="355600" algn="l"/>
                <a:tab pos="723900" algn="l"/>
                <a:tab pos="1077913" algn="l"/>
                <a:tab pos="1433513" algn="l"/>
                <a:tab pos="1787525" algn="l"/>
              </a:tabLst>
            </a:pPr>
            <a:r>
              <a:rPr lang="en-SG" sz="2000" dirty="0">
                <a:solidFill>
                  <a:srgbClr val="0000FF"/>
                </a:solidFill>
              </a:rPr>
              <a:t>	display "Low risk of developing heart disease, stroke, etc."</a:t>
            </a:r>
          </a:p>
          <a:p>
            <a:pPr marL="355600" lvl="0" indent="0">
              <a:buNone/>
              <a:tabLst>
                <a:tab pos="355600" algn="l"/>
                <a:tab pos="723900" algn="l"/>
                <a:tab pos="1077913" algn="l"/>
                <a:tab pos="1433513" algn="l"/>
                <a:tab pos="1787525" algn="l"/>
              </a:tabLst>
            </a:pPr>
            <a:r>
              <a:rPr lang="en-SG" sz="2000" dirty="0">
                <a:solidFill>
                  <a:srgbClr val="0000FF"/>
                </a:solidFill>
              </a:rPr>
              <a:t>ELSE</a:t>
            </a:r>
          </a:p>
          <a:p>
            <a:pPr marL="355600" lvl="0" indent="0">
              <a:buNone/>
              <a:tabLst>
                <a:tab pos="355600" algn="l"/>
                <a:tab pos="723900" algn="l"/>
                <a:tab pos="1077913" algn="l"/>
                <a:tab pos="1433513" algn="l"/>
                <a:tab pos="1787525" algn="l"/>
              </a:tabLst>
            </a:pPr>
            <a:r>
              <a:rPr lang="en-SG" sz="2000" dirty="0">
                <a:solidFill>
                  <a:srgbClr val="0000FF"/>
                </a:solidFill>
              </a:rPr>
              <a:t>      display "High risk of developing heart disease, stroke, etc."</a:t>
            </a:r>
          </a:p>
          <a:p>
            <a:pPr marL="355600" lvl="0" indent="0">
              <a:buNone/>
              <a:tabLst>
                <a:tab pos="355600" algn="l"/>
                <a:tab pos="723900" algn="l"/>
                <a:tab pos="1077913" algn="l"/>
                <a:tab pos="1433513" algn="l"/>
                <a:tab pos="1787525" algn="l"/>
              </a:tabLst>
            </a:pPr>
            <a:r>
              <a:rPr lang="en-SG" sz="2000" dirty="0">
                <a:solidFill>
                  <a:srgbClr val="0000FF"/>
                </a:solidFill>
              </a:rPr>
              <a:t>ENDIF</a:t>
            </a:r>
          </a:p>
          <a:p>
            <a:pPr marL="0" indent="0">
              <a:buNone/>
            </a:pPr>
            <a:endParaRPr lang="en-SG" sz="2800" dirty="0"/>
          </a:p>
          <a:p>
            <a:endParaRPr lang="en-SG" dirty="0"/>
          </a:p>
        </p:txBody>
      </p:sp>
      <p:sp>
        <p:nvSpPr>
          <p:cNvPr id="6" name="Content Placeholder 2"/>
          <p:cNvSpPr txBox="1">
            <a:spLocks/>
          </p:cNvSpPr>
          <p:nvPr/>
        </p:nvSpPr>
        <p:spPr bwMode="auto">
          <a:xfrm>
            <a:off x="304800" y="838200"/>
            <a:ext cx="2708510" cy="61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buFont typeface="Wingdings" pitchFamily="2" charset="2"/>
              <a:buNone/>
            </a:pPr>
            <a:r>
              <a:rPr lang="en-SG" sz="2400" kern="0" dirty="0">
                <a:solidFill>
                  <a:srgbClr val="640064"/>
                </a:solidFill>
                <a:latin typeface="Arial Narrow" panose="020B0606020202030204" pitchFamily="34" charset="0"/>
                <a:cs typeface="Arial" panose="020B0604020202020204" pitchFamily="34" charset="0"/>
              </a:rPr>
              <a:t>Pseudocode:</a:t>
            </a:r>
          </a:p>
          <a:p>
            <a:endParaRPr lang="en-SG" kern="0" dirty="0"/>
          </a:p>
        </p:txBody>
      </p:sp>
      <p:pic>
        <p:nvPicPr>
          <p:cNvPr id="2" name="slide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34400" y="99218"/>
            <a:ext cx="487363" cy="487363"/>
          </a:xfrm>
          <a:prstGeom prst="rect">
            <a:avLst/>
          </a:prstGeom>
        </p:spPr>
      </p:pic>
    </p:spTree>
    <p:extLst>
      <p:ext uri="{BB962C8B-B14F-4D97-AF65-F5344CB8AC3E}">
        <p14:creationId xmlns:p14="http://schemas.microsoft.com/office/powerpoint/2010/main" val="37792208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6609"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296400" cy="685800"/>
          </a:xfrm>
        </p:spPr>
        <p:txBody>
          <a:bodyPr/>
          <a:lstStyle/>
          <a:p>
            <a:r>
              <a:rPr lang="en-US" dirty="0">
                <a:latin typeface="Courier New" pitchFamily="49" charset="0"/>
                <a:cs typeface="Courier New" pitchFamily="49" charset="0"/>
              </a:rPr>
              <a:t>if…</a:t>
            </a:r>
            <a:r>
              <a:rPr lang="en-US" dirty="0" err="1">
                <a:latin typeface="Courier New" pitchFamily="49" charset="0"/>
                <a:cs typeface="Courier New" pitchFamily="49" charset="0"/>
              </a:rPr>
              <a:t>elif</a:t>
            </a:r>
            <a:r>
              <a:rPr lang="en-US" dirty="0">
                <a:latin typeface="Courier New" pitchFamily="49" charset="0"/>
                <a:cs typeface="Courier New" pitchFamily="49" charset="0"/>
              </a:rPr>
              <a:t>…else </a:t>
            </a:r>
            <a:r>
              <a:rPr lang="en-US" dirty="0"/>
              <a:t>Multiway Selection</a:t>
            </a:r>
            <a:endParaRPr lang="en-SG" dirty="0"/>
          </a:p>
        </p:txBody>
      </p:sp>
      <p:sp>
        <p:nvSpPr>
          <p:cNvPr id="53" name="Content Placeholder 2"/>
          <p:cNvSpPr>
            <a:spLocks noGrp="1"/>
          </p:cNvSpPr>
          <p:nvPr>
            <p:ph idx="1"/>
          </p:nvPr>
        </p:nvSpPr>
        <p:spPr>
          <a:xfrm>
            <a:off x="304800" y="1689602"/>
            <a:ext cx="7239000" cy="3187198"/>
          </a:xfrm>
          <a:solidFill>
            <a:schemeClr val="bg1"/>
          </a:solidFill>
          <a:ln>
            <a:solidFill>
              <a:schemeClr val="tx1"/>
            </a:solidFill>
          </a:ln>
        </p:spPr>
        <p:txBody>
          <a:bodyPr/>
          <a:lstStyle/>
          <a:p>
            <a:pPr marL="355600" lvl="0" indent="0">
              <a:buNone/>
              <a:tabLst>
                <a:tab pos="355600" algn="l"/>
                <a:tab pos="723900" algn="l"/>
                <a:tab pos="1077913" algn="l"/>
                <a:tab pos="1433513" algn="l"/>
                <a:tab pos="1787525" algn="l"/>
              </a:tabLst>
            </a:pPr>
            <a:r>
              <a:rPr lang="en-US" sz="2000" dirty="0">
                <a:solidFill>
                  <a:srgbClr val="C00000"/>
                </a:solidFill>
                <a:latin typeface="Calibri" panose="020F0502020204030204" pitchFamily="34" charset="0"/>
                <a:cs typeface="Calibri" panose="020F0502020204030204" pitchFamily="34" charset="0"/>
              </a:rPr>
              <a:t>if </a:t>
            </a:r>
            <a:r>
              <a:rPr lang="en-US" sz="2000" dirty="0" err="1">
                <a:solidFill>
                  <a:srgbClr val="360036"/>
                </a:solidFill>
                <a:latin typeface="Calibri" panose="020F0502020204030204" pitchFamily="34" charset="0"/>
                <a:cs typeface="Calibri" panose="020F0502020204030204" pitchFamily="34" charset="0"/>
              </a:rPr>
              <a:t>bmi</a:t>
            </a:r>
            <a:r>
              <a:rPr lang="en-US" sz="2000" dirty="0">
                <a:solidFill>
                  <a:srgbClr val="360036"/>
                </a:solidFill>
                <a:latin typeface="Calibri" panose="020F0502020204030204" pitchFamily="34" charset="0"/>
                <a:cs typeface="Calibri" panose="020F0502020204030204" pitchFamily="34" charset="0"/>
              </a:rPr>
              <a:t> &lt; 18.5</a:t>
            </a:r>
            <a:r>
              <a:rPr lang="en-US" sz="2000" dirty="0">
                <a:solidFill>
                  <a:srgbClr val="0000FF"/>
                </a:solidFill>
                <a:latin typeface="Calibri" panose="020F0502020204030204" pitchFamily="34" charset="0"/>
                <a:cs typeface="Calibri" panose="020F0502020204030204" pitchFamily="34" charset="0"/>
              </a:rPr>
              <a:t>:</a:t>
            </a:r>
          </a:p>
          <a:p>
            <a:pPr marL="355600" lvl="0" indent="0">
              <a:buNone/>
              <a:tabLst>
                <a:tab pos="355600" algn="l"/>
                <a:tab pos="723900" algn="l"/>
                <a:tab pos="1077913" algn="l"/>
                <a:tab pos="1433513" algn="l"/>
                <a:tab pos="1787525" algn="l"/>
              </a:tabLst>
            </a:pPr>
            <a:r>
              <a:rPr lang="en-US" sz="2000" dirty="0">
                <a:solidFill>
                  <a:srgbClr val="0000FF"/>
                </a:solidFill>
                <a:latin typeface="Calibri" panose="020F0502020204030204" pitchFamily="34" charset="0"/>
                <a:cs typeface="Calibri" panose="020F0502020204030204" pitchFamily="34" charset="0"/>
              </a:rPr>
              <a:t>	print ("Risk of developing osteoporosis")</a:t>
            </a:r>
          </a:p>
          <a:p>
            <a:pPr marL="355600" lvl="0" indent="0">
              <a:buNone/>
              <a:tabLst>
                <a:tab pos="355600" algn="l"/>
                <a:tab pos="723900" algn="l"/>
                <a:tab pos="1077913" algn="l"/>
                <a:tab pos="1433513" algn="l"/>
                <a:tab pos="1787525" algn="l"/>
              </a:tabLst>
            </a:pPr>
            <a:r>
              <a:rPr lang="en-US" sz="2000" dirty="0" err="1">
                <a:solidFill>
                  <a:srgbClr val="C00000"/>
                </a:solidFill>
                <a:latin typeface="Calibri" panose="020F0502020204030204" pitchFamily="34" charset="0"/>
                <a:cs typeface="Calibri" panose="020F0502020204030204" pitchFamily="34" charset="0"/>
              </a:rPr>
              <a:t>elif</a:t>
            </a:r>
            <a:r>
              <a:rPr lang="en-US" sz="2000" dirty="0">
                <a:solidFill>
                  <a:srgbClr val="0000FF"/>
                </a:solidFill>
                <a:latin typeface="Calibri" panose="020F0502020204030204" pitchFamily="34" charset="0"/>
                <a:cs typeface="Calibri" panose="020F0502020204030204" pitchFamily="34" charset="0"/>
              </a:rPr>
              <a:t> </a:t>
            </a:r>
            <a:r>
              <a:rPr lang="en-US" sz="2000" dirty="0" err="1">
                <a:solidFill>
                  <a:srgbClr val="360036"/>
                </a:solidFill>
                <a:latin typeface="Calibri" panose="020F0502020204030204" pitchFamily="34" charset="0"/>
                <a:cs typeface="Calibri" panose="020F0502020204030204" pitchFamily="34" charset="0"/>
              </a:rPr>
              <a:t>bmi</a:t>
            </a:r>
            <a:r>
              <a:rPr lang="en-US" sz="2000" dirty="0">
                <a:solidFill>
                  <a:srgbClr val="360036"/>
                </a:solidFill>
                <a:latin typeface="Calibri" panose="020F0502020204030204" pitchFamily="34" charset="0"/>
                <a:cs typeface="Calibri" panose="020F0502020204030204" pitchFamily="34" charset="0"/>
              </a:rPr>
              <a:t> &lt; 23</a:t>
            </a:r>
            <a:r>
              <a:rPr lang="en-US" sz="2000" dirty="0">
                <a:solidFill>
                  <a:srgbClr val="0000FF"/>
                </a:solidFill>
                <a:latin typeface="Calibri" panose="020F0502020204030204" pitchFamily="34" charset="0"/>
                <a:cs typeface="Calibri" panose="020F0502020204030204" pitchFamily="34" charset="0"/>
              </a:rPr>
              <a:t>:</a:t>
            </a:r>
          </a:p>
          <a:p>
            <a:pPr marL="355600" lvl="0" indent="0">
              <a:buNone/>
              <a:tabLst>
                <a:tab pos="355600" algn="l"/>
                <a:tab pos="723900" algn="l"/>
                <a:tab pos="1077913" algn="l"/>
                <a:tab pos="1433513" algn="l"/>
                <a:tab pos="1787525" algn="l"/>
              </a:tabLst>
            </a:pPr>
            <a:r>
              <a:rPr lang="en-US" sz="2000" dirty="0">
                <a:solidFill>
                  <a:srgbClr val="0000FF"/>
                </a:solidFill>
                <a:latin typeface="Calibri" panose="020F0502020204030204" pitchFamily="34" charset="0"/>
                <a:cs typeface="Calibri" panose="020F0502020204030204" pitchFamily="34" charset="0"/>
              </a:rPr>
              <a:t>	print ("Healthy")</a:t>
            </a:r>
          </a:p>
          <a:p>
            <a:pPr marL="355600" lvl="0" indent="0">
              <a:buNone/>
              <a:tabLst>
                <a:tab pos="355600" algn="l"/>
                <a:tab pos="723900" algn="l"/>
                <a:tab pos="1077913" algn="l"/>
                <a:tab pos="1433513" algn="l"/>
                <a:tab pos="1787525" algn="l"/>
              </a:tabLst>
            </a:pPr>
            <a:r>
              <a:rPr lang="en-US" sz="2000" dirty="0" err="1">
                <a:solidFill>
                  <a:srgbClr val="C00000"/>
                </a:solidFill>
                <a:latin typeface="Calibri" panose="020F0502020204030204" pitchFamily="34" charset="0"/>
                <a:cs typeface="Calibri" panose="020F0502020204030204" pitchFamily="34" charset="0"/>
              </a:rPr>
              <a:t>elif</a:t>
            </a:r>
            <a:r>
              <a:rPr lang="en-US" sz="2000" dirty="0">
                <a:solidFill>
                  <a:srgbClr val="C00000"/>
                </a:solidFill>
                <a:latin typeface="Calibri" panose="020F0502020204030204" pitchFamily="34" charset="0"/>
                <a:cs typeface="Calibri" panose="020F0502020204030204" pitchFamily="34" charset="0"/>
              </a:rPr>
              <a:t> </a:t>
            </a:r>
            <a:r>
              <a:rPr lang="en-US" sz="2000" dirty="0" err="1">
                <a:solidFill>
                  <a:srgbClr val="360036"/>
                </a:solidFill>
                <a:latin typeface="Calibri" panose="020F0502020204030204" pitchFamily="34" charset="0"/>
                <a:cs typeface="Calibri" panose="020F0502020204030204" pitchFamily="34" charset="0"/>
              </a:rPr>
              <a:t>bmi</a:t>
            </a:r>
            <a:r>
              <a:rPr lang="en-US" sz="2000" dirty="0">
                <a:solidFill>
                  <a:srgbClr val="360036"/>
                </a:solidFill>
                <a:latin typeface="Calibri" panose="020F0502020204030204" pitchFamily="34" charset="0"/>
                <a:cs typeface="Calibri" panose="020F0502020204030204" pitchFamily="34" charset="0"/>
              </a:rPr>
              <a:t> &lt; 27.5</a:t>
            </a:r>
            <a:r>
              <a:rPr lang="en-US" sz="2000" dirty="0">
                <a:solidFill>
                  <a:srgbClr val="0000FF"/>
                </a:solidFill>
                <a:latin typeface="Calibri" panose="020F0502020204030204" pitchFamily="34" charset="0"/>
                <a:cs typeface="Calibri" panose="020F0502020204030204" pitchFamily="34" charset="0"/>
              </a:rPr>
              <a:t>:</a:t>
            </a:r>
          </a:p>
          <a:p>
            <a:pPr marL="355600" lvl="0" indent="0">
              <a:buNone/>
              <a:tabLst>
                <a:tab pos="355600" algn="l"/>
                <a:tab pos="723900" algn="l"/>
                <a:tab pos="1077913" algn="l"/>
                <a:tab pos="1433513" algn="l"/>
                <a:tab pos="1787525" algn="l"/>
              </a:tabLst>
            </a:pPr>
            <a:r>
              <a:rPr lang="en-US" sz="2000" dirty="0">
                <a:solidFill>
                  <a:srgbClr val="0000FF"/>
                </a:solidFill>
                <a:latin typeface="Calibri" panose="020F0502020204030204" pitchFamily="34" charset="0"/>
                <a:cs typeface="Calibri" panose="020F0502020204030204" pitchFamily="34" charset="0"/>
              </a:rPr>
              <a:t>	print ("Low risk of developing heart disease, stroke, etc.")</a:t>
            </a:r>
          </a:p>
          <a:p>
            <a:pPr marL="355600" lvl="0" indent="0">
              <a:buNone/>
              <a:tabLst>
                <a:tab pos="355600" algn="l"/>
                <a:tab pos="723900" algn="l"/>
                <a:tab pos="1077913" algn="l"/>
                <a:tab pos="1433513" algn="l"/>
                <a:tab pos="1787525" algn="l"/>
              </a:tabLst>
            </a:pPr>
            <a:r>
              <a:rPr lang="en-US" sz="2000" dirty="0">
                <a:solidFill>
                  <a:srgbClr val="C00000"/>
                </a:solidFill>
                <a:latin typeface="Calibri" panose="020F0502020204030204" pitchFamily="34" charset="0"/>
                <a:cs typeface="Calibri" panose="020F0502020204030204" pitchFamily="34" charset="0"/>
              </a:rPr>
              <a:t>else:</a:t>
            </a:r>
          </a:p>
          <a:p>
            <a:pPr marL="355600" lvl="0" indent="0">
              <a:buNone/>
              <a:tabLst>
                <a:tab pos="355600" algn="l"/>
                <a:tab pos="723900" algn="l"/>
                <a:tab pos="1077913" algn="l"/>
                <a:tab pos="1433513" algn="l"/>
                <a:tab pos="1787525" algn="l"/>
              </a:tabLst>
            </a:pPr>
            <a:r>
              <a:rPr lang="en-US" sz="2000" dirty="0">
                <a:solidFill>
                  <a:srgbClr val="0000FF"/>
                </a:solidFill>
                <a:latin typeface="Calibri" panose="020F0502020204030204" pitchFamily="34" charset="0"/>
                <a:cs typeface="Calibri" panose="020F0502020204030204" pitchFamily="34" charset="0"/>
              </a:rPr>
              <a:t>     	print("High risk of developing heart disease, stroke, etc.")</a:t>
            </a:r>
          </a:p>
          <a:p>
            <a:pPr marL="355600" lvl="0" indent="0">
              <a:buNone/>
              <a:tabLst>
                <a:tab pos="355600" algn="l"/>
                <a:tab pos="723900" algn="l"/>
                <a:tab pos="1077913" algn="l"/>
                <a:tab pos="1433513" algn="l"/>
                <a:tab pos="1787525" algn="l"/>
              </a:tabLst>
            </a:pPr>
            <a:endParaRPr lang="en-US" sz="2000" dirty="0">
              <a:solidFill>
                <a:srgbClr val="0000FF"/>
              </a:solidFill>
              <a:latin typeface="Calibri" panose="020F0502020204030204" pitchFamily="34" charset="0"/>
              <a:cs typeface="Calibri" panose="020F0502020204030204" pitchFamily="34" charset="0"/>
            </a:endParaRPr>
          </a:p>
        </p:txBody>
      </p:sp>
      <p:sp>
        <p:nvSpPr>
          <p:cNvPr id="6" name="Content Placeholder 2"/>
          <p:cNvSpPr txBox="1">
            <a:spLocks/>
          </p:cNvSpPr>
          <p:nvPr/>
        </p:nvSpPr>
        <p:spPr bwMode="auto">
          <a:xfrm>
            <a:off x="76200" y="990600"/>
            <a:ext cx="8686800" cy="61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buFont typeface="Wingdings" pitchFamily="2" charset="2"/>
              <a:buNone/>
            </a:pPr>
            <a:r>
              <a:rPr lang="en-SG" sz="2800" kern="0" dirty="0">
                <a:solidFill>
                  <a:srgbClr val="660033"/>
                </a:solidFill>
                <a:latin typeface="Arial Narrow" panose="020B0606020202030204" pitchFamily="34" charset="0"/>
                <a:cs typeface="Arial" panose="020B0604020202020204" pitchFamily="34" charset="0"/>
              </a:rPr>
              <a:t>The algorithm can be translated into Python code as follows:</a:t>
            </a:r>
          </a:p>
        </p:txBody>
      </p:sp>
      <p:pic>
        <p:nvPicPr>
          <p:cNvPr id="2" name="slide8">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19318" y="182395"/>
            <a:ext cx="487363" cy="487363"/>
          </a:xfrm>
          <a:prstGeom prst="rect">
            <a:avLst/>
          </a:prstGeom>
        </p:spPr>
      </p:pic>
    </p:spTree>
    <p:extLst>
      <p:ext uri="{BB962C8B-B14F-4D97-AF65-F5344CB8AC3E}">
        <p14:creationId xmlns:p14="http://schemas.microsoft.com/office/powerpoint/2010/main" val="38518221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9278"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CalculateBMI.py - Program</a:t>
            </a:r>
          </a:p>
        </p:txBody>
      </p:sp>
      <p:pic>
        <p:nvPicPr>
          <p:cNvPr id="6" name="slide9">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0437" y="122238"/>
            <a:ext cx="487363" cy="487363"/>
          </a:xfrm>
          <a:prstGeom prst="rect">
            <a:avLst/>
          </a:prstGeom>
        </p:spPr>
      </p:pic>
      <p:sp>
        <p:nvSpPr>
          <p:cNvPr id="7" name="TextBox 6">
            <a:extLst>
              <a:ext uri="{FF2B5EF4-FFF2-40B4-BE49-F238E27FC236}">
                <a16:creationId xmlns:a16="http://schemas.microsoft.com/office/drawing/2014/main" id="{89AFBEDF-9206-4AAE-9ADB-E549AE74BBB2}"/>
              </a:ext>
            </a:extLst>
          </p:cNvPr>
          <p:cNvSpPr txBox="1"/>
          <p:nvPr/>
        </p:nvSpPr>
        <p:spPr>
          <a:xfrm>
            <a:off x="304800" y="4266296"/>
            <a:ext cx="990600" cy="400110"/>
          </a:xfrm>
          <a:prstGeom prst="rect">
            <a:avLst/>
          </a:prstGeom>
          <a:noFill/>
        </p:spPr>
        <p:txBody>
          <a:bodyPr wrap="square" rtlCol="0">
            <a:spAutoFit/>
          </a:bodyPr>
          <a:lstStyle/>
          <a:p>
            <a:r>
              <a:rPr lang="en-US" sz="2000" b="1" dirty="0">
                <a:solidFill>
                  <a:srgbClr val="FF0000"/>
                </a:solidFill>
                <a:latin typeface="Arial Narrow" panose="020B0606020202030204" pitchFamily="34" charset="0"/>
              </a:rPr>
              <a:t>Output</a:t>
            </a:r>
          </a:p>
        </p:txBody>
      </p:sp>
      <p:pic>
        <p:nvPicPr>
          <p:cNvPr id="8" name="Picture 7">
            <a:extLst>
              <a:ext uri="{FF2B5EF4-FFF2-40B4-BE49-F238E27FC236}">
                <a16:creationId xmlns:a16="http://schemas.microsoft.com/office/drawing/2014/main" id="{10A9787F-99C2-4B91-A1F7-D2C96788A3FA}"/>
              </a:ext>
            </a:extLst>
          </p:cNvPr>
          <p:cNvPicPr>
            <a:picLocks noChangeAspect="1"/>
          </p:cNvPicPr>
          <p:nvPr/>
        </p:nvPicPr>
        <p:blipFill>
          <a:blip r:embed="rId6"/>
          <a:stretch>
            <a:fillRect/>
          </a:stretch>
        </p:blipFill>
        <p:spPr>
          <a:xfrm>
            <a:off x="4114800" y="4666406"/>
            <a:ext cx="4434470" cy="1080000"/>
          </a:xfrm>
          <a:prstGeom prst="rect">
            <a:avLst/>
          </a:prstGeom>
        </p:spPr>
      </p:pic>
      <p:pic>
        <p:nvPicPr>
          <p:cNvPr id="9" name="Picture 8">
            <a:extLst>
              <a:ext uri="{FF2B5EF4-FFF2-40B4-BE49-F238E27FC236}">
                <a16:creationId xmlns:a16="http://schemas.microsoft.com/office/drawing/2014/main" id="{8932EF61-A09A-402B-B19E-91FF25413951}"/>
              </a:ext>
            </a:extLst>
          </p:cNvPr>
          <p:cNvPicPr>
            <a:picLocks noChangeAspect="1"/>
          </p:cNvPicPr>
          <p:nvPr/>
        </p:nvPicPr>
        <p:blipFill>
          <a:blip r:embed="rId7"/>
          <a:stretch>
            <a:fillRect/>
          </a:stretch>
        </p:blipFill>
        <p:spPr>
          <a:xfrm>
            <a:off x="985836" y="4666406"/>
            <a:ext cx="2687670" cy="1080000"/>
          </a:xfrm>
          <a:prstGeom prst="rect">
            <a:avLst/>
          </a:prstGeom>
        </p:spPr>
      </p:pic>
      <p:pic>
        <p:nvPicPr>
          <p:cNvPr id="11" name="Picture 10">
            <a:extLst>
              <a:ext uri="{FF2B5EF4-FFF2-40B4-BE49-F238E27FC236}">
                <a16:creationId xmlns:a16="http://schemas.microsoft.com/office/drawing/2014/main" id="{97D27DD9-A1B5-43FF-B496-E71C0835B6F8}"/>
              </a:ext>
            </a:extLst>
          </p:cNvPr>
          <p:cNvPicPr>
            <a:picLocks noChangeAspect="1"/>
          </p:cNvPicPr>
          <p:nvPr/>
        </p:nvPicPr>
        <p:blipFill>
          <a:blip r:embed="rId8"/>
          <a:stretch>
            <a:fillRect/>
          </a:stretch>
        </p:blipFill>
        <p:spPr>
          <a:xfrm>
            <a:off x="300943" y="923619"/>
            <a:ext cx="6557058" cy="3305000"/>
          </a:xfrm>
          <a:prstGeom prst="rect">
            <a:avLst/>
          </a:prstGeom>
        </p:spPr>
      </p:pic>
    </p:spTree>
    <p:extLst>
      <p:ext uri="{BB962C8B-B14F-4D97-AF65-F5344CB8AC3E}">
        <p14:creationId xmlns:p14="http://schemas.microsoft.com/office/powerpoint/2010/main" val="342277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1" presetClass="mediacall" presetSubtype="0" fill="hold" nodeType="clickEffect">
                                  <p:stCondLst>
                                    <p:cond delay="0"/>
                                  </p:stCondLst>
                                  <p:childTnLst>
                                    <p:cmd type="call" cmd="playFrom(0.0)">
                                      <p:cBhvr>
                                        <p:cTn id="11" dur="15856" fill="hold"/>
                                        <p:tgtEl>
                                          <p:spTgt spid="6"/>
                                        </p:tgtEl>
                                      </p:cBhvr>
                                    </p:cmd>
                                  </p:childTnLst>
                                </p:cTn>
                              </p:par>
                            </p:childTnLst>
                          </p:cTn>
                        </p:par>
                      </p:childTnLst>
                    </p:cTn>
                  </p:par>
                </p:childTnLst>
              </p:cTn>
              <p:nextCondLst>
                <p:cond evt="onClick" delay="0">
                  <p:tgtEl>
                    <p:spTgt spid="6"/>
                  </p:tgtEl>
                </p:cond>
              </p:nextCondLst>
            </p:seq>
            <p:audio>
              <p:cMediaNode vol="80000">
                <p:cTn id="12" fill="hold" display="0">
                  <p:stCondLst>
                    <p:cond delay="indefinite"/>
                  </p:stCondLst>
                  <p:endCondLst>
                    <p:cond evt="onStopAudio" delay="0">
                      <p:tgtEl>
                        <p:sldTgt/>
                      </p:tgtEl>
                    </p:cond>
                  </p:endCondLst>
                </p:cTn>
                <p:tgtEl>
                  <p:spTgt spid="6"/>
                </p:tgtEl>
              </p:cMediaNode>
            </p:audio>
          </p:childTnLst>
        </p:cTn>
      </p:par>
    </p:tnLst>
    <p:bldLst>
      <p:bldP spid="7"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6707</TotalTime>
  <Words>2103</Words>
  <Application>Microsoft Office PowerPoint</Application>
  <PresentationFormat>On-screen Show (4:3)</PresentationFormat>
  <Paragraphs>301</Paragraphs>
  <Slides>19</Slides>
  <Notes>14</Notes>
  <HiddenSlides>0</HiddenSlides>
  <MMClips>14</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Narrow</vt:lpstr>
      <vt:lpstr>Calibri</vt:lpstr>
      <vt:lpstr>Courier New</vt:lpstr>
      <vt:lpstr>Times New Roman</vt:lpstr>
      <vt:lpstr>Verdana</vt:lpstr>
      <vt:lpstr>Wingdings</vt:lpstr>
      <vt:lpstr>Default Design</vt:lpstr>
      <vt:lpstr>PowerPoint Presentation</vt:lpstr>
      <vt:lpstr>Objectives</vt:lpstr>
      <vt:lpstr>Recall</vt:lpstr>
      <vt:lpstr>if…elif…else Multiway Selection</vt:lpstr>
      <vt:lpstr>if…elif…else Multiway Selection</vt:lpstr>
      <vt:lpstr>if… elif…else Multiway Selection</vt:lpstr>
      <vt:lpstr>if…elif…else Multiway Selection</vt:lpstr>
      <vt:lpstr>if…elif…else Multiway Selection</vt:lpstr>
      <vt:lpstr>CalculateBMI.py - Program</vt:lpstr>
      <vt:lpstr>Multiway Selection</vt:lpstr>
      <vt:lpstr>Multiway Selection</vt:lpstr>
      <vt:lpstr>Activity 1 – DetTempActivity.py</vt:lpstr>
      <vt:lpstr>PowerPoint Presentation</vt:lpstr>
      <vt:lpstr>Nested Selection Statements</vt:lpstr>
      <vt:lpstr>Nested if Statements</vt:lpstr>
      <vt:lpstr>Activity 2</vt:lpstr>
      <vt:lpstr>Activity 3 –CalCost.py</vt:lpstr>
      <vt:lpstr>Reading Reference</vt:lpstr>
      <vt:lpstr>Summary</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Yong Zi Ren /CSF</cp:lastModifiedBy>
  <cp:revision>618</cp:revision>
  <dcterms:created xsi:type="dcterms:W3CDTF">2010-03-15T07:19:17Z</dcterms:created>
  <dcterms:modified xsi:type="dcterms:W3CDTF">2021-05-27T01:57:56Z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2021-05-21T04:12:05Z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ba806dfc-4520-44d3-a82c-9923edfc479a</vt:lpwstr>
  </property>
  <property fmtid="{D5CDD505-2E9C-101B-9397-08002B2CF9AE}" pid="8" name="MSIP_Label_30286cb9-b49f-4646-87a5-340028348160_ContentBits">
    <vt:lpwstr>1</vt:lpwstr>
  </property>
</Properties>
</file>