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1/8/2019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03C0C1-6322-4C99-9045-15D062A01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NAME PICKER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2424D8-8EAF-4382-A982-C1C60811F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459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077061-A8AF-4E3C-BEED-A212C230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IT SOLVES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AF3866-6B91-49A9-A61B-34737957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PICKING BABY NAMES FOR COUPLES/NEW MUMS</a:t>
            </a:r>
          </a:p>
          <a:p>
            <a:r>
              <a:rPr lang="en-US" dirty="0"/>
              <a:t>HELP PEOPLE WHO ARE LOOKING FOR NICKNAMES HAVE FUN</a:t>
            </a:r>
          </a:p>
          <a:p>
            <a:r>
              <a:rPr lang="en-US" dirty="0"/>
              <a:t>PARENTS GET TO PICK NAMES FOR THEIR BABIES </a:t>
            </a:r>
            <a:r>
              <a:rPr lang="en-US" dirty="0" smtClean="0"/>
              <a:t>AND SOLVES </a:t>
            </a:r>
            <a:r>
              <a:rPr lang="en-US" dirty="0"/>
              <a:t>COUPLES ARGUING ABOUT NAMES TO GIVE THEIR </a:t>
            </a:r>
            <a:r>
              <a:rPr lang="en-US" dirty="0" smtClean="0"/>
              <a:t>KIDS</a:t>
            </a:r>
          </a:p>
          <a:p>
            <a:r>
              <a:rPr lang="en-US" dirty="0" smtClean="0"/>
              <a:t>GIVES USERS A DAILY QUOTE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960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D78B84-DC8F-452F-84F9-9EF78FF3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0E3842-AFDC-4D77-BF75-CAA34250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, html,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Ajax</a:t>
            </a:r>
          </a:p>
          <a:p>
            <a:r>
              <a:rPr lang="en-US" dirty="0" err="1"/>
              <a:t>Namefake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/>
              <a:t> </a:t>
            </a:r>
            <a:r>
              <a:rPr lang="en-US" smtClean="0"/>
              <a:t>https://uinames.com/</a:t>
            </a:r>
            <a:endParaRPr lang="en-US" dirty="0"/>
          </a:p>
          <a:p>
            <a:r>
              <a:rPr lang="en-US" dirty="0" err="1" smtClean="0"/>
              <a:t>Forismatic</a:t>
            </a:r>
            <a:r>
              <a:rPr lang="en-US" dirty="0" smtClean="0"/>
              <a:t> quote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smtClean="0"/>
              <a:t>https://api.forismatic.com/api/1.0/</a:t>
            </a:r>
            <a:endParaRPr lang="en-US" dirty="0"/>
          </a:p>
          <a:p>
            <a:r>
              <a:rPr lang="en-US" dirty="0"/>
              <a:t>Firebase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099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CDD25A-207D-45F1-B70F-C32D50FF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1DEF45-1EA1-4A6E-8D67-5482202F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Translating the app </a:t>
            </a:r>
            <a:r>
              <a:rPr lang="en-US"/>
              <a:t>into several languages</a:t>
            </a:r>
            <a:endParaRPr lang="en-US" dirty="0"/>
          </a:p>
          <a:p>
            <a:r>
              <a:rPr lang="en-US" dirty="0" err="1"/>
              <a:t>Api</a:t>
            </a:r>
            <a:r>
              <a:rPr lang="en-US" dirty="0"/>
              <a:t>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71523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</TotalTime>
  <Words>75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Wood Type</vt:lpstr>
      <vt:lpstr>RANDOM NAME PICKER</vt:lpstr>
      <vt:lpstr>PROBLEM IT SOLVES</vt:lpstr>
      <vt:lpstr>Technology used</vt:lpstr>
      <vt:lpstr>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NAME PICKER</dc:title>
  <dc:creator>Kevin Motanya</dc:creator>
  <cp:lastModifiedBy>Windows User</cp:lastModifiedBy>
  <cp:revision>6</cp:revision>
  <dcterms:created xsi:type="dcterms:W3CDTF">2018-12-17T19:03:18Z</dcterms:created>
  <dcterms:modified xsi:type="dcterms:W3CDTF">2019-01-08T22:26:48Z</dcterms:modified>
</cp:coreProperties>
</file>