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D6717-20CD-457E-9C1D-0F1A11BF138A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F0F18C-CF6F-4EDA-A29F-739F38D289EB}">
      <dgm:prSet/>
      <dgm:spPr/>
      <dgm:t>
        <a:bodyPr/>
        <a:lstStyle/>
        <a:p>
          <a:r>
            <a:rPr lang="en-US" b="0" i="0"/>
            <a:t>Providing entertainment through music</a:t>
          </a:r>
          <a:endParaRPr lang="en-US"/>
        </a:p>
      </dgm:t>
    </dgm:pt>
    <dgm:pt modelId="{1E960297-71A5-41D0-A1EE-108D6CE29339}" type="parTrans" cxnId="{92E19A23-5E21-466F-827B-C58D90AD85E8}">
      <dgm:prSet/>
      <dgm:spPr/>
      <dgm:t>
        <a:bodyPr/>
        <a:lstStyle/>
        <a:p>
          <a:endParaRPr lang="en-US"/>
        </a:p>
      </dgm:t>
    </dgm:pt>
    <dgm:pt modelId="{CBDADF7C-8923-4757-B88B-A5EA17A7D9F8}" type="sibTrans" cxnId="{92E19A23-5E21-466F-827B-C58D90AD85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ACB2540-AEA8-4B76-8D55-F7D28807C89A}">
      <dgm:prSet/>
      <dgm:spPr/>
      <dgm:t>
        <a:bodyPr/>
        <a:lstStyle/>
        <a:p>
          <a:r>
            <a:rPr lang="en-US" b="0" i="0"/>
            <a:t>Music player that allows you play your favorite music</a:t>
          </a:r>
          <a:endParaRPr lang="en-US"/>
        </a:p>
      </dgm:t>
    </dgm:pt>
    <dgm:pt modelId="{100EB864-EA86-40CC-9388-C7F7B3B34992}" type="parTrans" cxnId="{C163446A-13FA-4857-B96F-5DC8A93FE67D}">
      <dgm:prSet/>
      <dgm:spPr/>
      <dgm:t>
        <a:bodyPr/>
        <a:lstStyle/>
        <a:p>
          <a:endParaRPr lang="en-US"/>
        </a:p>
      </dgm:t>
    </dgm:pt>
    <dgm:pt modelId="{D9F6F9B5-4059-4815-A00C-70F6DE2262F3}" type="sibTrans" cxnId="{C163446A-13FA-4857-B96F-5DC8A93FE67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255D070-BFC5-406D-B086-8F9F83A738FD}">
      <dgm:prSet/>
      <dgm:spPr/>
      <dgm:t>
        <a:bodyPr/>
        <a:lstStyle/>
        <a:p>
          <a:r>
            <a:rPr lang="en-US" b="0" i="0"/>
            <a:t>Find music without having to know the title of the song but simply using the artist’s name to search for music</a:t>
          </a:r>
          <a:endParaRPr lang="en-US"/>
        </a:p>
      </dgm:t>
    </dgm:pt>
    <dgm:pt modelId="{590CB5F4-D73E-4F1B-9253-9739AB1F996D}" type="parTrans" cxnId="{DF00949C-683E-4101-BDBF-3898041474B5}">
      <dgm:prSet/>
      <dgm:spPr/>
      <dgm:t>
        <a:bodyPr/>
        <a:lstStyle/>
        <a:p>
          <a:endParaRPr lang="en-US"/>
        </a:p>
      </dgm:t>
    </dgm:pt>
    <dgm:pt modelId="{229AEB49-AA5E-4041-ADF1-870042ABA31D}" type="sibTrans" cxnId="{DF00949C-683E-4101-BDBF-3898041474B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344D039-C38E-4773-84D2-02EB591635CD}">
      <dgm:prSet/>
      <dgm:spPr/>
      <dgm:t>
        <a:bodyPr/>
        <a:lstStyle/>
        <a:p>
          <a:r>
            <a:rPr lang="en-US" b="0" i="0"/>
            <a:t>Music player without any subscriptions (play on the go)</a:t>
          </a:r>
          <a:endParaRPr lang="en-US"/>
        </a:p>
      </dgm:t>
    </dgm:pt>
    <dgm:pt modelId="{1298D32A-5193-4CBF-B4DB-12AF224E13DA}" type="parTrans" cxnId="{088761AB-6CA6-4F0E-92AE-59223D9D6410}">
      <dgm:prSet/>
      <dgm:spPr/>
      <dgm:t>
        <a:bodyPr/>
        <a:lstStyle/>
        <a:p>
          <a:endParaRPr lang="en-US"/>
        </a:p>
      </dgm:t>
    </dgm:pt>
    <dgm:pt modelId="{1AA22FD9-5CCE-49A1-9359-651BDC62C2D3}" type="sibTrans" cxnId="{088761AB-6CA6-4F0E-92AE-59223D9D641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6134090-7EFE-4627-AF25-AA2AEE2D15F6}">
      <dgm:prSet/>
      <dgm:spPr/>
      <dgm:t>
        <a:bodyPr/>
        <a:lstStyle/>
        <a:p>
          <a:r>
            <a:rPr lang="en-US" b="0" i="0"/>
            <a:t>Music player that displays some celebrity gossip while a track is playing</a:t>
          </a:r>
          <a:endParaRPr lang="en-US"/>
        </a:p>
      </dgm:t>
    </dgm:pt>
    <dgm:pt modelId="{FE90B1B2-DF9A-4235-B4AE-16D1EC599E87}" type="parTrans" cxnId="{ECD76ED9-1613-41DF-BC36-4E6BB73FD274}">
      <dgm:prSet/>
      <dgm:spPr/>
      <dgm:t>
        <a:bodyPr/>
        <a:lstStyle/>
        <a:p>
          <a:endParaRPr lang="en-US"/>
        </a:p>
      </dgm:t>
    </dgm:pt>
    <dgm:pt modelId="{C6CE145F-E51F-45B5-97AE-9DD6E1045B42}" type="sibTrans" cxnId="{ECD76ED9-1613-41DF-BC36-4E6BB73FD274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D4A3E5EE-92B0-4441-977B-4DDFDFBC02D3}" type="pres">
      <dgm:prSet presAssocID="{8F0D6717-20CD-457E-9C1D-0F1A11BF138A}" presName="linearFlow" presStyleCnt="0">
        <dgm:presLayoutVars>
          <dgm:dir/>
          <dgm:animLvl val="lvl"/>
          <dgm:resizeHandles val="exact"/>
        </dgm:presLayoutVars>
      </dgm:prSet>
      <dgm:spPr/>
    </dgm:pt>
    <dgm:pt modelId="{8FE68493-A706-48BD-8DC4-FB4E9A5049B8}" type="pres">
      <dgm:prSet presAssocID="{19F0F18C-CF6F-4EDA-A29F-739F38D289EB}" presName="compositeNode" presStyleCnt="0"/>
      <dgm:spPr/>
    </dgm:pt>
    <dgm:pt modelId="{CAAB5D9E-D1C2-4EC9-8374-5170BED0854A}" type="pres">
      <dgm:prSet presAssocID="{19F0F18C-CF6F-4EDA-A29F-739F38D289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7D86B3B-8367-40A4-99A0-CC244B748E85}" type="pres">
      <dgm:prSet presAssocID="{19F0F18C-CF6F-4EDA-A29F-739F38D289EB}" presName="parSh" presStyleCnt="0"/>
      <dgm:spPr/>
    </dgm:pt>
    <dgm:pt modelId="{745E2040-2C39-4294-A240-F8E4742A1B8D}" type="pres">
      <dgm:prSet presAssocID="{19F0F18C-CF6F-4EDA-A29F-739F38D289EB}" presName="lineNode" presStyleLbl="alignAccFollowNode1" presStyleIdx="0" presStyleCnt="15"/>
      <dgm:spPr/>
    </dgm:pt>
    <dgm:pt modelId="{4A46258C-4348-409F-8536-09EBEC60B078}" type="pres">
      <dgm:prSet presAssocID="{19F0F18C-CF6F-4EDA-A29F-739F38D289EB}" presName="lineArrowNode" presStyleLbl="alignAccFollowNode1" presStyleIdx="1" presStyleCnt="15"/>
      <dgm:spPr/>
    </dgm:pt>
    <dgm:pt modelId="{09D31CB3-B878-4140-8EE9-244AB3FF65FA}" type="pres">
      <dgm:prSet presAssocID="{CBDADF7C-8923-4757-B88B-A5EA17A7D9F8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49A1F3EA-91A2-49A5-8462-BA6347EE87C3}" type="pres">
      <dgm:prSet presAssocID="{CBDADF7C-8923-4757-B88B-A5EA17A7D9F8}" presName="spacerBetweenCircleAndCallout" presStyleCnt="0">
        <dgm:presLayoutVars/>
      </dgm:prSet>
      <dgm:spPr/>
    </dgm:pt>
    <dgm:pt modelId="{E527339D-22AC-48BA-A8EE-19256CCD15EC}" type="pres">
      <dgm:prSet presAssocID="{19F0F18C-CF6F-4EDA-A29F-739F38D289EB}" presName="nodeText" presStyleLbl="alignAccFollowNode1" presStyleIdx="2" presStyleCnt="15">
        <dgm:presLayoutVars>
          <dgm:bulletEnabled val="1"/>
        </dgm:presLayoutVars>
      </dgm:prSet>
      <dgm:spPr/>
    </dgm:pt>
    <dgm:pt modelId="{D3BA6F4B-3E1E-446D-B7B2-67EB7193E611}" type="pres">
      <dgm:prSet presAssocID="{CBDADF7C-8923-4757-B88B-A5EA17A7D9F8}" presName="sibTransComposite" presStyleCnt="0"/>
      <dgm:spPr/>
    </dgm:pt>
    <dgm:pt modelId="{4D159DF2-19CB-48D5-B039-0002449AB47F}" type="pres">
      <dgm:prSet presAssocID="{3ACB2540-AEA8-4B76-8D55-F7D28807C89A}" presName="compositeNode" presStyleCnt="0"/>
      <dgm:spPr/>
    </dgm:pt>
    <dgm:pt modelId="{2F80BBB9-B671-4610-82D2-420D888553D5}" type="pres">
      <dgm:prSet presAssocID="{3ACB2540-AEA8-4B76-8D55-F7D28807C89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49A103F-6798-4495-9552-56F205169C58}" type="pres">
      <dgm:prSet presAssocID="{3ACB2540-AEA8-4B76-8D55-F7D28807C89A}" presName="parSh" presStyleCnt="0"/>
      <dgm:spPr/>
    </dgm:pt>
    <dgm:pt modelId="{394D148F-66E5-4873-BFF2-B96B2ACB3581}" type="pres">
      <dgm:prSet presAssocID="{3ACB2540-AEA8-4B76-8D55-F7D28807C89A}" presName="lineNode" presStyleLbl="alignAccFollowNode1" presStyleIdx="3" presStyleCnt="15"/>
      <dgm:spPr/>
    </dgm:pt>
    <dgm:pt modelId="{DAB39B9D-9E47-4D9B-96DC-6935DA813B49}" type="pres">
      <dgm:prSet presAssocID="{3ACB2540-AEA8-4B76-8D55-F7D28807C89A}" presName="lineArrowNode" presStyleLbl="alignAccFollowNode1" presStyleIdx="4" presStyleCnt="15"/>
      <dgm:spPr/>
    </dgm:pt>
    <dgm:pt modelId="{3DC36F95-A4FD-4202-8148-55091D84D091}" type="pres">
      <dgm:prSet presAssocID="{D9F6F9B5-4059-4815-A00C-70F6DE2262F3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42AF4923-BCD1-4761-BA87-0647A2011594}" type="pres">
      <dgm:prSet presAssocID="{D9F6F9B5-4059-4815-A00C-70F6DE2262F3}" presName="spacerBetweenCircleAndCallout" presStyleCnt="0">
        <dgm:presLayoutVars/>
      </dgm:prSet>
      <dgm:spPr/>
    </dgm:pt>
    <dgm:pt modelId="{78B5764B-9494-41C9-95C9-7B816651388A}" type="pres">
      <dgm:prSet presAssocID="{3ACB2540-AEA8-4B76-8D55-F7D28807C89A}" presName="nodeText" presStyleLbl="alignAccFollowNode1" presStyleIdx="5" presStyleCnt="15">
        <dgm:presLayoutVars>
          <dgm:bulletEnabled val="1"/>
        </dgm:presLayoutVars>
      </dgm:prSet>
      <dgm:spPr/>
    </dgm:pt>
    <dgm:pt modelId="{B88A2EE0-BB85-4BE4-94A6-3EA31617ED79}" type="pres">
      <dgm:prSet presAssocID="{D9F6F9B5-4059-4815-A00C-70F6DE2262F3}" presName="sibTransComposite" presStyleCnt="0"/>
      <dgm:spPr/>
    </dgm:pt>
    <dgm:pt modelId="{122C6E43-03FF-4E45-9150-8DBD195208A7}" type="pres">
      <dgm:prSet presAssocID="{6255D070-BFC5-406D-B086-8F9F83A738FD}" presName="compositeNode" presStyleCnt="0"/>
      <dgm:spPr/>
    </dgm:pt>
    <dgm:pt modelId="{E07DF767-FFAB-4AC5-8750-5AF175C9C030}" type="pres">
      <dgm:prSet presAssocID="{6255D070-BFC5-406D-B086-8F9F83A738F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C598A5C-9008-449F-8CD5-C441FD1B75D0}" type="pres">
      <dgm:prSet presAssocID="{6255D070-BFC5-406D-B086-8F9F83A738FD}" presName="parSh" presStyleCnt="0"/>
      <dgm:spPr/>
    </dgm:pt>
    <dgm:pt modelId="{8D9E1C88-3BB8-4713-B010-79F26E5CE1EC}" type="pres">
      <dgm:prSet presAssocID="{6255D070-BFC5-406D-B086-8F9F83A738FD}" presName="lineNode" presStyleLbl="alignAccFollowNode1" presStyleIdx="6" presStyleCnt="15"/>
      <dgm:spPr/>
    </dgm:pt>
    <dgm:pt modelId="{DAA15350-3031-410E-BD08-AAE0450B0131}" type="pres">
      <dgm:prSet presAssocID="{6255D070-BFC5-406D-B086-8F9F83A738FD}" presName="lineArrowNode" presStyleLbl="alignAccFollowNode1" presStyleIdx="7" presStyleCnt="15"/>
      <dgm:spPr/>
    </dgm:pt>
    <dgm:pt modelId="{4CBDF89F-9FA7-4486-B731-D34B55ED6F71}" type="pres">
      <dgm:prSet presAssocID="{229AEB49-AA5E-4041-ADF1-870042ABA31D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05B19BEE-2C7E-43E0-B7AA-E9F5BCA55DC4}" type="pres">
      <dgm:prSet presAssocID="{229AEB49-AA5E-4041-ADF1-870042ABA31D}" presName="spacerBetweenCircleAndCallout" presStyleCnt="0">
        <dgm:presLayoutVars/>
      </dgm:prSet>
      <dgm:spPr/>
    </dgm:pt>
    <dgm:pt modelId="{DA19333B-9382-4E89-A441-E72430C5B4AF}" type="pres">
      <dgm:prSet presAssocID="{6255D070-BFC5-406D-B086-8F9F83A738FD}" presName="nodeText" presStyleLbl="alignAccFollowNode1" presStyleIdx="8" presStyleCnt="15">
        <dgm:presLayoutVars>
          <dgm:bulletEnabled val="1"/>
        </dgm:presLayoutVars>
      </dgm:prSet>
      <dgm:spPr/>
    </dgm:pt>
    <dgm:pt modelId="{FA6DEB2D-1869-417B-AEE3-21053A852ECD}" type="pres">
      <dgm:prSet presAssocID="{229AEB49-AA5E-4041-ADF1-870042ABA31D}" presName="sibTransComposite" presStyleCnt="0"/>
      <dgm:spPr/>
    </dgm:pt>
    <dgm:pt modelId="{184CF92E-EC45-4784-95D2-DBB52640B71B}" type="pres">
      <dgm:prSet presAssocID="{7344D039-C38E-4773-84D2-02EB591635CD}" presName="compositeNode" presStyleCnt="0"/>
      <dgm:spPr/>
    </dgm:pt>
    <dgm:pt modelId="{DAA21129-4F37-4AA8-863E-B6556C5860A5}" type="pres">
      <dgm:prSet presAssocID="{7344D039-C38E-4773-84D2-02EB591635C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CC02F00-101C-48B5-BC1A-95D38D10B40B}" type="pres">
      <dgm:prSet presAssocID="{7344D039-C38E-4773-84D2-02EB591635CD}" presName="parSh" presStyleCnt="0"/>
      <dgm:spPr/>
    </dgm:pt>
    <dgm:pt modelId="{4F2B8E6A-3E64-4033-ADA2-7DC42D3400DA}" type="pres">
      <dgm:prSet presAssocID="{7344D039-C38E-4773-84D2-02EB591635CD}" presName="lineNode" presStyleLbl="alignAccFollowNode1" presStyleIdx="9" presStyleCnt="15"/>
      <dgm:spPr/>
    </dgm:pt>
    <dgm:pt modelId="{4D43A33E-1ABC-4D0E-8763-EE53F64722E5}" type="pres">
      <dgm:prSet presAssocID="{7344D039-C38E-4773-84D2-02EB591635CD}" presName="lineArrowNode" presStyleLbl="alignAccFollowNode1" presStyleIdx="10" presStyleCnt="15"/>
      <dgm:spPr/>
    </dgm:pt>
    <dgm:pt modelId="{1FBE9D94-E032-4409-9C04-528756F74205}" type="pres">
      <dgm:prSet presAssocID="{1AA22FD9-5CCE-49A1-9359-651BDC62C2D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DEB4C6C1-1C58-46DE-9316-5E15CAEE03C5}" type="pres">
      <dgm:prSet presAssocID="{1AA22FD9-5CCE-49A1-9359-651BDC62C2D3}" presName="spacerBetweenCircleAndCallout" presStyleCnt="0">
        <dgm:presLayoutVars/>
      </dgm:prSet>
      <dgm:spPr/>
    </dgm:pt>
    <dgm:pt modelId="{96A57C3E-A365-439B-8048-B097AD174DF8}" type="pres">
      <dgm:prSet presAssocID="{7344D039-C38E-4773-84D2-02EB591635CD}" presName="nodeText" presStyleLbl="alignAccFollowNode1" presStyleIdx="11" presStyleCnt="15">
        <dgm:presLayoutVars>
          <dgm:bulletEnabled val="1"/>
        </dgm:presLayoutVars>
      </dgm:prSet>
      <dgm:spPr/>
    </dgm:pt>
    <dgm:pt modelId="{FD5161E2-CF1E-4F71-AF9C-A09B00BDA88A}" type="pres">
      <dgm:prSet presAssocID="{1AA22FD9-5CCE-49A1-9359-651BDC62C2D3}" presName="sibTransComposite" presStyleCnt="0"/>
      <dgm:spPr/>
    </dgm:pt>
    <dgm:pt modelId="{E571041A-607D-49C9-BBE2-DC346E6DEC9A}" type="pres">
      <dgm:prSet presAssocID="{E6134090-7EFE-4627-AF25-AA2AEE2D15F6}" presName="compositeNode" presStyleCnt="0"/>
      <dgm:spPr/>
    </dgm:pt>
    <dgm:pt modelId="{B2760F58-958A-4E2E-A66A-A519C627AAD4}" type="pres">
      <dgm:prSet presAssocID="{E6134090-7EFE-4627-AF25-AA2AEE2D15F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510F291-1175-4300-845C-B6EED9509845}" type="pres">
      <dgm:prSet presAssocID="{E6134090-7EFE-4627-AF25-AA2AEE2D15F6}" presName="parSh" presStyleCnt="0"/>
      <dgm:spPr/>
    </dgm:pt>
    <dgm:pt modelId="{6C512EB3-BFA0-47B5-AF30-EF3973A34630}" type="pres">
      <dgm:prSet presAssocID="{E6134090-7EFE-4627-AF25-AA2AEE2D15F6}" presName="lineNode" presStyleLbl="alignAccFollowNode1" presStyleIdx="12" presStyleCnt="15"/>
      <dgm:spPr/>
    </dgm:pt>
    <dgm:pt modelId="{F093874D-7931-4466-8428-BD3176284FAB}" type="pres">
      <dgm:prSet presAssocID="{E6134090-7EFE-4627-AF25-AA2AEE2D15F6}" presName="lineArrowNode" presStyleLbl="alignAccFollowNode1" presStyleIdx="13" presStyleCnt="15"/>
      <dgm:spPr/>
    </dgm:pt>
    <dgm:pt modelId="{C4B3A93C-8BC9-4459-81F7-365EC7E95E63}" type="pres">
      <dgm:prSet presAssocID="{C6CE145F-E51F-45B5-97AE-9DD6E1045B42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39552788-E4D8-4EBF-B512-059F43DF66A2}" type="pres">
      <dgm:prSet presAssocID="{C6CE145F-E51F-45B5-97AE-9DD6E1045B42}" presName="spacerBetweenCircleAndCallout" presStyleCnt="0">
        <dgm:presLayoutVars/>
      </dgm:prSet>
      <dgm:spPr/>
    </dgm:pt>
    <dgm:pt modelId="{B616FC2B-703D-4C55-99D3-F4D53BAA4B2A}" type="pres">
      <dgm:prSet presAssocID="{E6134090-7EFE-4627-AF25-AA2AEE2D15F6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BDB83110-85ED-4E15-9BE7-3B3715F720F3}" type="presOf" srcId="{19F0F18C-CF6F-4EDA-A29F-739F38D289EB}" destId="{E527339D-22AC-48BA-A8EE-19256CCD15EC}" srcOrd="0" destOrd="0" presId="urn:microsoft.com/office/officeart/2016/7/layout/LinearArrowProcessNumbered"/>
    <dgm:cxn modelId="{92E19A23-5E21-466F-827B-C58D90AD85E8}" srcId="{8F0D6717-20CD-457E-9C1D-0F1A11BF138A}" destId="{19F0F18C-CF6F-4EDA-A29F-739F38D289EB}" srcOrd="0" destOrd="0" parTransId="{1E960297-71A5-41D0-A1EE-108D6CE29339}" sibTransId="{CBDADF7C-8923-4757-B88B-A5EA17A7D9F8}"/>
    <dgm:cxn modelId="{0BE07A49-A980-4BB3-8638-996EB52085F9}" type="presOf" srcId="{7344D039-C38E-4773-84D2-02EB591635CD}" destId="{96A57C3E-A365-439B-8048-B097AD174DF8}" srcOrd="0" destOrd="0" presId="urn:microsoft.com/office/officeart/2016/7/layout/LinearArrowProcessNumbered"/>
    <dgm:cxn modelId="{C163446A-13FA-4857-B96F-5DC8A93FE67D}" srcId="{8F0D6717-20CD-457E-9C1D-0F1A11BF138A}" destId="{3ACB2540-AEA8-4B76-8D55-F7D28807C89A}" srcOrd="1" destOrd="0" parTransId="{100EB864-EA86-40CC-9388-C7F7B3B34992}" sibTransId="{D9F6F9B5-4059-4815-A00C-70F6DE2262F3}"/>
    <dgm:cxn modelId="{F7964774-4495-465A-8ADA-7643CC982AC1}" type="presOf" srcId="{C6CE145F-E51F-45B5-97AE-9DD6E1045B42}" destId="{C4B3A93C-8BC9-4459-81F7-365EC7E95E63}" srcOrd="0" destOrd="0" presId="urn:microsoft.com/office/officeart/2016/7/layout/LinearArrowProcessNumbered"/>
    <dgm:cxn modelId="{41D4BB7F-C68B-4010-BCCC-FA574D87E92B}" type="presOf" srcId="{3ACB2540-AEA8-4B76-8D55-F7D28807C89A}" destId="{78B5764B-9494-41C9-95C9-7B816651388A}" srcOrd="0" destOrd="0" presId="urn:microsoft.com/office/officeart/2016/7/layout/LinearArrowProcessNumbered"/>
    <dgm:cxn modelId="{99CDFE88-0DAB-42FA-9951-185313295673}" type="presOf" srcId="{CBDADF7C-8923-4757-B88B-A5EA17A7D9F8}" destId="{09D31CB3-B878-4140-8EE9-244AB3FF65FA}" srcOrd="0" destOrd="0" presId="urn:microsoft.com/office/officeart/2016/7/layout/LinearArrowProcessNumbered"/>
    <dgm:cxn modelId="{9EE4A88D-E245-4A96-ACC9-40F08ECD7C14}" type="presOf" srcId="{229AEB49-AA5E-4041-ADF1-870042ABA31D}" destId="{4CBDF89F-9FA7-4486-B731-D34B55ED6F71}" srcOrd="0" destOrd="0" presId="urn:microsoft.com/office/officeart/2016/7/layout/LinearArrowProcessNumbered"/>
    <dgm:cxn modelId="{E7A0DB97-03F2-4546-8DD6-F8024D03A75F}" type="presOf" srcId="{8F0D6717-20CD-457E-9C1D-0F1A11BF138A}" destId="{D4A3E5EE-92B0-4441-977B-4DDFDFBC02D3}" srcOrd="0" destOrd="0" presId="urn:microsoft.com/office/officeart/2016/7/layout/LinearArrowProcessNumbered"/>
    <dgm:cxn modelId="{DF00949C-683E-4101-BDBF-3898041474B5}" srcId="{8F0D6717-20CD-457E-9C1D-0F1A11BF138A}" destId="{6255D070-BFC5-406D-B086-8F9F83A738FD}" srcOrd="2" destOrd="0" parTransId="{590CB5F4-D73E-4F1B-9253-9739AB1F996D}" sibTransId="{229AEB49-AA5E-4041-ADF1-870042ABA31D}"/>
    <dgm:cxn modelId="{088761AB-6CA6-4F0E-92AE-59223D9D6410}" srcId="{8F0D6717-20CD-457E-9C1D-0F1A11BF138A}" destId="{7344D039-C38E-4773-84D2-02EB591635CD}" srcOrd="3" destOrd="0" parTransId="{1298D32A-5193-4CBF-B4DB-12AF224E13DA}" sibTransId="{1AA22FD9-5CCE-49A1-9359-651BDC62C2D3}"/>
    <dgm:cxn modelId="{5EEB0CB0-9DFE-41E2-9D5F-01AF39F2617B}" type="presOf" srcId="{E6134090-7EFE-4627-AF25-AA2AEE2D15F6}" destId="{B616FC2B-703D-4C55-99D3-F4D53BAA4B2A}" srcOrd="0" destOrd="0" presId="urn:microsoft.com/office/officeart/2016/7/layout/LinearArrowProcessNumbered"/>
    <dgm:cxn modelId="{58F674C1-E35E-4E96-AC9B-780B0FE1B805}" type="presOf" srcId="{D9F6F9B5-4059-4815-A00C-70F6DE2262F3}" destId="{3DC36F95-A4FD-4202-8148-55091D84D091}" srcOrd="0" destOrd="0" presId="urn:microsoft.com/office/officeart/2016/7/layout/LinearArrowProcessNumbered"/>
    <dgm:cxn modelId="{78873ED0-5C51-4BA4-BDFB-BA337DE7B00F}" type="presOf" srcId="{6255D070-BFC5-406D-B086-8F9F83A738FD}" destId="{DA19333B-9382-4E89-A441-E72430C5B4AF}" srcOrd="0" destOrd="0" presId="urn:microsoft.com/office/officeart/2016/7/layout/LinearArrowProcessNumbered"/>
    <dgm:cxn modelId="{ECD76ED9-1613-41DF-BC36-4E6BB73FD274}" srcId="{8F0D6717-20CD-457E-9C1D-0F1A11BF138A}" destId="{E6134090-7EFE-4627-AF25-AA2AEE2D15F6}" srcOrd="4" destOrd="0" parTransId="{FE90B1B2-DF9A-4235-B4AE-16D1EC599E87}" sibTransId="{C6CE145F-E51F-45B5-97AE-9DD6E1045B42}"/>
    <dgm:cxn modelId="{CC97E6F8-4291-40D1-9C59-1AA6A63FAB8C}" type="presOf" srcId="{1AA22FD9-5CCE-49A1-9359-651BDC62C2D3}" destId="{1FBE9D94-E032-4409-9C04-528756F74205}" srcOrd="0" destOrd="0" presId="urn:microsoft.com/office/officeart/2016/7/layout/LinearArrowProcessNumbered"/>
    <dgm:cxn modelId="{2A6E209E-93A3-4DC5-8DC3-8661E7716008}" type="presParOf" srcId="{D4A3E5EE-92B0-4441-977B-4DDFDFBC02D3}" destId="{8FE68493-A706-48BD-8DC4-FB4E9A5049B8}" srcOrd="0" destOrd="0" presId="urn:microsoft.com/office/officeart/2016/7/layout/LinearArrowProcessNumbered"/>
    <dgm:cxn modelId="{6CE5B7A9-44ED-4B52-8B47-0554F8F8F316}" type="presParOf" srcId="{8FE68493-A706-48BD-8DC4-FB4E9A5049B8}" destId="{CAAB5D9E-D1C2-4EC9-8374-5170BED0854A}" srcOrd="0" destOrd="0" presId="urn:microsoft.com/office/officeart/2016/7/layout/LinearArrowProcessNumbered"/>
    <dgm:cxn modelId="{2F5EF85D-E326-45D7-AF4D-20FEB4A3BF83}" type="presParOf" srcId="{8FE68493-A706-48BD-8DC4-FB4E9A5049B8}" destId="{07D86B3B-8367-40A4-99A0-CC244B748E85}" srcOrd="1" destOrd="0" presId="urn:microsoft.com/office/officeart/2016/7/layout/LinearArrowProcessNumbered"/>
    <dgm:cxn modelId="{A7C3A21A-76A6-4B77-A1C9-A6115C2A6546}" type="presParOf" srcId="{07D86B3B-8367-40A4-99A0-CC244B748E85}" destId="{745E2040-2C39-4294-A240-F8E4742A1B8D}" srcOrd="0" destOrd="0" presId="urn:microsoft.com/office/officeart/2016/7/layout/LinearArrowProcessNumbered"/>
    <dgm:cxn modelId="{0D693C79-ABB6-4C1F-96EC-2D91B7B26423}" type="presParOf" srcId="{07D86B3B-8367-40A4-99A0-CC244B748E85}" destId="{4A46258C-4348-409F-8536-09EBEC60B078}" srcOrd="1" destOrd="0" presId="urn:microsoft.com/office/officeart/2016/7/layout/LinearArrowProcessNumbered"/>
    <dgm:cxn modelId="{F9BDEB1E-4497-4857-8657-7A47BF4EFC40}" type="presParOf" srcId="{07D86B3B-8367-40A4-99A0-CC244B748E85}" destId="{09D31CB3-B878-4140-8EE9-244AB3FF65FA}" srcOrd="2" destOrd="0" presId="urn:microsoft.com/office/officeart/2016/7/layout/LinearArrowProcessNumbered"/>
    <dgm:cxn modelId="{B21BE435-2B3C-4C1F-A77E-0C810C2FEBD0}" type="presParOf" srcId="{07D86B3B-8367-40A4-99A0-CC244B748E85}" destId="{49A1F3EA-91A2-49A5-8462-BA6347EE87C3}" srcOrd="3" destOrd="0" presId="urn:microsoft.com/office/officeart/2016/7/layout/LinearArrowProcessNumbered"/>
    <dgm:cxn modelId="{BDEE4E98-9434-4EA2-BAAB-E8E064EE4955}" type="presParOf" srcId="{8FE68493-A706-48BD-8DC4-FB4E9A5049B8}" destId="{E527339D-22AC-48BA-A8EE-19256CCD15EC}" srcOrd="2" destOrd="0" presId="urn:microsoft.com/office/officeart/2016/7/layout/LinearArrowProcessNumbered"/>
    <dgm:cxn modelId="{2E2102B6-7D44-4BE5-94F6-663AE5200124}" type="presParOf" srcId="{D4A3E5EE-92B0-4441-977B-4DDFDFBC02D3}" destId="{D3BA6F4B-3E1E-446D-B7B2-67EB7193E611}" srcOrd="1" destOrd="0" presId="urn:microsoft.com/office/officeart/2016/7/layout/LinearArrowProcessNumbered"/>
    <dgm:cxn modelId="{10862523-AE1C-4D77-BFFF-6F0FDDB05D81}" type="presParOf" srcId="{D4A3E5EE-92B0-4441-977B-4DDFDFBC02D3}" destId="{4D159DF2-19CB-48D5-B039-0002449AB47F}" srcOrd="2" destOrd="0" presId="urn:microsoft.com/office/officeart/2016/7/layout/LinearArrowProcessNumbered"/>
    <dgm:cxn modelId="{8BF13E17-BAC1-43E6-B77C-3E0D8AFAB306}" type="presParOf" srcId="{4D159DF2-19CB-48D5-B039-0002449AB47F}" destId="{2F80BBB9-B671-4610-82D2-420D888553D5}" srcOrd="0" destOrd="0" presId="urn:microsoft.com/office/officeart/2016/7/layout/LinearArrowProcessNumbered"/>
    <dgm:cxn modelId="{A6AF3C37-2948-4470-BFDC-EB82C3FF5607}" type="presParOf" srcId="{4D159DF2-19CB-48D5-B039-0002449AB47F}" destId="{A49A103F-6798-4495-9552-56F205169C58}" srcOrd="1" destOrd="0" presId="urn:microsoft.com/office/officeart/2016/7/layout/LinearArrowProcessNumbered"/>
    <dgm:cxn modelId="{29CC35C2-8348-4CED-934F-E757761A35F6}" type="presParOf" srcId="{A49A103F-6798-4495-9552-56F205169C58}" destId="{394D148F-66E5-4873-BFF2-B96B2ACB3581}" srcOrd="0" destOrd="0" presId="urn:microsoft.com/office/officeart/2016/7/layout/LinearArrowProcessNumbered"/>
    <dgm:cxn modelId="{6412E08E-216A-4E74-A0D4-0FB2ADC9EDF2}" type="presParOf" srcId="{A49A103F-6798-4495-9552-56F205169C58}" destId="{DAB39B9D-9E47-4D9B-96DC-6935DA813B49}" srcOrd="1" destOrd="0" presId="urn:microsoft.com/office/officeart/2016/7/layout/LinearArrowProcessNumbered"/>
    <dgm:cxn modelId="{14360DDE-CB7F-4B98-82A8-4BA7B190EE43}" type="presParOf" srcId="{A49A103F-6798-4495-9552-56F205169C58}" destId="{3DC36F95-A4FD-4202-8148-55091D84D091}" srcOrd="2" destOrd="0" presId="urn:microsoft.com/office/officeart/2016/7/layout/LinearArrowProcessNumbered"/>
    <dgm:cxn modelId="{CF5951CC-B4A5-45F3-B09B-0246706422EB}" type="presParOf" srcId="{A49A103F-6798-4495-9552-56F205169C58}" destId="{42AF4923-BCD1-4761-BA87-0647A2011594}" srcOrd="3" destOrd="0" presId="urn:microsoft.com/office/officeart/2016/7/layout/LinearArrowProcessNumbered"/>
    <dgm:cxn modelId="{12DD1446-EA53-4B2A-8BDA-964F0E25E37B}" type="presParOf" srcId="{4D159DF2-19CB-48D5-B039-0002449AB47F}" destId="{78B5764B-9494-41C9-95C9-7B816651388A}" srcOrd="2" destOrd="0" presId="urn:microsoft.com/office/officeart/2016/7/layout/LinearArrowProcessNumbered"/>
    <dgm:cxn modelId="{194C52AC-004B-4B59-9EED-A8B03BD92F3B}" type="presParOf" srcId="{D4A3E5EE-92B0-4441-977B-4DDFDFBC02D3}" destId="{B88A2EE0-BB85-4BE4-94A6-3EA31617ED79}" srcOrd="3" destOrd="0" presId="urn:microsoft.com/office/officeart/2016/7/layout/LinearArrowProcessNumbered"/>
    <dgm:cxn modelId="{B650AB55-48A9-47E0-B612-86ECBF7075E4}" type="presParOf" srcId="{D4A3E5EE-92B0-4441-977B-4DDFDFBC02D3}" destId="{122C6E43-03FF-4E45-9150-8DBD195208A7}" srcOrd="4" destOrd="0" presId="urn:microsoft.com/office/officeart/2016/7/layout/LinearArrowProcessNumbered"/>
    <dgm:cxn modelId="{5AD59553-3F0F-40E4-8179-1CFA7EBF71EF}" type="presParOf" srcId="{122C6E43-03FF-4E45-9150-8DBD195208A7}" destId="{E07DF767-FFAB-4AC5-8750-5AF175C9C030}" srcOrd="0" destOrd="0" presId="urn:microsoft.com/office/officeart/2016/7/layout/LinearArrowProcessNumbered"/>
    <dgm:cxn modelId="{D7D8881E-EE4C-4AE3-8DC3-05C49444FD5E}" type="presParOf" srcId="{122C6E43-03FF-4E45-9150-8DBD195208A7}" destId="{3C598A5C-9008-449F-8CD5-C441FD1B75D0}" srcOrd="1" destOrd="0" presId="urn:microsoft.com/office/officeart/2016/7/layout/LinearArrowProcessNumbered"/>
    <dgm:cxn modelId="{5BB199A8-2346-4321-9481-DCF8653A6D1B}" type="presParOf" srcId="{3C598A5C-9008-449F-8CD5-C441FD1B75D0}" destId="{8D9E1C88-3BB8-4713-B010-79F26E5CE1EC}" srcOrd="0" destOrd="0" presId="urn:microsoft.com/office/officeart/2016/7/layout/LinearArrowProcessNumbered"/>
    <dgm:cxn modelId="{9A2B3F5B-1BB6-4326-88CF-5526B5904C45}" type="presParOf" srcId="{3C598A5C-9008-449F-8CD5-C441FD1B75D0}" destId="{DAA15350-3031-410E-BD08-AAE0450B0131}" srcOrd="1" destOrd="0" presId="urn:microsoft.com/office/officeart/2016/7/layout/LinearArrowProcessNumbered"/>
    <dgm:cxn modelId="{76C57F40-D1D1-4C9A-AAB7-CD7336C621E1}" type="presParOf" srcId="{3C598A5C-9008-449F-8CD5-C441FD1B75D0}" destId="{4CBDF89F-9FA7-4486-B731-D34B55ED6F71}" srcOrd="2" destOrd="0" presId="urn:microsoft.com/office/officeart/2016/7/layout/LinearArrowProcessNumbered"/>
    <dgm:cxn modelId="{1DB2AEE2-62CC-4731-BD3C-BAEFE1DC2D9B}" type="presParOf" srcId="{3C598A5C-9008-449F-8CD5-C441FD1B75D0}" destId="{05B19BEE-2C7E-43E0-B7AA-E9F5BCA55DC4}" srcOrd="3" destOrd="0" presId="urn:microsoft.com/office/officeart/2016/7/layout/LinearArrowProcessNumbered"/>
    <dgm:cxn modelId="{88352346-AA14-47FE-9FB8-CA25724B355F}" type="presParOf" srcId="{122C6E43-03FF-4E45-9150-8DBD195208A7}" destId="{DA19333B-9382-4E89-A441-E72430C5B4AF}" srcOrd="2" destOrd="0" presId="urn:microsoft.com/office/officeart/2016/7/layout/LinearArrowProcessNumbered"/>
    <dgm:cxn modelId="{614978CF-8AD8-400D-99BF-184C0778D5E7}" type="presParOf" srcId="{D4A3E5EE-92B0-4441-977B-4DDFDFBC02D3}" destId="{FA6DEB2D-1869-417B-AEE3-21053A852ECD}" srcOrd="5" destOrd="0" presId="urn:microsoft.com/office/officeart/2016/7/layout/LinearArrowProcessNumbered"/>
    <dgm:cxn modelId="{47EDEB99-DEE6-4F05-BDE5-727F02907BD9}" type="presParOf" srcId="{D4A3E5EE-92B0-4441-977B-4DDFDFBC02D3}" destId="{184CF92E-EC45-4784-95D2-DBB52640B71B}" srcOrd="6" destOrd="0" presId="urn:microsoft.com/office/officeart/2016/7/layout/LinearArrowProcessNumbered"/>
    <dgm:cxn modelId="{002AB12A-10E1-4E6B-A8C1-A634AB0DE5DC}" type="presParOf" srcId="{184CF92E-EC45-4784-95D2-DBB52640B71B}" destId="{DAA21129-4F37-4AA8-863E-B6556C5860A5}" srcOrd="0" destOrd="0" presId="urn:microsoft.com/office/officeart/2016/7/layout/LinearArrowProcessNumbered"/>
    <dgm:cxn modelId="{8BD6A5A0-957C-4D41-9DE0-FB0261E5EC17}" type="presParOf" srcId="{184CF92E-EC45-4784-95D2-DBB52640B71B}" destId="{3CC02F00-101C-48B5-BC1A-95D38D10B40B}" srcOrd="1" destOrd="0" presId="urn:microsoft.com/office/officeart/2016/7/layout/LinearArrowProcessNumbered"/>
    <dgm:cxn modelId="{11FC215B-01D5-4A95-81F1-1A14F520CCC0}" type="presParOf" srcId="{3CC02F00-101C-48B5-BC1A-95D38D10B40B}" destId="{4F2B8E6A-3E64-4033-ADA2-7DC42D3400DA}" srcOrd="0" destOrd="0" presId="urn:microsoft.com/office/officeart/2016/7/layout/LinearArrowProcessNumbered"/>
    <dgm:cxn modelId="{A53302B1-F7DA-494D-AC3B-CA7DF39EB485}" type="presParOf" srcId="{3CC02F00-101C-48B5-BC1A-95D38D10B40B}" destId="{4D43A33E-1ABC-4D0E-8763-EE53F64722E5}" srcOrd="1" destOrd="0" presId="urn:microsoft.com/office/officeart/2016/7/layout/LinearArrowProcessNumbered"/>
    <dgm:cxn modelId="{4F4C4220-DCCC-4F9F-BE0D-24D7358AAD35}" type="presParOf" srcId="{3CC02F00-101C-48B5-BC1A-95D38D10B40B}" destId="{1FBE9D94-E032-4409-9C04-528756F74205}" srcOrd="2" destOrd="0" presId="urn:microsoft.com/office/officeart/2016/7/layout/LinearArrowProcessNumbered"/>
    <dgm:cxn modelId="{A35F4FD2-464C-4CBC-82ED-6A0E04F5F6BD}" type="presParOf" srcId="{3CC02F00-101C-48B5-BC1A-95D38D10B40B}" destId="{DEB4C6C1-1C58-46DE-9316-5E15CAEE03C5}" srcOrd="3" destOrd="0" presId="urn:microsoft.com/office/officeart/2016/7/layout/LinearArrowProcessNumbered"/>
    <dgm:cxn modelId="{65DF4D33-333C-4DA7-9828-8118D533D669}" type="presParOf" srcId="{184CF92E-EC45-4784-95D2-DBB52640B71B}" destId="{96A57C3E-A365-439B-8048-B097AD174DF8}" srcOrd="2" destOrd="0" presId="urn:microsoft.com/office/officeart/2016/7/layout/LinearArrowProcessNumbered"/>
    <dgm:cxn modelId="{9FA60A5B-08BF-4A85-B776-DB25852610FE}" type="presParOf" srcId="{D4A3E5EE-92B0-4441-977B-4DDFDFBC02D3}" destId="{FD5161E2-CF1E-4F71-AF9C-A09B00BDA88A}" srcOrd="7" destOrd="0" presId="urn:microsoft.com/office/officeart/2016/7/layout/LinearArrowProcessNumbered"/>
    <dgm:cxn modelId="{6DE192C9-28DC-4147-8276-8B518DA41DD9}" type="presParOf" srcId="{D4A3E5EE-92B0-4441-977B-4DDFDFBC02D3}" destId="{E571041A-607D-49C9-BBE2-DC346E6DEC9A}" srcOrd="8" destOrd="0" presId="urn:microsoft.com/office/officeart/2016/7/layout/LinearArrowProcessNumbered"/>
    <dgm:cxn modelId="{835242ED-6AD1-42CA-826D-B00CCC24FF5D}" type="presParOf" srcId="{E571041A-607D-49C9-BBE2-DC346E6DEC9A}" destId="{B2760F58-958A-4E2E-A66A-A519C627AAD4}" srcOrd="0" destOrd="0" presId="urn:microsoft.com/office/officeart/2016/7/layout/LinearArrowProcessNumbered"/>
    <dgm:cxn modelId="{31799B60-72B3-433E-A97E-F2F248303B9D}" type="presParOf" srcId="{E571041A-607D-49C9-BBE2-DC346E6DEC9A}" destId="{D510F291-1175-4300-845C-B6EED9509845}" srcOrd="1" destOrd="0" presId="urn:microsoft.com/office/officeart/2016/7/layout/LinearArrowProcessNumbered"/>
    <dgm:cxn modelId="{3CF616A2-FF46-4DB4-837B-1A811571B75C}" type="presParOf" srcId="{D510F291-1175-4300-845C-B6EED9509845}" destId="{6C512EB3-BFA0-47B5-AF30-EF3973A34630}" srcOrd="0" destOrd="0" presId="urn:microsoft.com/office/officeart/2016/7/layout/LinearArrowProcessNumbered"/>
    <dgm:cxn modelId="{08E66CFC-3C03-4B36-AD30-4AAE47BC5383}" type="presParOf" srcId="{D510F291-1175-4300-845C-B6EED9509845}" destId="{F093874D-7931-4466-8428-BD3176284FAB}" srcOrd="1" destOrd="0" presId="urn:microsoft.com/office/officeart/2016/7/layout/LinearArrowProcessNumbered"/>
    <dgm:cxn modelId="{23613411-4075-43FD-AD71-7D58ECBA4D23}" type="presParOf" srcId="{D510F291-1175-4300-845C-B6EED9509845}" destId="{C4B3A93C-8BC9-4459-81F7-365EC7E95E63}" srcOrd="2" destOrd="0" presId="urn:microsoft.com/office/officeart/2016/7/layout/LinearArrowProcessNumbered"/>
    <dgm:cxn modelId="{F3F39B97-A8A6-4439-B4FF-78979B948117}" type="presParOf" srcId="{D510F291-1175-4300-845C-B6EED9509845}" destId="{39552788-E4D8-4EBF-B512-059F43DF66A2}" srcOrd="3" destOrd="0" presId="urn:microsoft.com/office/officeart/2016/7/layout/LinearArrowProcessNumbered"/>
    <dgm:cxn modelId="{60193886-6BA4-43D3-A844-AC93B665421A}" type="presParOf" srcId="{E571041A-607D-49C9-BBE2-DC346E6DEC9A}" destId="{B616FC2B-703D-4C55-99D3-F4D53BAA4B2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564D15-0142-4C3C-9B48-29BA98EB1715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AB7568-6C25-44DC-A1C4-D67A719FC0E0}">
      <dgm:prSet/>
      <dgm:spPr/>
      <dgm:t>
        <a:bodyPr/>
        <a:lstStyle/>
        <a:p>
          <a:r>
            <a:rPr lang="en-US" b="0" i="0"/>
            <a:t>Have a media player (version1 is mp3 and later version with video player)</a:t>
          </a:r>
          <a:endParaRPr lang="en-US"/>
        </a:p>
      </dgm:t>
    </dgm:pt>
    <dgm:pt modelId="{35612AED-506F-480E-AF36-476AC70D7520}" type="parTrans" cxnId="{A4B9A7B4-EBAF-4A37-A5B1-D2547401F3CE}">
      <dgm:prSet/>
      <dgm:spPr/>
      <dgm:t>
        <a:bodyPr/>
        <a:lstStyle/>
        <a:p>
          <a:endParaRPr lang="en-US"/>
        </a:p>
      </dgm:t>
    </dgm:pt>
    <dgm:pt modelId="{4DC3F3DF-7747-4B28-AD7A-C8FAAB0F6515}" type="sibTrans" cxnId="{A4B9A7B4-EBAF-4A37-A5B1-D2547401F3C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750671A-7F72-4202-AF03-D818BA99D683}">
      <dgm:prSet/>
      <dgm:spPr/>
      <dgm:t>
        <a:bodyPr/>
        <a:lstStyle/>
        <a:p>
          <a:r>
            <a:rPr lang="en-US" b="0" i="0"/>
            <a:t>Play music and display ratings and comments about the track and artist while playing.</a:t>
          </a:r>
          <a:endParaRPr lang="en-US"/>
        </a:p>
      </dgm:t>
    </dgm:pt>
    <dgm:pt modelId="{B08285E0-C149-49F4-B793-65D6A26B07C9}" type="parTrans" cxnId="{BF4E6FAC-6C4F-4A3A-A8BD-DC19CBE83E2A}">
      <dgm:prSet/>
      <dgm:spPr/>
      <dgm:t>
        <a:bodyPr/>
        <a:lstStyle/>
        <a:p>
          <a:endParaRPr lang="en-US"/>
        </a:p>
      </dgm:t>
    </dgm:pt>
    <dgm:pt modelId="{65C756EF-7B30-4E33-8C29-000EC8A2F8EB}" type="sibTrans" cxnId="{BF4E6FAC-6C4F-4A3A-A8BD-DC19CBE83E2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16E0466-9E0E-4DBB-A15D-91AA293FC6E6}">
      <dgm:prSet/>
      <dgm:spPr/>
      <dgm:t>
        <a:bodyPr/>
        <a:lstStyle/>
        <a:p>
          <a:r>
            <a:rPr lang="en-US" b="0" i="0"/>
            <a:t>User searches either for artist or song and the result auto-plays.</a:t>
          </a:r>
          <a:endParaRPr lang="en-US"/>
        </a:p>
      </dgm:t>
    </dgm:pt>
    <dgm:pt modelId="{9F5545A6-B756-4429-8F2C-EC32F2F77EA9}" type="parTrans" cxnId="{1636B416-70A9-4F9B-B2AB-9D0252B6DAA5}">
      <dgm:prSet/>
      <dgm:spPr/>
      <dgm:t>
        <a:bodyPr/>
        <a:lstStyle/>
        <a:p>
          <a:endParaRPr lang="en-US"/>
        </a:p>
      </dgm:t>
    </dgm:pt>
    <dgm:pt modelId="{C4D389AB-2562-45B5-8ED4-5B6B713D8A42}" type="sibTrans" cxnId="{1636B416-70A9-4F9B-B2AB-9D0252B6DAA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6E793C9-40A1-4AC9-9D1D-3B1A4AF8C51D}">
      <dgm:prSet/>
      <dgm:spPr/>
      <dgm:t>
        <a:bodyPr/>
        <a:lstStyle/>
        <a:p>
          <a:r>
            <a:rPr lang="en-US" b="0" i="0"/>
            <a:t>User can replay a track they liked</a:t>
          </a:r>
          <a:endParaRPr lang="en-US"/>
        </a:p>
      </dgm:t>
    </dgm:pt>
    <dgm:pt modelId="{A1215C69-41B8-4D66-AC24-25532271789C}" type="parTrans" cxnId="{03BE2FF0-AAE5-4E54-8E26-3C0C12D26B00}">
      <dgm:prSet/>
      <dgm:spPr/>
      <dgm:t>
        <a:bodyPr/>
        <a:lstStyle/>
        <a:p>
          <a:endParaRPr lang="en-US"/>
        </a:p>
      </dgm:t>
    </dgm:pt>
    <dgm:pt modelId="{50A27FE9-FA70-48F7-B410-02C303D01925}" type="sibTrans" cxnId="{03BE2FF0-AAE5-4E54-8E26-3C0C12D26B0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CEBB267-F5D0-4689-A433-C0A24420BBE3}" type="pres">
      <dgm:prSet presAssocID="{BF564D15-0142-4C3C-9B48-29BA98EB1715}" presName="Name0" presStyleCnt="0">
        <dgm:presLayoutVars>
          <dgm:animLvl val="lvl"/>
          <dgm:resizeHandles val="exact"/>
        </dgm:presLayoutVars>
      </dgm:prSet>
      <dgm:spPr/>
    </dgm:pt>
    <dgm:pt modelId="{DD4E6444-C2FF-4687-B2B3-2D04F9874BCD}" type="pres">
      <dgm:prSet presAssocID="{06AB7568-6C25-44DC-A1C4-D67A719FC0E0}" presName="compositeNode" presStyleCnt="0">
        <dgm:presLayoutVars>
          <dgm:bulletEnabled val="1"/>
        </dgm:presLayoutVars>
      </dgm:prSet>
      <dgm:spPr/>
    </dgm:pt>
    <dgm:pt modelId="{06078CBC-F2FE-43D3-8C2C-CDE990E3B551}" type="pres">
      <dgm:prSet presAssocID="{06AB7568-6C25-44DC-A1C4-D67A719FC0E0}" presName="bgRect" presStyleLbl="alignNode1" presStyleIdx="0" presStyleCnt="4"/>
      <dgm:spPr/>
    </dgm:pt>
    <dgm:pt modelId="{A740D34F-455F-4AC8-8B10-531244717CE5}" type="pres">
      <dgm:prSet presAssocID="{4DC3F3DF-7747-4B28-AD7A-C8FAAB0F651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2DBA1E1-3F21-4164-A895-EFF2636D7384}" type="pres">
      <dgm:prSet presAssocID="{06AB7568-6C25-44DC-A1C4-D67A719FC0E0}" presName="nodeRect" presStyleLbl="alignNode1" presStyleIdx="0" presStyleCnt="4">
        <dgm:presLayoutVars>
          <dgm:bulletEnabled val="1"/>
        </dgm:presLayoutVars>
      </dgm:prSet>
      <dgm:spPr/>
    </dgm:pt>
    <dgm:pt modelId="{739E87AA-011F-450D-AE46-E38ACB770C6C}" type="pres">
      <dgm:prSet presAssocID="{4DC3F3DF-7747-4B28-AD7A-C8FAAB0F6515}" presName="sibTrans" presStyleCnt="0"/>
      <dgm:spPr/>
    </dgm:pt>
    <dgm:pt modelId="{73778760-1D79-43F3-BBC8-0E670A8191CE}" type="pres">
      <dgm:prSet presAssocID="{6750671A-7F72-4202-AF03-D818BA99D683}" presName="compositeNode" presStyleCnt="0">
        <dgm:presLayoutVars>
          <dgm:bulletEnabled val="1"/>
        </dgm:presLayoutVars>
      </dgm:prSet>
      <dgm:spPr/>
    </dgm:pt>
    <dgm:pt modelId="{122BB027-DD9A-421F-B1B4-74B25C628EA4}" type="pres">
      <dgm:prSet presAssocID="{6750671A-7F72-4202-AF03-D818BA99D683}" presName="bgRect" presStyleLbl="alignNode1" presStyleIdx="1" presStyleCnt="4"/>
      <dgm:spPr/>
    </dgm:pt>
    <dgm:pt modelId="{F9734498-CB7F-4F6C-B6EE-A914EC56CE3A}" type="pres">
      <dgm:prSet presAssocID="{65C756EF-7B30-4E33-8C29-000EC8A2F8E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B9C39C2-A35D-42CB-92D1-6DCC2CD233D8}" type="pres">
      <dgm:prSet presAssocID="{6750671A-7F72-4202-AF03-D818BA99D683}" presName="nodeRect" presStyleLbl="alignNode1" presStyleIdx="1" presStyleCnt="4">
        <dgm:presLayoutVars>
          <dgm:bulletEnabled val="1"/>
        </dgm:presLayoutVars>
      </dgm:prSet>
      <dgm:spPr/>
    </dgm:pt>
    <dgm:pt modelId="{C7123714-683F-44BB-8EE7-3F506706B8BF}" type="pres">
      <dgm:prSet presAssocID="{65C756EF-7B30-4E33-8C29-000EC8A2F8EB}" presName="sibTrans" presStyleCnt="0"/>
      <dgm:spPr/>
    </dgm:pt>
    <dgm:pt modelId="{89AAA925-1145-4F49-9CEC-E5B91343B7C5}" type="pres">
      <dgm:prSet presAssocID="{916E0466-9E0E-4DBB-A15D-91AA293FC6E6}" presName="compositeNode" presStyleCnt="0">
        <dgm:presLayoutVars>
          <dgm:bulletEnabled val="1"/>
        </dgm:presLayoutVars>
      </dgm:prSet>
      <dgm:spPr/>
    </dgm:pt>
    <dgm:pt modelId="{90F33700-5725-4AF3-BD21-9FE2C715042A}" type="pres">
      <dgm:prSet presAssocID="{916E0466-9E0E-4DBB-A15D-91AA293FC6E6}" presName="bgRect" presStyleLbl="alignNode1" presStyleIdx="2" presStyleCnt="4"/>
      <dgm:spPr/>
    </dgm:pt>
    <dgm:pt modelId="{E6770F1D-F1E1-4D7B-8CD9-03D6D611F0DC}" type="pres">
      <dgm:prSet presAssocID="{C4D389AB-2562-45B5-8ED4-5B6B713D8A4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150DA2F-58D6-4DBE-85F6-7D00EA034267}" type="pres">
      <dgm:prSet presAssocID="{916E0466-9E0E-4DBB-A15D-91AA293FC6E6}" presName="nodeRect" presStyleLbl="alignNode1" presStyleIdx="2" presStyleCnt="4">
        <dgm:presLayoutVars>
          <dgm:bulletEnabled val="1"/>
        </dgm:presLayoutVars>
      </dgm:prSet>
      <dgm:spPr/>
    </dgm:pt>
    <dgm:pt modelId="{7001E791-D43A-4AE6-BD6F-9CD1AD5085B7}" type="pres">
      <dgm:prSet presAssocID="{C4D389AB-2562-45B5-8ED4-5B6B713D8A42}" presName="sibTrans" presStyleCnt="0"/>
      <dgm:spPr/>
    </dgm:pt>
    <dgm:pt modelId="{E17C37C5-D184-4827-BB6E-7A135138FE6D}" type="pres">
      <dgm:prSet presAssocID="{B6E793C9-40A1-4AC9-9D1D-3B1A4AF8C51D}" presName="compositeNode" presStyleCnt="0">
        <dgm:presLayoutVars>
          <dgm:bulletEnabled val="1"/>
        </dgm:presLayoutVars>
      </dgm:prSet>
      <dgm:spPr/>
    </dgm:pt>
    <dgm:pt modelId="{C9F7B4C7-D793-4511-94EB-B3FF48E6A095}" type="pres">
      <dgm:prSet presAssocID="{B6E793C9-40A1-4AC9-9D1D-3B1A4AF8C51D}" presName="bgRect" presStyleLbl="alignNode1" presStyleIdx="3" presStyleCnt="4"/>
      <dgm:spPr/>
    </dgm:pt>
    <dgm:pt modelId="{3557274A-517C-4393-85B5-97018E2947FD}" type="pres">
      <dgm:prSet presAssocID="{50A27FE9-FA70-48F7-B410-02C303D0192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3442908-FAF9-4F8A-AF07-BC43CBE660A7}" type="pres">
      <dgm:prSet presAssocID="{B6E793C9-40A1-4AC9-9D1D-3B1A4AF8C51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36F850E-2B4A-4EEC-BE68-A8E242CED5C2}" type="presOf" srcId="{C4D389AB-2562-45B5-8ED4-5B6B713D8A42}" destId="{E6770F1D-F1E1-4D7B-8CD9-03D6D611F0DC}" srcOrd="0" destOrd="0" presId="urn:microsoft.com/office/officeart/2016/7/layout/LinearBlockProcessNumbered"/>
    <dgm:cxn modelId="{A73F7416-AD29-4335-8C38-1E28D8878E17}" type="presOf" srcId="{6750671A-7F72-4202-AF03-D818BA99D683}" destId="{1B9C39C2-A35D-42CB-92D1-6DCC2CD233D8}" srcOrd="1" destOrd="0" presId="urn:microsoft.com/office/officeart/2016/7/layout/LinearBlockProcessNumbered"/>
    <dgm:cxn modelId="{1636B416-70A9-4F9B-B2AB-9D0252B6DAA5}" srcId="{BF564D15-0142-4C3C-9B48-29BA98EB1715}" destId="{916E0466-9E0E-4DBB-A15D-91AA293FC6E6}" srcOrd="2" destOrd="0" parTransId="{9F5545A6-B756-4429-8F2C-EC32F2F77EA9}" sibTransId="{C4D389AB-2562-45B5-8ED4-5B6B713D8A42}"/>
    <dgm:cxn modelId="{AFCEF660-1A23-4C12-AF46-D5109AD74B72}" type="presOf" srcId="{6750671A-7F72-4202-AF03-D818BA99D683}" destId="{122BB027-DD9A-421F-B1B4-74B25C628EA4}" srcOrd="0" destOrd="0" presId="urn:microsoft.com/office/officeart/2016/7/layout/LinearBlockProcessNumbered"/>
    <dgm:cxn modelId="{80FB1C46-0372-45CD-9B80-B0CA20115CAD}" type="presOf" srcId="{06AB7568-6C25-44DC-A1C4-D67A719FC0E0}" destId="{62DBA1E1-3F21-4164-A895-EFF2636D7384}" srcOrd="1" destOrd="0" presId="urn:microsoft.com/office/officeart/2016/7/layout/LinearBlockProcessNumbered"/>
    <dgm:cxn modelId="{85B9C847-555E-44A1-85FA-401379111C3A}" type="presOf" srcId="{4DC3F3DF-7747-4B28-AD7A-C8FAAB0F6515}" destId="{A740D34F-455F-4AC8-8B10-531244717CE5}" srcOrd="0" destOrd="0" presId="urn:microsoft.com/office/officeart/2016/7/layout/LinearBlockProcessNumbered"/>
    <dgm:cxn modelId="{035B4A91-4370-4447-B1FB-CDB9106F111C}" type="presOf" srcId="{BF564D15-0142-4C3C-9B48-29BA98EB1715}" destId="{6CEBB267-F5D0-4689-A433-C0A24420BBE3}" srcOrd="0" destOrd="0" presId="urn:microsoft.com/office/officeart/2016/7/layout/LinearBlockProcessNumbered"/>
    <dgm:cxn modelId="{0098B191-4E08-41A5-83AC-08FA6481983C}" type="presOf" srcId="{65C756EF-7B30-4E33-8C29-000EC8A2F8EB}" destId="{F9734498-CB7F-4F6C-B6EE-A914EC56CE3A}" srcOrd="0" destOrd="0" presId="urn:microsoft.com/office/officeart/2016/7/layout/LinearBlockProcessNumbered"/>
    <dgm:cxn modelId="{BF4E6FAC-6C4F-4A3A-A8BD-DC19CBE83E2A}" srcId="{BF564D15-0142-4C3C-9B48-29BA98EB1715}" destId="{6750671A-7F72-4202-AF03-D818BA99D683}" srcOrd="1" destOrd="0" parTransId="{B08285E0-C149-49F4-B793-65D6A26B07C9}" sibTransId="{65C756EF-7B30-4E33-8C29-000EC8A2F8EB}"/>
    <dgm:cxn modelId="{A4B9A7B4-EBAF-4A37-A5B1-D2547401F3CE}" srcId="{BF564D15-0142-4C3C-9B48-29BA98EB1715}" destId="{06AB7568-6C25-44DC-A1C4-D67A719FC0E0}" srcOrd="0" destOrd="0" parTransId="{35612AED-506F-480E-AF36-476AC70D7520}" sibTransId="{4DC3F3DF-7747-4B28-AD7A-C8FAAB0F6515}"/>
    <dgm:cxn modelId="{E02E63C0-34D9-4CF5-8800-334EF55ED98F}" type="presOf" srcId="{916E0466-9E0E-4DBB-A15D-91AA293FC6E6}" destId="{D150DA2F-58D6-4DBE-85F6-7D00EA034267}" srcOrd="1" destOrd="0" presId="urn:microsoft.com/office/officeart/2016/7/layout/LinearBlockProcessNumbered"/>
    <dgm:cxn modelId="{30DC6DC6-3A3A-4FE4-A12B-1863552CB0B6}" type="presOf" srcId="{B6E793C9-40A1-4AC9-9D1D-3B1A4AF8C51D}" destId="{93442908-FAF9-4F8A-AF07-BC43CBE660A7}" srcOrd="1" destOrd="0" presId="urn:microsoft.com/office/officeart/2016/7/layout/LinearBlockProcessNumbered"/>
    <dgm:cxn modelId="{B3CD40C8-4DDE-4BE1-98DD-C2185036167C}" type="presOf" srcId="{06AB7568-6C25-44DC-A1C4-D67A719FC0E0}" destId="{06078CBC-F2FE-43D3-8C2C-CDE990E3B551}" srcOrd="0" destOrd="0" presId="urn:microsoft.com/office/officeart/2016/7/layout/LinearBlockProcessNumbered"/>
    <dgm:cxn modelId="{E91554D3-EA0F-4735-9619-81D7A7CD82F4}" type="presOf" srcId="{B6E793C9-40A1-4AC9-9D1D-3B1A4AF8C51D}" destId="{C9F7B4C7-D793-4511-94EB-B3FF48E6A095}" srcOrd="0" destOrd="0" presId="urn:microsoft.com/office/officeart/2016/7/layout/LinearBlockProcessNumbered"/>
    <dgm:cxn modelId="{03BE2FF0-AAE5-4E54-8E26-3C0C12D26B00}" srcId="{BF564D15-0142-4C3C-9B48-29BA98EB1715}" destId="{B6E793C9-40A1-4AC9-9D1D-3B1A4AF8C51D}" srcOrd="3" destOrd="0" parTransId="{A1215C69-41B8-4D66-AC24-25532271789C}" sibTransId="{50A27FE9-FA70-48F7-B410-02C303D01925}"/>
    <dgm:cxn modelId="{D365C1F0-613F-4834-9683-7CF9679B94BB}" type="presOf" srcId="{50A27FE9-FA70-48F7-B410-02C303D01925}" destId="{3557274A-517C-4393-85B5-97018E2947FD}" srcOrd="0" destOrd="0" presId="urn:microsoft.com/office/officeart/2016/7/layout/LinearBlockProcessNumbered"/>
    <dgm:cxn modelId="{9062E9F5-8895-4D49-9EFC-4D238693E62A}" type="presOf" srcId="{916E0466-9E0E-4DBB-A15D-91AA293FC6E6}" destId="{90F33700-5725-4AF3-BD21-9FE2C715042A}" srcOrd="0" destOrd="0" presId="urn:microsoft.com/office/officeart/2016/7/layout/LinearBlockProcessNumbered"/>
    <dgm:cxn modelId="{12931AC9-2726-4811-A40C-B31A9AE3F075}" type="presParOf" srcId="{6CEBB267-F5D0-4689-A433-C0A24420BBE3}" destId="{DD4E6444-C2FF-4687-B2B3-2D04F9874BCD}" srcOrd="0" destOrd="0" presId="urn:microsoft.com/office/officeart/2016/7/layout/LinearBlockProcessNumbered"/>
    <dgm:cxn modelId="{772D42A8-5997-46E3-9FD1-D95C7151740E}" type="presParOf" srcId="{DD4E6444-C2FF-4687-B2B3-2D04F9874BCD}" destId="{06078CBC-F2FE-43D3-8C2C-CDE990E3B551}" srcOrd="0" destOrd="0" presId="urn:microsoft.com/office/officeart/2016/7/layout/LinearBlockProcessNumbered"/>
    <dgm:cxn modelId="{6642714A-81B9-4402-ADC8-59442EB62022}" type="presParOf" srcId="{DD4E6444-C2FF-4687-B2B3-2D04F9874BCD}" destId="{A740D34F-455F-4AC8-8B10-531244717CE5}" srcOrd="1" destOrd="0" presId="urn:microsoft.com/office/officeart/2016/7/layout/LinearBlockProcessNumbered"/>
    <dgm:cxn modelId="{4414E035-77FB-4C56-A268-763C365157CF}" type="presParOf" srcId="{DD4E6444-C2FF-4687-B2B3-2D04F9874BCD}" destId="{62DBA1E1-3F21-4164-A895-EFF2636D7384}" srcOrd="2" destOrd="0" presId="urn:microsoft.com/office/officeart/2016/7/layout/LinearBlockProcessNumbered"/>
    <dgm:cxn modelId="{55650B07-74D6-4D33-9165-3BFC70F5F677}" type="presParOf" srcId="{6CEBB267-F5D0-4689-A433-C0A24420BBE3}" destId="{739E87AA-011F-450D-AE46-E38ACB770C6C}" srcOrd="1" destOrd="0" presId="urn:microsoft.com/office/officeart/2016/7/layout/LinearBlockProcessNumbered"/>
    <dgm:cxn modelId="{13D18428-F45D-4567-A921-453A444BFB6E}" type="presParOf" srcId="{6CEBB267-F5D0-4689-A433-C0A24420BBE3}" destId="{73778760-1D79-43F3-BBC8-0E670A8191CE}" srcOrd="2" destOrd="0" presId="urn:microsoft.com/office/officeart/2016/7/layout/LinearBlockProcessNumbered"/>
    <dgm:cxn modelId="{7FB96BE8-12EC-439B-AA8C-EE0875AE4436}" type="presParOf" srcId="{73778760-1D79-43F3-BBC8-0E670A8191CE}" destId="{122BB027-DD9A-421F-B1B4-74B25C628EA4}" srcOrd="0" destOrd="0" presId="urn:microsoft.com/office/officeart/2016/7/layout/LinearBlockProcessNumbered"/>
    <dgm:cxn modelId="{0896E64F-5848-4B75-9D50-E17218BC12AC}" type="presParOf" srcId="{73778760-1D79-43F3-BBC8-0E670A8191CE}" destId="{F9734498-CB7F-4F6C-B6EE-A914EC56CE3A}" srcOrd="1" destOrd="0" presId="urn:microsoft.com/office/officeart/2016/7/layout/LinearBlockProcessNumbered"/>
    <dgm:cxn modelId="{FB432BB5-D419-4F50-803C-B6D0455B96C6}" type="presParOf" srcId="{73778760-1D79-43F3-BBC8-0E670A8191CE}" destId="{1B9C39C2-A35D-42CB-92D1-6DCC2CD233D8}" srcOrd="2" destOrd="0" presId="urn:microsoft.com/office/officeart/2016/7/layout/LinearBlockProcessNumbered"/>
    <dgm:cxn modelId="{208666EE-D58F-42F6-9EAC-2D411D8F904F}" type="presParOf" srcId="{6CEBB267-F5D0-4689-A433-C0A24420BBE3}" destId="{C7123714-683F-44BB-8EE7-3F506706B8BF}" srcOrd="3" destOrd="0" presId="urn:microsoft.com/office/officeart/2016/7/layout/LinearBlockProcessNumbered"/>
    <dgm:cxn modelId="{7CC3D7A6-9A07-4B4C-9598-C9F6310CFDE0}" type="presParOf" srcId="{6CEBB267-F5D0-4689-A433-C0A24420BBE3}" destId="{89AAA925-1145-4F49-9CEC-E5B91343B7C5}" srcOrd="4" destOrd="0" presId="urn:microsoft.com/office/officeart/2016/7/layout/LinearBlockProcessNumbered"/>
    <dgm:cxn modelId="{759A7E1D-510C-4F36-A392-52BC3B5D1CB0}" type="presParOf" srcId="{89AAA925-1145-4F49-9CEC-E5B91343B7C5}" destId="{90F33700-5725-4AF3-BD21-9FE2C715042A}" srcOrd="0" destOrd="0" presId="urn:microsoft.com/office/officeart/2016/7/layout/LinearBlockProcessNumbered"/>
    <dgm:cxn modelId="{9228D3C3-7284-4598-90BF-6E9DB6705745}" type="presParOf" srcId="{89AAA925-1145-4F49-9CEC-E5B91343B7C5}" destId="{E6770F1D-F1E1-4D7B-8CD9-03D6D611F0DC}" srcOrd="1" destOrd="0" presId="urn:microsoft.com/office/officeart/2016/7/layout/LinearBlockProcessNumbered"/>
    <dgm:cxn modelId="{7FD28267-0745-4EE1-B57F-50DFFB77331E}" type="presParOf" srcId="{89AAA925-1145-4F49-9CEC-E5B91343B7C5}" destId="{D150DA2F-58D6-4DBE-85F6-7D00EA034267}" srcOrd="2" destOrd="0" presId="urn:microsoft.com/office/officeart/2016/7/layout/LinearBlockProcessNumbered"/>
    <dgm:cxn modelId="{F9318FDC-99B6-4E8D-83A9-6DC6E1CFF61B}" type="presParOf" srcId="{6CEBB267-F5D0-4689-A433-C0A24420BBE3}" destId="{7001E791-D43A-4AE6-BD6F-9CD1AD5085B7}" srcOrd="5" destOrd="0" presId="urn:microsoft.com/office/officeart/2016/7/layout/LinearBlockProcessNumbered"/>
    <dgm:cxn modelId="{A261F836-12F2-49F2-A1C3-2DB912158653}" type="presParOf" srcId="{6CEBB267-F5D0-4689-A433-C0A24420BBE3}" destId="{E17C37C5-D184-4827-BB6E-7A135138FE6D}" srcOrd="6" destOrd="0" presId="urn:microsoft.com/office/officeart/2016/7/layout/LinearBlockProcessNumbered"/>
    <dgm:cxn modelId="{F0880048-6C27-4046-991C-52CE584FBF14}" type="presParOf" srcId="{E17C37C5-D184-4827-BB6E-7A135138FE6D}" destId="{C9F7B4C7-D793-4511-94EB-B3FF48E6A095}" srcOrd="0" destOrd="0" presId="urn:microsoft.com/office/officeart/2016/7/layout/LinearBlockProcessNumbered"/>
    <dgm:cxn modelId="{F53A0B6A-8EEA-4998-9B32-299A885554C2}" type="presParOf" srcId="{E17C37C5-D184-4827-BB6E-7A135138FE6D}" destId="{3557274A-517C-4393-85B5-97018E2947FD}" srcOrd="1" destOrd="0" presId="urn:microsoft.com/office/officeart/2016/7/layout/LinearBlockProcessNumbered"/>
    <dgm:cxn modelId="{02BBE487-1D87-4837-B6B3-BC35CC2AAD1E}" type="presParOf" srcId="{E17C37C5-D184-4827-BB6E-7A135138FE6D}" destId="{93442908-FAF9-4F8A-AF07-BC43CBE660A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87EF75-03F2-4BAE-A9E3-5D8664983772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95B33E-1528-4D32-A3A2-12FC31774BB4}">
      <dgm:prSet/>
      <dgm:spPr/>
      <dgm:t>
        <a:bodyPr/>
        <a:lstStyle/>
        <a:p>
          <a:r>
            <a:rPr lang="en-US" b="0" i="0"/>
            <a:t>People who find music as a hobby, therapy or as a way of entertainment.</a:t>
          </a:r>
          <a:endParaRPr lang="en-US"/>
        </a:p>
      </dgm:t>
    </dgm:pt>
    <dgm:pt modelId="{D7335306-E233-489B-AEBE-9318B2422377}" type="parTrans" cxnId="{21FCDA83-27F0-4443-9D77-A7B0083CCA4C}">
      <dgm:prSet/>
      <dgm:spPr/>
      <dgm:t>
        <a:bodyPr/>
        <a:lstStyle/>
        <a:p>
          <a:endParaRPr lang="en-US"/>
        </a:p>
      </dgm:t>
    </dgm:pt>
    <dgm:pt modelId="{D2EF09A4-2E49-4FF4-AB55-554A9AB757B7}" type="sibTrans" cxnId="{21FCDA83-27F0-4443-9D77-A7B0083CCA4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C87AA3D-A602-45DE-BFE0-D1528443F44B}">
      <dgm:prSet/>
      <dgm:spPr/>
      <dgm:t>
        <a:bodyPr/>
        <a:lstStyle/>
        <a:p>
          <a:r>
            <a:rPr lang="en-US" b="0" i="0"/>
            <a:t>People who want to know the latest on celebrity gossip</a:t>
          </a:r>
          <a:endParaRPr lang="en-US"/>
        </a:p>
      </dgm:t>
    </dgm:pt>
    <dgm:pt modelId="{3DE04EE9-3509-4E84-B855-8A7B17B011B4}" type="parTrans" cxnId="{5ADE99DD-C20C-4C55-8D6C-549EA4A834A0}">
      <dgm:prSet/>
      <dgm:spPr/>
      <dgm:t>
        <a:bodyPr/>
        <a:lstStyle/>
        <a:p>
          <a:endParaRPr lang="en-US"/>
        </a:p>
      </dgm:t>
    </dgm:pt>
    <dgm:pt modelId="{91E9079D-988A-49DF-88A1-77A1736E1AB1}" type="sibTrans" cxnId="{5ADE99DD-C20C-4C55-8D6C-549EA4A834A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1DC66F4-392E-4E16-81EF-B1257D4B3819}" type="pres">
      <dgm:prSet presAssocID="{7387EF75-03F2-4BAE-A9E3-5D8664983772}" presName="linearFlow" presStyleCnt="0">
        <dgm:presLayoutVars>
          <dgm:dir/>
          <dgm:animLvl val="lvl"/>
          <dgm:resizeHandles val="exact"/>
        </dgm:presLayoutVars>
      </dgm:prSet>
      <dgm:spPr/>
    </dgm:pt>
    <dgm:pt modelId="{B61FB51B-D889-470B-A0A2-F21BFE337720}" type="pres">
      <dgm:prSet presAssocID="{F495B33E-1528-4D32-A3A2-12FC31774BB4}" presName="compositeNode" presStyleCnt="0"/>
      <dgm:spPr/>
    </dgm:pt>
    <dgm:pt modelId="{1B250494-5ACD-4C02-9A6B-F9782203512A}" type="pres">
      <dgm:prSet presAssocID="{F495B33E-1528-4D32-A3A2-12FC31774BB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DEF46EF-ACC4-4F44-9183-FBF75DD3478F}" type="pres">
      <dgm:prSet presAssocID="{F495B33E-1528-4D32-A3A2-12FC31774BB4}" presName="parSh" presStyleCnt="0"/>
      <dgm:spPr/>
    </dgm:pt>
    <dgm:pt modelId="{9E9CA21B-05BF-46E2-BA99-C1A484AA4A67}" type="pres">
      <dgm:prSet presAssocID="{F495B33E-1528-4D32-A3A2-12FC31774BB4}" presName="lineNode" presStyleLbl="alignAccFollowNode1" presStyleIdx="0" presStyleCnt="6"/>
      <dgm:spPr/>
    </dgm:pt>
    <dgm:pt modelId="{58602635-42C4-4900-8FB9-0A6C8265CC37}" type="pres">
      <dgm:prSet presAssocID="{F495B33E-1528-4D32-A3A2-12FC31774BB4}" presName="lineArrowNode" presStyleLbl="alignAccFollowNode1" presStyleIdx="1" presStyleCnt="6"/>
      <dgm:spPr/>
    </dgm:pt>
    <dgm:pt modelId="{DF1A6280-08B6-4E76-A4AA-87F6CA0481E1}" type="pres">
      <dgm:prSet presAssocID="{D2EF09A4-2E49-4FF4-AB55-554A9AB757B7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C0F283C2-A630-4AC5-A270-2713240C4451}" type="pres">
      <dgm:prSet presAssocID="{D2EF09A4-2E49-4FF4-AB55-554A9AB757B7}" presName="spacerBetweenCircleAndCallout" presStyleCnt="0">
        <dgm:presLayoutVars/>
      </dgm:prSet>
      <dgm:spPr/>
    </dgm:pt>
    <dgm:pt modelId="{63C0D4EC-B8FB-463D-8CC3-EF2DE5B2A844}" type="pres">
      <dgm:prSet presAssocID="{F495B33E-1528-4D32-A3A2-12FC31774BB4}" presName="nodeText" presStyleLbl="alignAccFollowNode1" presStyleIdx="2" presStyleCnt="6">
        <dgm:presLayoutVars>
          <dgm:bulletEnabled val="1"/>
        </dgm:presLayoutVars>
      </dgm:prSet>
      <dgm:spPr/>
    </dgm:pt>
    <dgm:pt modelId="{292BB0DA-3A51-46C7-9A36-1F53B26F5075}" type="pres">
      <dgm:prSet presAssocID="{D2EF09A4-2E49-4FF4-AB55-554A9AB757B7}" presName="sibTransComposite" presStyleCnt="0"/>
      <dgm:spPr/>
    </dgm:pt>
    <dgm:pt modelId="{5DF2AA40-CB1F-47EB-9BBB-4CA1269F8804}" type="pres">
      <dgm:prSet presAssocID="{1C87AA3D-A602-45DE-BFE0-D1528443F44B}" presName="compositeNode" presStyleCnt="0"/>
      <dgm:spPr/>
    </dgm:pt>
    <dgm:pt modelId="{865A29B1-C1B3-44A4-ABB8-3F12419EDAE4}" type="pres">
      <dgm:prSet presAssocID="{1C87AA3D-A602-45DE-BFE0-D1528443F44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0418846-2FC8-49A8-8293-FC7FE18E95D5}" type="pres">
      <dgm:prSet presAssocID="{1C87AA3D-A602-45DE-BFE0-D1528443F44B}" presName="parSh" presStyleCnt="0"/>
      <dgm:spPr/>
    </dgm:pt>
    <dgm:pt modelId="{9A251C7D-4592-4C17-A3B0-0E58C37CE8FF}" type="pres">
      <dgm:prSet presAssocID="{1C87AA3D-A602-45DE-BFE0-D1528443F44B}" presName="lineNode" presStyleLbl="alignAccFollowNode1" presStyleIdx="3" presStyleCnt="6"/>
      <dgm:spPr/>
    </dgm:pt>
    <dgm:pt modelId="{94AB3A39-CF7F-4797-8DC3-2E335B70D082}" type="pres">
      <dgm:prSet presAssocID="{1C87AA3D-A602-45DE-BFE0-D1528443F44B}" presName="lineArrowNode" presStyleLbl="alignAccFollowNode1" presStyleIdx="4" presStyleCnt="6"/>
      <dgm:spPr/>
    </dgm:pt>
    <dgm:pt modelId="{F97F8BBC-8675-4F56-9FF9-3A4E77ACD5C7}" type="pres">
      <dgm:prSet presAssocID="{91E9079D-988A-49DF-88A1-77A1736E1AB1}" presName="sibTransNodeCircle" presStyleLbl="alignNode1" presStyleIdx="1" presStyleCnt="2">
        <dgm:presLayoutVars>
          <dgm:chMax val="0"/>
          <dgm:bulletEnabled/>
        </dgm:presLayoutVars>
      </dgm:prSet>
      <dgm:spPr/>
    </dgm:pt>
    <dgm:pt modelId="{34C86B6F-6F2A-4D32-8A40-33034CA7DB14}" type="pres">
      <dgm:prSet presAssocID="{91E9079D-988A-49DF-88A1-77A1736E1AB1}" presName="spacerBetweenCircleAndCallout" presStyleCnt="0">
        <dgm:presLayoutVars/>
      </dgm:prSet>
      <dgm:spPr/>
    </dgm:pt>
    <dgm:pt modelId="{35C5A887-1515-4FE4-A4BF-793FEA14167A}" type="pres">
      <dgm:prSet presAssocID="{1C87AA3D-A602-45DE-BFE0-D1528443F44B}" presName="nodeText" presStyleLbl="alignAccFollowNode1" presStyleIdx="5" presStyleCnt="6">
        <dgm:presLayoutVars>
          <dgm:bulletEnabled val="1"/>
        </dgm:presLayoutVars>
      </dgm:prSet>
      <dgm:spPr/>
    </dgm:pt>
  </dgm:ptLst>
  <dgm:cxnLst>
    <dgm:cxn modelId="{9B547448-CBC0-4380-B9BA-0ED9B728FCCE}" type="presOf" srcId="{1C87AA3D-A602-45DE-BFE0-D1528443F44B}" destId="{35C5A887-1515-4FE4-A4BF-793FEA14167A}" srcOrd="0" destOrd="0" presId="urn:microsoft.com/office/officeart/2016/7/layout/LinearArrowProcessNumbered"/>
    <dgm:cxn modelId="{D76D8371-8E5C-43E0-BDDE-AD9BA11471CE}" type="presOf" srcId="{7387EF75-03F2-4BAE-A9E3-5D8664983772}" destId="{F1DC66F4-392E-4E16-81EF-B1257D4B3819}" srcOrd="0" destOrd="0" presId="urn:microsoft.com/office/officeart/2016/7/layout/LinearArrowProcessNumbered"/>
    <dgm:cxn modelId="{21FCDA83-27F0-4443-9D77-A7B0083CCA4C}" srcId="{7387EF75-03F2-4BAE-A9E3-5D8664983772}" destId="{F495B33E-1528-4D32-A3A2-12FC31774BB4}" srcOrd="0" destOrd="0" parTransId="{D7335306-E233-489B-AEBE-9318B2422377}" sibTransId="{D2EF09A4-2E49-4FF4-AB55-554A9AB757B7}"/>
    <dgm:cxn modelId="{BBAC0891-9DAD-488D-A843-5D743776CD66}" type="presOf" srcId="{F495B33E-1528-4D32-A3A2-12FC31774BB4}" destId="{63C0D4EC-B8FB-463D-8CC3-EF2DE5B2A844}" srcOrd="0" destOrd="0" presId="urn:microsoft.com/office/officeart/2016/7/layout/LinearArrowProcessNumbered"/>
    <dgm:cxn modelId="{75252D98-ADE9-4FE9-9027-E9E904FF9661}" type="presOf" srcId="{91E9079D-988A-49DF-88A1-77A1736E1AB1}" destId="{F97F8BBC-8675-4F56-9FF9-3A4E77ACD5C7}" srcOrd="0" destOrd="0" presId="urn:microsoft.com/office/officeart/2016/7/layout/LinearArrowProcessNumbered"/>
    <dgm:cxn modelId="{5ADE99DD-C20C-4C55-8D6C-549EA4A834A0}" srcId="{7387EF75-03F2-4BAE-A9E3-5D8664983772}" destId="{1C87AA3D-A602-45DE-BFE0-D1528443F44B}" srcOrd="1" destOrd="0" parTransId="{3DE04EE9-3509-4E84-B855-8A7B17B011B4}" sibTransId="{91E9079D-988A-49DF-88A1-77A1736E1AB1}"/>
    <dgm:cxn modelId="{9D514EEC-E7ED-486B-A90D-A5F3C601F590}" type="presOf" srcId="{D2EF09A4-2E49-4FF4-AB55-554A9AB757B7}" destId="{DF1A6280-08B6-4E76-A4AA-87F6CA0481E1}" srcOrd="0" destOrd="0" presId="urn:microsoft.com/office/officeart/2016/7/layout/LinearArrowProcessNumbered"/>
    <dgm:cxn modelId="{C05FDBB4-C2A4-4CE0-9B4A-0144CABBD0B4}" type="presParOf" srcId="{F1DC66F4-392E-4E16-81EF-B1257D4B3819}" destId="{B61FB51B-D889-470B-A0A2-F21BFE337720}" srcOrd="0" destOrd="0" presId="urn:microsoft.com/office/officeart/2016/7/layout/LinearArrowProcessNumbered"/>
    <dgm:cxn modelId="{66D603E2-B23D-4C11-9642-3FC8B7C48BC8}" type="presParOf" srcId="{B61FB51B-D889-470B-A0A2-F21BFE337720}" destId="{1B250494-5ACD-4C02-9A6B-F9782203512A}" srcOrd="0" destOrd="0" presId="urn:microsoft.com/office/officeart/2016/7/layout/LinearArrowProcessNumbered"/>
    <dgm:cxn modelId="{49D2BBE2-204C-4CD4-BDBD-1A1182356D91}" type="presParOf" srcId="{B61FB51B-D889-470B-A0A2-F21BFE337720}" destId="{6DEF46EF-ACC4-4F44-9183-FBF75DD3478F}" srcOrd="1" destOrd="0" presId="urn:microsoft.com/office/officeart/2016/7/layout/LinearArrowProcessNumbered"/>
    <dgm:cxn modelId="{03E685BA-2003-4A26-9AAC-0A46E244A613}" type="presParOf" srcId="{6DEF46EF-ACC4-4F44-9183-FBF75DD3478F}" destId="{9E9CA21B-05BF-46E2-BA99-C1A484AA4A67}" srcOrd="0" destOrd="0" presId="urn:microsoft.com/office/officeart/2016/7/layout/LinearArrowProcessNumbered"/>
    <dgm:cxn modelId="{D6E082AC-E211-4519-BB95-892C3361AEDD}" type="presParOf" srcId="{6DEF46EF-ACC4-4F44-9183-FBF75DD3478F}" destId="{58602635-42C4-4900-8FB9-0A6C8265CC37}" srcOrd="1" destOrd="0" presId="urn:microsoft.com/office/officeart/2016/7/layout/LinearArrowProcessNumbered"/>
    <dgm:cxn modelId="{3BBD6228-FFFF-478B-BD3D-29CC6E24FA1E}" type="presParOf" srcId="{6DEF46EF-ACC4-4F44-9183-FBF75DD3478F}" destId="{DF1A6280-08B6-4E76-A4AA-87F6CA0481E1}" srcOrd="2" destOrd="0" presId="urn:microsoft.com/office/officeart/2016/7/layout/LinearArrowProcessNumbered"/>
    <dgm:cxn modelId="{1EC2A426-EFFF-4E12-9182-A2F86FDD7F08}" type="presParOf" srcId="{6DEF46EF-ACC4-4F44-9183-FBF75DD3478F}" destId="{C0F283C2-A630-4AC5-A270-2713240C4451}" srcOrd="3" destOrd="0" presId="urn:microsoft.com/office/officeart/2016/7/layout/LinearArrowProcessNumbered"/>
    <dgm:cxn modelId="{9913105E-F12D-42D5-A8D9-F3090007FF2F}" type="presParOf" srcId="{B61FB51B-D889-470B-A0A2-F21BFE337720}" destId="{63C0D4EC-B8FB-463D-8CC3-EF2DE5B2A844}" srcOrd="2" destOrd="0" presId="urn:microsoft.com/office/officeart/2016/7/layout/LinearArrowProcessNumbered"/>
    <dgm:cxn modelId="{C9B4F245-6E1B-4202-B73A-8591D6775A46}" type="presParOf" srcId="{F1DC66F4-392E-4E16-81EF-B1257D4B3819}" destId="{292BB0DA-3A51-46C7-9A36-1F53B26F5075}" srcOrd="1" destOrd="0" presId="urn:microsoft.com/office/officeart/2016/7/layout/LinearArrowProcessNumbered"/>
    <dgm:cxn modelId="{959EFDF0-FCD5-45C1-A428-22479D4091E1}" type="presParOf" srcId="{F1DC66F4-392E-4E16-81EF-B1257D4B3819}" destId="{5DF2AA40-CB1F-47EB-9BBB-4CA1269F8804}" srcOrd="2" destOrd="0" presId="urn:microsoft.com/office/officeart/2016/7/layout/LinearArrowProcessNumbered"/>
    <dgm:cxn modelId="{468DBEC4-2AE1-4292-AC0D-1A1F9F1D490B}" type="presParOf" srcId="{5DF2AA40-CB1F-47EB-9BBB-4CA1269F8804}" destId="{865A29B1-C1B3-44A4-ABB8-3F12419EDAE4}" srcOrd="0" destOrd="0" presId="urn:microsoft.com/office/officeart/2016/7/layout/LinearArrowProcessNumbered"/>
    <dgm:cxn modelId="{6D6BB66F-92E9-49D6-998A-576B2308E736}" type="presParOf" srcId="{5DF2AA40-CB1F-47EB-9BBB-4CA1269F8804}" destId="{30418846-2FC8-49A8-8293-FC7FE18E95D5}" srcOrd="1" destOrd="0" presId="urn:microsoft.com/office/officeart/2016/7/layout/LinearArrowProcessNumbered"/>
    <dgm:cxn modelId="{C12C6079-FE15-4475-AB00-15DCC7F731EE}" type="presParOf" srcId="{30418846-2FC8-49A8-8293-FC7FE18E95D5}" destId="{9A251C7D-4592-4C17-A3B0-0E58C37CE8FF}" srcOrd="0" destOrd="0" presId="urn:microsoft.com/office/officeart/2016/7/layout/LinearArrowProcessNumbered"/>
    <dgm:cxn modelId="{082129A6-99EB-4D7F-B4D0-2754A8D2FEC7}" type="presParOf" srcId="{30418846-2FC8-49A8-8293-FC7FE18E95D5}" destId="{94AB3A39-CF7F-4797-8DC3-2E335B70D082}" srcOrd="1" destOrd="0" presId="urn:microsoft.com/office/officeart/2016/7/layout/LinearArrowProcessNumbered"/>
    <dgm:cxn modelId="{254D77B4-B096-494B-BD11-DA383C5EE049}" type="presParOf" srcId="{30418846-2FC8-49A8-8293-FC7FE18E95D5}" destId="{F97F8BBC-8675-4F56-9FF9-3A4E77ACD5C7}" srcOrd="2" destOrd="0" presId="urn:microsoft.com/office/officeart/2016/7/layout/LinearArrowProcessNumbered"/>
    <dgm:cxn modelId="{C503D5FF-44FA-459A-AFA2-EF245041139C}" type="presParOf" srcId="{30418846-2FC8-49A8-8293-FC7FE18E95D5}" destId="{34C86B6F-6F2A-4D32-8A40-33034CA7DB14}" srcOrd="3" destOrd="0" presId="urn:microsoft.com/office/officeart/2016/7/layout/LinearArrowProcessNumbered"/>
    <dgm:cxn modelId="{C6D65269-D420-405A-8595-E25331D1ACFB}" type="presParOf" srcId="{5DF2AA40-CB1F-47EB-9BBB-4CA1269F8804}" destId="{35C5A887-1515-4FE4-A4BF-793FEA14167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1811CE-941C-43EF-946A-59DFB9C0F976}" type="doc">
      <dgm:prSet loTypeId="urn:microsoft.com/office/officeart/2005/8/layout/b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07F085D-AC14-44CC-8580-8AB42F6CEEE4}">
      <dgm:prSet/>
      <dgm:spPr/>
      <dgm:t>
        <a:bodyPr/>
        <a:lstStyle/>
        <a:p>
          <a:r>
            <a:rPr lang="en-US" b="0" i="0"/>
            <a:t>Kindly suggest ideas of how to make this app more than a music player.</a:t>
          </a:r>
          <a:endParaRPr lang="en-US"/>
        </a:p>
      </dgm:t>
    </dgm:pt>
    <dgm:pt modelId="{F4E9CFBC-36BB-4BA1-89AB-D3724505D413}" type="parTrans" cxnId="{F9ED8425-2E3D-4890-91D6-031D4724D6F2}">
      <dgm:prSet/>
      <dgm:spPr/>
      <dgm:t>
        <a:bodyPr/>
        <a:lstStyle/>
        <a:p>
          <a:endParaRPr lang="en-US"/>
        </a:p>
      </dgm:t>
    </dgm:pt>
    <dgm:pt modelId="{20B973F9-3D18-4A9A-BEEA-F444C05F25A2}" type="sibTrans" cxnId="{F9ED8425-2E3D-4890-91D6-031D4724D6F2}">
      <dgm:prSet/>
      <dgm:spPr/>
      <dgm:t>
        <a:bodyPr/>
        <a:lstStyle/>
        <a:p>
          <a:endParaRPr lang="en-US"/>
        </a:p>
      </dgm:t>
    </dgm:pt>
    <dgm:pt modelId="{DCF48C6B-B97C-4768-9F5D-B759259488D9}">
      <dgm:prSet/>
      <dgm:spPr/>
      <dgm:t>
        <a:bodyPr/>
        <a:lstStyle/>
        <a:p>
          <a:r>
            <a:rPr lang="en-US" b="0" i="0"/>
            <a:t>User input is very important </a:t>
          </a:r>
          <a:endParaRPr lang="en-US"/>
        </a:p>
      </dgm:t>
    </dgm:pt>
    <dgm:pt modelId="{1C4B4C1D-75E3-42AE-87DE-E1B81AA723CD}" type="parTrans" cxnId="{E9B44EDC-B78E-423D-AA48-478450B64D78}">
      <dgm:prSet/>
      <dgm:spPr/>
      <dgm:t>
        <a:bodyPr/>
        <a:lstStyle/>
        <a:p>
          <a:endParaRPr lang="en-US"/>
        </a:p>
      </dgm:t>
    </dgm:pt>
    <dgm:pt modelId="{6F3C628C-F737-4F71-9C1D-883BC5837181}" type="sibTrans" cxnId="{E9B44EDC-B78E-423D-AA48-478450B64D78}">
      <dgm:prSet/>
      <dgm:spPr/>
      <dgm:t>
        <a:bodyPr/>
        <a:lstStyle/>
        <a:p>
          <a:endParaRPr lang="en-US"/>
        </a:p>
      </dgm:t>
    </dgm:pt>
    <dgm:pt modelId="{EBC4AB44-A96A-4E55-9F0D-E6997161B747}" type="pres">
      <dgm:prSet presAssocID="{F11811CE-941C-43EF-946A-59DFB9C0F976}" presName="Name0" presStyleCnt="0">
        <dgm:presLayoutVars>
          <dgm:dir/>
          <dgm:resizeHandles/>
        </dgm:presLayoutVars>
      </dgm:prSet>
      <dgm:spPr/>
    </dgm:pt>
    <dgm:pt modelId="{E865F752-DD87-42CC-8EC3-40CF355453F5}" type="pres">
      <dgm:prSet presAssocID="{907F085D-AC14-44CC-8580-8AB42F6CEEE4}" presName="compNode" presStyleCnt="0"/>
      <dgm:spPr/>
    </dgm:pt>
    <dgm:pt modelId="{A8DF6B50-B0EE-46D3-8712-1DB10C7B59C2}" type="pres">
      <dgm:prSet presAssocID="{907F085D-AC14-44CC-8580-8AB42F6CEEE4}" presName="dummyConnPt" presStyleCnt="0"/>
      <dgm:spPr/>
    </dgm:pt>
    <dgm:pt modelId="{B497CB3F-96A9-4469-AB1A-50EB1C206CCC}" type="pres">
      <dgm:prSet presAssocID="{907F085D-AC14-44CC-8580-8AB42F6CEEE4}" presName="node" presStyleLbl="node1" presStyleIdx="0" presStyleCnt="2">
        <dgm:presLayoutVars>
          <dgm:bulletEnabled val="1"/>
        </dgm:presLayoutVars>
      </dgm:prSet>
      <dgm:spPr/>
    </dgm:pt>
    <dgm:pt modelId="{5F5BF74B-7A99-4B3F-B4B5-42FDCBC255C2}" type="pres">
      <dgm:prSet presAssocID="{20B973F9-3D18-4A9A-BEEA-F444C05F25A2}" presName="sibTrans" presStyleLbl="bgSibTrans2D1" presStyleIdx="0" presStyleCnt="1"/>
      <dgm:spPr/>
    </dgm:pt>
    <dgm:pt modelId="{654A7E4C-CE57-4CD0-8D93-2DB400B677A6}" type="pres">
      <dgm:prSet presAssocID="{DCF48C6B-B97C-4768-9F5D-B759259488D9}" presName="compNode" presStyleCnt="0"/>
      <dgm:spPr/>
    </dgm:pt>
    <dgm:pt modelId="{7E7A3805-397E-4D7B-8913-A1C391DA69BB}" type="pres">
      <dgm:prSet presAssocID="{DCF48C6B-B97C-4768-9F5D-B759259488D9}" presName="dummyConnPt" presStyleCnt="0"/>
      <dgm:spPr/>
    </dgm:pt>
    <dgm:pt modelId="{5ABEC319-C8EA-45CE-A38B-32CB40832874}" type="pres">
      <dgm:prSet presAssocID="{DCF48C6B-B97C-4768-9F5D-B759259488D9}" presName="node" presStyleLbl="node1" presStyleIdx="1" presStyleCnt="2">
        <dgm:presLayoutVars>
          <dgm:bulletEnabled val="1"/>
        </dgm:presLayoutVars>
      </dgm:prSet>
      <dgm:spPr/>
    </dgm:pt>
  </dgm:ptLst>
  <dgm:cxnLst>
    <dgm:cxn modelId="{384A290C-159B-4391-B903-576AA8E865FC}" type="presOf" srcId="{DCF48C6B-B97C-4768-9F5D-B759259488D9}" destId="{5ABEC319-C8EA-45CE-A38B-32CB40832874}" srcOrd="0" destOrd="0" presId="urn:microsoft.com/office/officeart/2005/8/layout/bProcess4"/>
    <dgm:cxn modelId="{F9ED8425-2E3D-4890-91D6-031D4724D6F2}" srcId="{F11811CE-941C-43EF-946A-59DFB9C0F976}" destId="{907F085D-AC14-44CC-8580-8AB42F6CEEE4}" srcOrd="0" destOrd="0" parTransId="{F4E9CFBC-36BB-4BA1-89AB-D3724505D413}" sibTransId="{20B973F9-3D18-4A9A-BEEA-F444C05F25A2}"/>
    <dgm:cxn modelId="{B295D951-CC33-4220-9904-67D5725F56C2}" type="presOf" srcId="{20B973F9-3D18-4A9A-BEEA-F444C05F25A2}" destId="{5F5BF74B-7A99-4B3F-B4B5-42FDCBC255C2}" srcOrd="0" destOrd="0" presId="urn:microsoft.com/office/officeart/2005/8/layout/bProcess4"/>
    <dgm:cxn modelId="{8530C2BA-5807-4DB1-AECA-CCFD15F23B7B}" type="presOf" srcId="{F11811CE-941C-43EF-946A-59DFB9C0F976}" destId="{EBC4AB44-A96A-4E55-9F0D-E6997161B747}" srcOrd="0" destOrd="0" presId="urn:microsoft.com/office/officeart/2005/8/layout/bProcess4"/>
    <dgm:cxn modelId="{E9B44EDC-B78E-423D-AA48-478450B64D78}" srcId="{F11811CE-941C-43EF-946A-59DFB9C0F976}" destId="{DCF48C6B-B97C-4768-9F5D-B759259488D9}" srcOrd="1" destOrd="0" parTransId="{1C4B4C1D-75E3-42AE-87DE-E1B81AA723CD}" sibTransId="{6F3C628C-F737-4F71-9C1D-883BC5837181}"/>
    <dgm:cxn modelId="{F632EBF3-420D-4B59-A797-7AE37D4E062B}" type="presOf" srcId="{907F085D-AC14-44CC-8580-8AB42F6CEEE4}" destId="{B497CB3F-96A9-4469-AB1A-50EB1C206CCC}" srcOrd="0" destOrd="0" presId="urn:microsoft.com/office/officeart/2005/8/layout/bProcess4"/>
    <dgm:cxn modelId="{51E212B9-ACC4-42D3-9BE9-7A286053FE82}" type="presParOf" srcId="{EBC4AB44-A96A-4E55-9F0D-E6997161B747}" destId="{E865F752-DD87-42CC-8EC3-40CF355453F5}" srcOrd="0" destOrd="0" presId="urn:microsoft.com/office/officeart/2005/8/layout/bProcess4"/>
    <dgm:cxn modelId="{29A4EE92-F5B6-4227-9E85-28A242B749FA}" type="presParOf" srcId="{E865F752-DD87-42CC-8EC3-40CF355453F5}" destId="{A8DF6B50-B0EE-46D3-8712-1DB10C7B59C2}" srcOrd="0" destOrd="0" presId="urn:microsoft.com/office/officeart/2005/8/layout/bProcess4"/>
    <dgm:cxn modelId="{E22224C4-9A67-45FA-8B18-40064AFDF414}" type="presParOf" srcId="{E865F752-DD87-42CC-8EC3-40CF355453F5}" destId="{B497CB3F-96A9-4469-AB1A-50EB1C206CCC}" srcOrd="1" destOrd="0" presId="urn:microsoft.com/office/officeart/2005/8/layout/bProcess4"/>
    <dgm:cxn modelId="{580FADC4-8971-4CA6-BB45-0F2745BFCCA8}" type="presParOf" srcId="{EBC4AB44-A96A-4E55-9F0D-E6997161B747}" destId="{5F5BF74B-7A99-4B3F-B4B5-42FDCBC255C2}" srcOrd="1" destOrd="0" presId="urn:microsoft.com/office/officeart/2005/8/layout/bProcess4"/>
    <dgm:cxn modelId="{C28730AC-2C3F-4B50-A4B6-77CBC6A62F1F}" type="presParOf" srcId="{EBC4AB44-A96A-4E55-9F0D-E6997161B747}" destId="{654A7E4C-CE57-4CD0-8D93-2DB400B677A6}" srcOrd="2" destOrd="0" presId="urn:microsoft.com/office/officeart/2005/8/layout/bProcess4"/>
    <dgm:cxn modelId="{5243F9ED-449C-4CFD-9256-EB2B7299FB63}" type="presParOf" srcId="{654A7E4C-CE57-4CD0-8D93-2DB400B677A6}" destId="{7E7A3805-397E-4D7B-8913-A1C391DA69BB}" srcOrd="0" destOrd="0" presId="urn:microsoft.com/office/officeart/2005/8/layout/bProcess4"/>
    <dgm:cxn modelId="{210F0C94-7177-4CE9-A9FA-B39FF961D367}" type="presParOf" srcId="{654A7E4C-CE57-4CD0-8D93-2DB400B677A6}" destId="{5ABEC319-C8EA-45CE-A38B-32CB4083287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E2040-2C39-4294-A240-F8E4742A1B8D}">
      <dsp:nvSpPr>
        <dsp:cNvPr id="0" name=""/>
        <dsp:cNvSpPr/>
      </dsp:nvSpPr>
      <dsp:spPr>
        <a:xfrm>
          <a:off x="1090601" y="636502"/>
          <a:ext cx="871416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6258C-4348-409F-8536-09EBEC60B078}">
      <dsp:nvSpPr>
        <dsp:cNvPr id="0" name=""/>
        <dsp:cNvSpPr/>
      </dsp:nvSpPr>
      <dsp:spPr>
        <a:xfrm>
          <a:off x="2014302" y="563339"/>
          <a:ext cx="100212" cy="18822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16412"/>
            <a:satOff val="-337"/>
            <a:lumOff val="-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16412"/>
              <a:satOff val="-337"/>
              <a:lumOff val="-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31CB3-B878-4140-8EE9-244AB3FF65FA}">
      <dsp:nvSpPr>
        <dsp:cNvPr id="0" name=""/>
        <dsp:cNvSpPr/>
      </dsp:nvSpPr>
      <dsp:spPr>
        <a:xfrm>
          <a:off x="541623" y="196488"/>
          <a:ext cx="880100" cy="8801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" tIns="34153" rIns="34153" bIns="34153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670511" y="325376"/>
        <a:ext cx="622324" cy="622324"/>
      </dsp:txXfrm>
    </dsp:sp>
    <dsp:sp modelId="{E527339D-22AC-48BA-A8EE-19256CCD15EC}">
      <dsp:nvSpPr>
        <dsp:cNvPr id="0" name=""/>
        <dsp:cNvSpPr/>
      </dsp:nvSpPr>
      <dsp:spPr>
        <a:xfrm>
          <a:off x="1330" y="1242188"/>
          <a:ext cx="196068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32824"/>
            <a:satOff val="-673"/>
            <a:lumOff val="-1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232824"/>
              <a:satOff val="-673"/>
              <a:lumOff val="-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61" tIns="165100" rIns="15466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Providing entertainment through music</a:t>
          </a:r>
          <a:endParaRPr lang="en-US" sz="1100" kern="1200"/>
        </a:p>
      </dsp:txBody>
      <dsp:txXfrm>
        <a:off x="1330" y="1634325"/>
        <a:ext cx="1960687" cy="1573463"/>
      </dsp:txXfrm>
    </dsp:sp>
    <dsp:sp modelId="{394D148F-66E5-4873-BFF2-B96B2ACB3581}">
      <dsp:nvSpPr>
        <dsp:cNvPr id="0" name=""/>
        <dsp:cNvSpPr/>
      </dsp:nvSpPr>
      <dsp:spPr>
        <a:xfrm>
          <a:off x="2179872" y="636502"/>
          <a:ext cx="1960687" cy="72"/>
        </a:xfrm>
        <a:prstGeom prst="rect">
          <a:avLst/>
        </a:prstGeom>
        <a:solidFill>
          <a:schemeClr val="accent2">
            <a:tint val="40000"/>
            <a:alpha val="90000"/>
            <a:hueOff val="349236"/>
            <a:satOff val="-1010"/>
            <a:lumOff val="-2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349236"/>
              <a:satOff val="-1010"/>
              <a:lumOff val="-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39B9D-9E47-4D9B-96DC-6935DA813B49}">
      <dsp:nvSpPr>
        <dsp:cNvPr id="0" name=""/>
        <dsp:cNvSpPr/>
      </dsp:nvSpPr>
      <dsp:spPr>
        <a:xfrm>
          <a:off x="4192844" y="563339"/>
          <a:ext cx="100212" cy="18822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465648"/>
            <a:satOff val="-1347"/>
            <a:lumOff val="-29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465648"/>
              <a:satOff val="-1347"/>
              <a:lumOff val="-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36F95-A4FD-4202-8148-55091D84D091}">
      <dsp:nvSpPr>
        <dsp:cNvPr id="0" name=""/>
        <dsp:cNvSpPr/>
      </dsp:nvSpPr>
      <dsp:spPr>
        <a:xfrm>
          <a:off x="2720165" y="196488"/>
          <a:ext cx="880100" cy="880100"/>
        </a:xfrm>
        <a:prstGeom prst="ellipse">
          <a:avLst/>
        </a:prstGeom>
        <a:solidFill>
          <a:schemeClr val="accent2">
            <a:hueOff val="338703"/>
            <a:satOff val="-1658"/>
            <a:lumOff val="931"/>
            <a:alphaOff val="0"/>
          </a:schemeClr>
        </a:solidFill>
        <a:ln w="19050" cap="rnd" cmpd="sng" algn="ctr">
          <a:solidFill>
            <a:schemeClr val="accent2">
              <a:hueOff val="338703"/>
              <a:satOff val="-1658"/>
              <a:lumOff val="9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" tIns="34153" rIns="34153" bIns="34153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849053" y="325376"/>
        <a:ext cx="622324" cy="622324"/>
      </dsp:txXfrm>
    </dsp:sp>
    <dsp:sp modelId="{78B5764B-9494-41C9-95C9-7B816651388A}">
      <dsp:nvSpPr>
        <dsp:cNvPr id="0" name=""/>
        <dsp:cNvSpPr/>
      </dsp:nvSpPr>
      <dsp:spPr>
        <a:xfrm>
          <a:off x="2179872" y="1242188"/>
          <a:ext cx="196068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82060"/>
            <a:satOff val="-1683"/>
            <a:lumOff val="-3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582060"/>
              <a:satOff val="-1683"/>
              <a:lumOff val="-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61" tIns="165100" rIns="15466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Music player that allows you play your favorite music</a:t>
          </a:r>
          <a:endParaRPr lang="en-US" sz="1100" kern="1200"/>
        </a:p>
      </dsp:txBody>
      <dsp:txXfrm>
        <a:off x="2179872" y="1634325"/>
        <a:ext cx="1960687" cy="1573463"/>
      </dsp:txXfrm>
    </dsp:sp>
    <dsp:sp modelId="{8D9E1C88-3BB8-4713-B010-79F26E5CE1EC}">
      <dsp:nvSpPr>
        <dsp:cNvPr id="0" name=""/>
        <dsp:cNvSpPr/>
      </dsp:nvSpPr>
      <dsp:spPr>
        <a:xfrm>
          <a:off x="4358414" y="636502"/>
          <a:ext cx="1960687" cy="72"/>
        </a:xfrm>
        <a:prstGeom prst="rect">
          <a:avLst/>
        </a:prstGeom>
        <a:solidFill>
          <a:schemeClr val="accent2">
            <a:tint val="40000"/>
            <a:alpha val="90000"/>
            <a:hueOff val="698472"/>
            <a:satOff val="-2020"/>
            <a:lumOff val="-43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698472"/>
              <a:satOff val="-2020"/>
              <a:lumOff val="-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15350-3031-410E-BD08-AAE0450B0131}">
      <dsp:nvSpPr>
        <dsp:cNvPr id="0" name=""/>
        <dsp:cNvSpPr/>
      </dsp:nvSpPr>
      <dsp:spPr>
        <a:xfrm>
          <a:off x="6371386" y="563339"/>
          <a:ext cx="100212" cy="18822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DF89F-9FA7-4486-B731-D34B55ED6F71}">
      <dsp:nvSpPr>
        <dsp:cNvPr id="0" name=""/>
        <dsp:cNvSpPr/>
      </dsp:nvSpPr>
      <dsp:spPr>
        <a:xfrm>
          <a:off x="4898707" y="196488"/>
          <a:ext cx="880100" cy="880100"/>
        </a:xfrm>
        <a:prstGeom prst="ellipse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" tIns="34153" rIns="34153" bIns="34153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027595" y="325376"/>
        <a:ext cx="622324" cy="622324"/>
      </dsp:txXfrm>
    </dsp:sp>
    <dsp:sp modelId="{DA19333B-9382-4E89-A441-E72430C5B4AF}">
      <dsp:nvSpPr>
        <dsp:cNvPr id="0" name=""/>
        <dsp:cNvSpPr/>
      </dsp:nvSpPr>
      <dsp:spPr>
        <a:xfrm>
          <a:off x="4358414" y="1242188"/>
          <a:ext cx="196068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931297"/>
            <a:satOff val="-2693"/>
            <a:lumOff val="-5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931297"/>
              <a:satOff val="-2693"/>
              <a:lumOff val="-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61" tIns="165100" rIns="15466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Find music without having to know the title of the song but simply using the artist’s name to search for music</a:t>
          </a:r>
          <a:endParaRPr lang="en-US" sz="1100" kern="1200"/>
        </a:p>
      </dsp:txBody>
      <dsp:txXfrm>
        <a:off x="4358414" y="1634325"/>
        <a:ext cx="1960687" cy="1573463"/>
      </dsp:txXfrm>
    </dsp:sp>
    <dsp:sp modelId="{4F2B8E6A-3E64-4033-ADA2-7DC42D3400DA}">
      <dsp:nvSpPr>
        <dsp:cNvPr id="0" name=""/>
        <dsp:cNvSpPr/>
      </dsp:nvSpPr>
      <dsp:spPr>
        <a:xfrm>
          <a:off x="6536955" y="636502"/>
          <a:ext cx="1960687" cy="72"/>
        </a:xfrm>
        <a:prstGeom prst="rect">
          <a:avLst/>
        </a:prstGeom>
        <a:solidFill>
          <a:schemeClr val="accent2">
            <a:tint val="40000"/>
            <a:alpha val="90000"/>
            <a:hueOff val="1047709"/>
            <a:satOff val="-3030"/>
            <a:lumOff val="-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047709"/>
              <a:satOff val="-3030"/>
              <a:lumOff val="-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3A33E-1ABC-4D0E-8763-EE53F64722E5}">
      <dsp:nvSpPr>
        <dsp:cNvPr id="0" name=""/>
        <dsp:cNvSpPr/>
      </dsp:nvSpPr>
      <dsp:spPr>
        <a:xfrm>
          <a:off x="8549928" y="563339"/>
          <a:ext cx="100212" cy="18822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164121"/>
            <a:satOff val="-3366"/>
            <a:lumOff val="-7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164121"/>
              <a:satOff val="-3366"/>
              <a:lumOff val="-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E9D94-E032-4409-9C04-528756F74205}">
      <dsp:nvSpPr>
        <dsp:cNvPr id="0" name=""/>
        <dsp:cNvSpPr/>
      </dsp:nvSpPr>
      <dsp:spPr>
        <a:xfrm>
          <a:off x="7077249" y="196488"/>
          <a:ext cx="880100" cy="880100"/>
        </a:xfrm>
        <a:prstGeom prst="ellipse">
          <a:avLst/>
        </a:prstGeom>
        <a:solidFill>
          <a:schemeClr val="accent2">
            <a:hueOff val="1016110"/>
            <a:satOff val="-4974"/>
            <a:lumOff val="2794"/>
            <a:alphaOff val="0"/>
          </a:schemeClr>
        </a:solidFill>
        <a:ln w="19050" cap="rnd" cmpd="sng" algn="ctr">
          <a:solidFill>
            <a:schemeClr val="accent2">
              <a:hueOff val="1016110"/>
              <a:satOff val="-4974"/>
              <a:lumOff val="27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" tIns="34153" rIns="34153" bIns="34153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206137" y="325376"/>
        <a:ext cx="622324" cy="622324"/>
      </dsp:txXfrm>
    </dsp:sp>
    <dsp:sp modelId="{96A57C3E-A365-439B-8048-B097AD174DF8}">
      <dsp:nvSpPr>
        <dsp:cNvPr id="0" name=""/>
        <dsp:cNvSpPr/>
      </dsp:nvSpPr>
      <dsp:spPr>
        <a:xfrm>
          <a:off x="6536955" y="1242188"/>
          <a:ext cx="196068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280533"/>
            <a:satOff val="-3703"/>
            <a:lumOff val="-79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280533"/>
              <a:satOff val="-3703"/>
              <a:lumOff val="-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61" tIns="165100" rIns="15466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Music player without any subscriptions (play on the go)</a:t>
          </a:r>
          <a:endParaRPr lang="en-US" sz="1100" kern="1200"/>
        </a:p>
      </dsp:txBody>
      <dsp:txXfrm>
        <a:off x="6536955" y="1634325"/>
        <a:ext cx="1960687" cy="1573463"/>
      </dsp:txXfrm>
    </dsp:sp>
    <dsp:sp modelId="{6C512EB3-BFA0-47B5-AF30-EF3973A34630}">
      <dsp:nvSpPr>
        <dsp:cNvPr id="0" name=""/>
        <dsp:cNvSpPr/>
      </dsp:nvSpPr>
      <dsp:spPr>
        <a:xfrm>
          <a:off x="8715497" y="636502"/>
          <a:ext cx="980343" cy="72"/>
        </a:xfrm>
        <a:prstGeom prst="rect">
          <a:avLst/>
        </a:prstGeom>
        <a:solidFill>
          <a:schemeClr val="accent2">
            <a:tint val="40000"/>
            <a:alpha val="90000"/>
            <a:hueOff val="1396945"/>
            <a:satOff val="-4040"/>
            <a:lumOff val="-8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396945"/>
              <a:satOff val="-4040"/>
              <a:lumOff val="-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3A93C-8BC9-4459-81F7-365EC7E95E63}">
      <dsp:nvSpPr>
        <dsp:cNvPr id="0" name=""/>
        <dsp:cNvSpPr/>
      </dsp:nvSpPr>
      <dsp:spPr>
        <a:xfrm>
          <a:off x="9255791" y="196488"/>
          <a:ext cx="880100" cy="880100"/>
        </a:xfrm>
        <a:prstGeom prst="ellipse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" tIns="34153" rIns="34153" bIns="34153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384679" y="325376"/>
        <a:ext cx="622324" cy="622324"/>
      </dsp:txXfrm>
    </dsp:sp>
    <dsp:sp modelId="{B616FC2B-703D-4C55-99D3-F4D53BAA4B2A}">
      <dsp:nvSpPr>
        <dsp:cNvPr id="0" name=""/>
        <dsp:cNvSpPr/>
      </dsp:nvSpPr>
      <dsp:spPr>
        <a:xfrm>
          <a:off x="8715497" y="1242188"/>
          <a:ext cx="196068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61" tIns="165100" rIns="15466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Music player that displays some celebrity gossip while a track is playing</a:t>
          </a:r>
          <a:endParaRPr lang="en-US" sz="1100" kern="1200"/>
        </a:p>
      </dsp:txBody>
      <dsp:txXfrm>
        <a:off x="8715497" y="1634325"/>
        <a:ext cx="1960687" cy="15734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78CBC-F2FE-43D3-8C2C-CDE990E3B551}">
      <dsp:nvSpPr>
        <dsp:cNvPr id="0" name=""/>
        <dsp:cNvSpPr/>
      </dsp:nvSpPr>
      <dsp:spPr>
        <a:xfrm>
          <a:off x="212" y="160401"/>
          <a:ext cx="2569562" cy="3083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816" tIns="0" rIns="2538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Have a media player (version1 is mp3 and later version with video player)</a:t>
          </a:r>
          <a:endParaRPr lang="en-US" sz="1800" kern="1200"/>
        </a:p>
      </dsp:txBody>
      <dsp:txXfrm>
        <a:off x="212" y="1393791"/>
        <a:ext cx="2569562" cy="1850084"/>
      </dsp:txXfrm>
    </dsp:sp>
    <dsp:sp modelId="{A740D34F-455F-4AC8-8B10-531244717CE5}">
      <dsp:nvSpPr>
        <dsp:cNvPr id="0" name=""/>
        <dsp:cNvSpPr/>
      </dsp:nvSpPr>
      <dsp:spPr>
        <a:xfrm>
          <a:off x="212" y="160401"/>
          <a:ext cx="2569562" cy="12333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816" tIns="165100" rIns="25381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2" y="160401"/>
        <a:ext cx="2569562" cy="1233389"/>
      </dsp:txXfrm>
    </dsp:sp>
    <dsp:sp modelId="{122BB027-DD9A-421F-B1B4-74B25C628EA4}">
      <dsp:nvSpPr>
        <dsp:cNvPr id="0" name=""/>
        <dsp:cNvSpPr/>
      </dsp:nvSpPr>
      <dsp:spPr>
        <a:xfrm>
          <a:off x="2775340" y="160401"/>
          <a:ext cx="2569562" cy="3083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816" tIns="0" rIns="2538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Play music and display ratings and comments about the track and artist while playing.</a:t>
          </a:r>
          <a:endParaRPr lang="en-US" sz="1800" kern="1200"/>
        </a:p>
      </dsp:txBody>
      <dsp:txXfrm>
        <a:off x="2775340" y="1393791"/>
        <a:ext cx="2569562" cy="1850084"/>
      </dsp:txXfrm>
    </dsp:sp>
    <dsp:sp modelId="{F9734498-CB7F-4F6C-B6EE-A914EC56CE3A}">
      <dsp:nvSpPr>
        <dsp:cNvPr id="0" name=""/>
        <dsp:cNvSpPr/>
      </dsp:nvSpPr>
      <dsp:spPr>
        <a:xfrm>
          <a:off x="2775340" y="160401"/>
          <a:ext cx="2569562" cy="12333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816" tIns="165100" rIns="25381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775340" y="160401"/>
        <a:ext cx="2569562" cy="1233389"/>
      </dsp:txXfrm>
    </dsp:sp>
    <dsp:sp modelId="{90F33700-5725-4AF3-BD21-9FE2C715042A}">
      <dsp:nvSpPr>
        <dsp:cNvPr id="0" name=""/>
        <dsp:cNvSpPr/>
      </dsp:nvSpPr>
      <dsp:spPr>
        <a:xfrm>
          <a:off x="5550467" y="160401"/>
          <a:ext cx="2569562" cy="3083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816" tIns="0" rIns="2538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User searches either for artist or song and the result auto-plays.</a:t>
          </a:r>
          <a:endParaRPr lang="en-US" sz="1800" kern="1200"/>
        </a:p>
      </dsp:txBody>
      <dsp:txXfrm>
        <a:off x="5550467" y="1393791"/>
        <a:ext cx="2569562" cy="1850084"/>
      </dsp:txXfrm>
    </dsp:sp>
    <dsp:sp modelId="{E6770F1D-F1E1-4D7B-8CD9-03D6D611F0DC}">
      <dsp:nvSpPr>
        <dsp:cNvPr id="0" name=""/>
        <dsp:cNvSpPr/>
      </dsp:nvSpPr>
      <dsp:spPr>
        <a:xfrm>
          <a:off x="5550467" y="160401"/>
          <a:ext cx="2569562" cy="12333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816" tIns="165100" rIns="25381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550467" y="160401"/>
        <a:ext cx="2569562" cy="1233389"/>
      </dsp:txXfrm>
    </dsp:sp>
    <dsp:sp modelId="{C9F7B4C7-D793-4511-94EB-B3FF48E6A095}">
      <dsp:nvSpPr>
        <dsp:cNvPr id="0" name=""/>
        <dsp:cNvSpPr/>
      </dsp:nvSpPr>
      <dsp:spPr>
        <a:xfrm>
          <a:off x="8325594" y="160401"/>
          <a:ext cx="2569562" cy="3083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816" tIns="0" rIns="2538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User can replay a track they liked</a:t>
          </a:r>
          <a:endParaRPr lang="en-US" sz="1800" kern="1200"/>
        </a:p>
      </dsp:txBody>
      <dsp:txXfrm>
        <a:off x="8325594" y="1393791"/>
        <a:ext cx="2569562" cy="1850084"/>
      </dsp:txXfrm>
    </dsp:sp>
    <dsp:sp modelId="{3557274A-517C-4393-85B5-97018E2947FD}">
      <dsp:nvSpPr>
        <dsp:cNvPr id="0" name=""/>
        <dsp:cNvSpPr/>
      </dsp:nvSpPr>
      <dsp:spPr>
        <a:xfrm>
          <a:off x="8325594" y="160401"/>
          <a:ext cx="2569562" cy="12333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816" tIns="165100" rIns="25381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325594" y="160401"/>
        <a:ext cx="2569562" cy="1233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CA21B-05BF-46E2-BA99-C1A484AA4A67}">
      <dsp:nvSpPr>
        <dsp:cNvPr id="0" name=""/>
        <dsp:cNvSpPr/>
      </dsp:nvSpPr>
      <dsp:spPr>
        <a:xfrm>
          <a:off x="2723842" y="760286"/>
          <a:ext cx="2179074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02635-42C4-4900-8FB9-0A6C8265CC37}">
      <dsp:nvSpPr>
        <dsp:cNvPr id="0" name=""/>
        <dsp:cNvSpPr/>
      </dsp:nvSpPr>
      <dsp:spPr>
        <a:xfrm>
          <a:off x="5033660" y="642385"/>
          <a:ext cx="250593" cy="30061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A6280-08B6-4E76-A4AA-87F6CA0481E1}">
      <dsp:nvSpPr>
        <dsp:cNvPr id="0" name=""/>
        <dsp:cNvSpPr/>
      </dsp:nvSpPr>
      <dsp:spPr>
        <a:xfrm>
          <a:off x="1691136" y="0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913829" y="222693"/>
        <a:ext cx="1075257" cy="1075257"/>
      </dsp:txXfrm>
    </dsp:sp>
    <dsp:sp modelId="{63C0D4EC-B8FB-463D-8CC3-EF2DE5B2A844}">
      <dsp:nvSpPr>
        <dsp:cNvPr id="0" name=""/>
        <dsp:cNvSpPr/>
      </dsp:nvSpPr>
      <dsp:spPr>
        <a:xfrm>
          <a:off x="0" y="1684800"/>
          <a:ext cx="4902916" cy="1719477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748" tIns="165100" rIns="386748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People who find music as a hobby, therapy or as a way of entertainment.</a:t>
          </a:r>
          <a:endParaRPr lang="en-US" sz="1800" kern="1200"/>
        </a:p>
      </dsp:txBody>
      <dsp:txXfrm>
        <a:off x="0" y="2028695"/>
        <a:ext cx="4902916" cy="1375582"/>
      </dsp:txXfrm>
    </dsp:sp>
    <dsp:sp modelId="{9A251C7D-4592-4C17-A3B0-0E58C37CE8FF}">
      <dsp:nvSpPr>
        <dsp:cNvPr id="0" name=""/>
        <dsp:cNvSpPr/>
      </dsp:nvSpPr>
      <dsp:spPr>
        <a:xfrm>
          <a:off x="5447684" y="766977"/>
          <a:ext cx="2451458" cy="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F8BBC-8675-4F56-9FF9-3A4E77ACD5C7}">
      <dsp:nvSpPr>
        <dsp:cNvPr id="0" name=""/>
        <dsp:cNvSpPr/>
      </dsp:nvSpPr>
      <dsp:spPr>
        <a:xfrm>
          <a:off x="7138821" y="6688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7361514" y="229381"/>
        <a:ext cx="1075257" cy="1075257"/>
      </dsp:txXfrm>
    </dsp:sp>
    <dsp:sp modelId="{35C5A887-1515-4FE4-A4BF-793FEA14167A}">
      <dsp:nvSpPr>
        <dsp:cNvPr id="0" name=""/>
        <dsp:cNvSpPr/>
      </dsp:nvSpPr>
      <dsp:spPr>
        <a:xfrm>
          <a:off x="5447684" y="1684800"/>
          <a:ext cx="4902916" cy="1719477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748" tIns="165100" rIns="386748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People who want to know the latest on celebrity gossip</a:t>
          </a:r>
          <a:endParaRPr lang="en-US" sz="1800" kern="1200"/>
        </a:p>
      </dsp:txBody>
      <dsp:txXfrm>
        <a:off x="5447684" y="2028695"/>
        <a:ext cx="4902916" cy="13755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BF74B-7A99-4B3F-B4B5-42FDCBC255C2}">
      <dsp:nvSpPr>
        <dsp:cNvPr id="0" name=""/>
        <dsp:cNvSpPr/>
      </dsp:nvSpPr>
      <dsp:spPr>
        <a:xfrm rot="5400000">
          <a:off x="446506" y="1691866"/>
          <a:ext cx="2625834" cy="3178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97CB3F-96A9-4469-AB1A-50EB1C206CCC}">
      <dsp:nvSpPr>
        <dsp:cNvPr id="0" name=""/>
        <dsp:cNvSpPr/>
      </dsp:nvSpPr>
      <dsp:spPr>
        <a:xfrm>
          <a:off x="1041843" y="3178"/>
          <a:ext cx="3531300" cy="2118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Kindly suggest ideas of how to make this app more than a music player.</a:t>
          </a:r>
          <a:endParaRPr lang="en-US" sz="2600" kern="1200"/>
        </a:p>
      </dsp:txBody>
      <dsp:txXfrm>
        <a:off x="1103900" y="65235"/>
        <a:ext cx="3407186" cy="1994666"/>
      </dsp:txXfrm>
    </dsp:sp>
    <dsp:sp modelId="{5ABEC319-C8EA-45CE-A38B-32CB40832874}">
      <dsp:nvSpPr>
        <dsp:cNvPr id="0" name=""/>
        <dsp:cNvSpPr/>
      </dsp:nvSpPr>
      <dsp:spPr>
        <a:xfrm>
          <a:off x="1041843" y="2651654"/>
          <a:ext cx="3531300" cy="2118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User input is very important </a:t>
          </a:r>
          <a:endParaRPr lang="en-US" sz="2600" kern="1200"/>
        </a:p>
      </dsp:txBody>
      <dsp:txXfrm>
        <a:off x="1103900" y="2713711"/>
        <a:ext cx="3407186" cy="199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4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5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414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9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4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29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7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4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7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2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5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5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0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6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22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11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18961-50CD-46F7-8AEB-7AC46812D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MP3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66712-4293-433E-8DD3-AF69A2A95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Done by Lydia Nyagitari</a:t>
            </a:r>
          </a:p>
        </p:txBody>
      </p:sp>
    </p:spTree>
    <p:extLst>
      <p:ext uri="{BB962C8B-B14F-4D97-AF65-F5344CB8AC3E}">
        <p14:creationId xmlns:p14="http://schemas.microsoft.com/office/powerpoint/2010/main" val="355525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5BD90-D1B8-44D0-ABB6-F686E8D1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PROBLEM I AM SOLVING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D3A0C9-E12B-4063-AE2E-7F817EA42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34223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79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6B2A6-83D9-4DAE-A05F-DDBD0A26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PROJECT REQUIREMENTS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0A35A65D-1E25-445E-A9EB-E688F32F5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25917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05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D9CAA-DA70-4C9C-815F-211734EE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TARGET AUDIENCE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26AD43-E68E-4551-83DF-BF2DFA89F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8719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8737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8C4F2-ABF1-4223-9B0B-D13386BD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2F2F2"/>
                </a:solidFill>
              </a:rPr>
              <a:t>SUGGESTIONS/COMMENTS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B854C7-33BF-49B3-92B1-34CF62B42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455820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764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MP3</vt:lpstr>
      <vt:lpstr>PROBLEM I AM SOLVING</vt:lpstr>
      <vt:lpstr>PROJECT REQUIREMENTS</vt:lpstr>
      <vt:lpstr>TARGET AUDIENCE</vt:lpstr>
      <vt:lpstr>SUGGESTIONS/COMMENTS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</dc:title>
  <dc:creator>lydia nyagitari</dc:creator>
  <cp:lastModifiedBy>lydia nyagitari</cp:lastModifiedBy>
  <cp:revision>2</cp:revision>
  <dcterms:created xsi:type="dcterms:W3CDTF">2018-12-07T03:05:24Z</dcterms:created>
  <dcterms:modified xsi:type="dcterms:W3CDTF">2018-12-08T16:18:59Z</dcterms:modified>
</cp:coreProperties>
</file>