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mundsapi-preprod.github.io/api-documentation/vehic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C0C1-6322-4C99-9045-15D062A01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NAME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24D8-8EAF-4382-A982-C1C60811F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LYDIA NYAGITARI</a:t>
            </a:r>
          </a:p>
        </p:txBody>
      </p:sp>
    </p:spTree>
    <p:extLst>
      <p:ext uri="{BB962C8B-B14F-4D97-AF65-F5344CB8AC3E}">
        <p14:creationId xmlns:p14="http://schemas.microsoft.com/office/powerpoint/2010/main" val="19445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7061-A8AF-4E3C-BEED-A212C230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IT SOLVES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3866-6B91-49A9-A61B-34737957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BABY NAMES FOR COUPLES/NEW MUMS</a:t>
            </a:r>
          </a:p>
          <a:p>
            <a:r>
              <a:rPr lang="en-US" dirty="0"/>
              <a:t>HELP PEOPLE WHO ARE LOOKING FOR NICKNAMES HAVE FUN</a:t>
            </a:r>
          </a:p>
          <a:p>
            <a:r>
              <a:rPr lang="en-US" dirty="0"/>
              <a:t>PARENTS GET TO PICK NAMES FOR THEIR BABIES AND GUESS THE TYPE OF CAR THEY WILL DRIVE IN FUTURE</a:t>
            </a:r>
          </a:p>
          <a:p>
            <a:r>
              <a:rPr lang="en-US" dirty="0"/>
              <a:t>SOLVES COUPLES ARGUING ABOUT NAMES TO GIVE THEIR KIDS</a:t>
            </a:r>
          </a:p>
        </p:txBody>
      </p:sp>
    </p:spTree>
    <p:extLst>
      <p:ext uri="{BB962C8B-B14F-4D97-AF65-F5344CB8AC3E}">
        <p14:creationId xmlns:p14="http://schemas.microsoft.com/office/powerpoint/2010/main" val="35196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8B84-DC8F-452F-84F9-9EF78FF3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3842-AFDC-4D77-BF75-CAA34250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, html,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Ajax</a:t>
            </a:r>
          </a:p>
          <a:p>
            <a:r>
              <a:rPr lang="en-US" dirty="0" err="1"/>
              <a:t>Namefake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https://en.namefake.com/api</a:t>
            </a:r>
          </a:p>
          <a:p>
            <a:r>
              <a:rPr lang="en-US" dirty="0"/>
              <a:t>Edmund’s vehicle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https://edmundsapi-preprod.github.io/api-documentation/vehicle/</a:t>
            </a:r>
            <a:endParaRPr lang="en-US" dirty="0"/>
          </a:p>
          <a:p>
            <a:r>
              <a:rPr lang="en-US" dirty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D25A-207D-45F1-B70F-C32D50FF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EF45-1EA1-4A6E-8D67-5482202F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the app </a:t>
            </a:r>
            <a:r>
              <a:rPr lang="en-US"/>
              <a:t>into several languages</a:t>
            </a:r>
            <a:endParaRPr lang="en-US" dirty="0"/>
          </a:p>
          <a:p>
            <a:r>
              <a:rPr lang="en-US" dirty="0" err="1"/>
              <a:t>Api</a:t>
            </a:r>
            <a:r>
              <a:rPr lang="en-US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1523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98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RANDOM NAME PICKER</vt:lpstr>
      <vt:lpstr>PROBLEM IT SOLVES</vt:lpstr>
      <vt:lpstr>Technology used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NAME PICKER</dc:title>
  <dc:creator>Kevin Motanya</dc:creator>
  <cp:lastModifiedBy>lydia nyagitari</cp:lastModifiedBy>
  <cp:revision>4</cp:revision>
  <dcterms:created xsi:type="dcterms:W3CDTF">2018-12-17T19:03:18Z</dcterms:created>
  <dcterms:modified xsi:type="dcterms:W3CDTF">2018-12-18T00:14:41Z</dcterms:modified>
</cp:coreProperties>
</file>