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62B0F-0D28-4B61-A522-2ED6AFC1904B}" v="31" dt="2024-06-22T12:14:01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힘찬" userId="f302a3d2-a061-4c2f-8434-ab7f2b7d2a75" providerId="ADAL" clId="{1D862B0F-0D28-4B61-A522-2ED6AFC1904B}"/>
    <pc:docChg chg="custSel modSld">
      <pc:chgData name="황힘찬" userId="f302a3d2-a061-4c2f-8434-ab7f2b7d2a75" providerId="ADAL" clId="{1D862B0F-0D28-4B61-A522-2ED6AFC1904B}" dt="2024-06-22T12:14:21.422" v="390" actId="26606"/>
      <pc:docMkLst>
        <pc:docMk/>
      </pc:docMkLst>
      <pc:sldChg chg="addSp delSp modSp mod setBg modAnim">
        <pc:chgData name="황힘찬" userId="f302a3d2-a061-4c2f-8434-ab7f2b7d2a75" providerId="ADAL" clId="{1D862B0F-0D28-4B61-A522-2ED6AFC1904B}" dt="2024-06-22T12:14:21.422" v="390" actId="26606"/>
        <pc:sldMkLst>
          <pc:docMk/>
          <pc:sldMk cId="2624352938" sldId="256"/>
        </pc:sldMkLst>
        <pc:spChg chg="del">
          <ac:chgData name="황힘찬" userId="f302a3d2-a061-4c2f-8434-ab7f2b7d2a75" providerId="ADAL" clId="{1D862B0F-0D28-4B61-A522-2ED6AFC1904B}" dt="2024-06-22T12:08:32.136" v="383" actId="478"/>
          <ac:spMkLst>
            <pc:docMk/>
            <pc:sldMk cId="2624352938" sldId="256"/>
            <ac:spMk id="2" creationId="{A0DC0A75-7453-045E-879E-28D250F9B4C8}"/>
          </ac:spMkLst>
        </pc:spChg>
        <pc:spChg chg="del">
          <ac:chgData name="황힘찬" userId="f302a3d2-a061-4c2f-8434-ab7f2b7d2a75" providerId="ADAL" clId="{1D862B0F-0D28-4B61-A522-2ED6AFC1904B}" dt="2024-06-22T12:08:33.718" v="384" actId="478"/>
          <ac:spMkLst>
            <pc:docMk/>
            <pc:sldMk cId="2624352938" sldId="256"/>
            <ac:spMk id="3" creationId="{A912196F-2BCA-1109-E06C-FF5412578BC5}"/>
          </ac:spMkLst>
        </pc:spChg>
        <pc:spChg chg="add del mod">
          <ac:chgData name="황힘찬" userId="f302a3d2-a061-4c2f-8434-ab7f2b7d2a75" providerId="ADAL" clId="{1D862B0F-0D28-4B61-A522-2ED6AFC1904B}" dt="2024-06-22T12:08:34.703" v="385" actId="478"/>
          <ac:spMkLst>
            <pc:docMk/>
            <pc:sldMk cId="2624352938" sldId="256"/>
            <ac:spMk id="5" creationId="{E50E19E0-F429-3D1A-E82C-C0756621F27E}"/>
          </ac:spMkLst>
        </pc:spChg>
        <pc:spChg chg="add del mod">
          <ac:chgData name="황힘찬" userId="f302a3d2-a061-4c2f-8434-ab7f2b7d2a75" providerId="ADAL" clId="{1D862B0F-0D28-4B61-A522-2ED6AFC1904B}" dt="2024-06-22T12:08:35.270" v="386" actId="478"/>
          <ac:spMkLst>
            <pc:docMk/>
            <pc:sldMk cId="2624352938" sldId="256"/>
            <ac:spMk id="7" creationId="{725809E3-334D-7CFD-96C5-CDC27631BE93}"/>
          </ac:spMkLst>
        </pc:spChg>
        <pc:spChg chg="add">
          <ac:chgData name="황힘찬" userId="f302a3d2-a061-4c2f-8434-ab7f2b7d2a75" providerId="ADAL" clId="{1D862B0F-0D28-4B61-A522-2ED6AFC1904B}" dt="2024-06-22T12:14:21.422" v="390" actId="26606"/>
          <ac:spMkLst>
            <pc:docMk/>
            <pc:sldMk cId="2624352938" sldId="256"/>
            <ac:spMk id="13" creationId="{F3060C83-F051-4F0E-ABAD-AA0DFC48B218}"/>
          </ac:spMkLst>
        </pc:spChg>
        <pc:spChg chg="add">
          <ac:chgData name="황힘찬" userId="f302a3d2-a061-4c2f-8434-ab7f2b7d2a75" providerId="ADAL" clId="{1D862B0F-0D28-4B61-A522-2ED6AFC1904B}" dt="2024-06-22T12:14:21.422" v="390" actId="26606"/>
          <ac:spMkLst>
            <pc:docMk/>
            <pc:sldMk cId="2624352938" sldId="256"/>
            <ac:spMk id="15" creationId="{83C98ABE-055B-441F-B07E-44F97F083C39}"/>
          </ac:spMkLst>
        </pc:spChg>
        <pc:spChg chg="add">
          <ac:chgData name="황힘찬" userId="f302a3d2-a061-4c2f-8434-ab7f2b7d2a75" providerId="ADAL" clId="{1D862B0F-0D28-4B61-A522-2ED6AFC1904B}" dt="2024-06-22T12:14:21.422" v="390" actId="26606"/>
          <ac:spMkLst>
            <pc:docMk/>
            <pc:sldMk cId="2624352938" sldId="256"/>
            <ac:spMk id="17" creationId="{29FDB030-9B49-4CED-8CCD-4D99382388AC}"/>
          </ac:spMkLst>
        </pc:spChg>
        <pc:spChg chg="add">
          <ac:chgData name="황힘찬" userId="f302a3d2-a061-4c2f-8434-ab7f2b7d2a75" providerId="ADAL" clId="{1D862B0F-0D28-4B61-A522-2ED6AFC1904B}" dt="2024-06-22T12:14:21.422" v="390" actId="26606"/>
          <ac:spMkLst>
            <pc:docMk/>
            <pc:sldMk cId="2624352938" sldId="256"/>
            <ac:spMk id="19" creationId="{3783CA14-24A1-485C-8B30-D6A5D87987AD}"/>
          </ac:spMkLst>
        </pc:spChg>
        <pc:spChg chg="add">
          <ac:chgData name="황힘찬" userId="f302a3d2-a061-4c2f-8434-ab7f2b7d2a75" providerId="ADAL" clId="{1D862B0F-0D28-4B61-A522-2ED6AFC1904B}" dt="2024-06-22T12:14:21.422" v="390" actId="26606"/>
          <ac:spMkLst>
            <pc:docMk/>
            <pc:sldMk cId="2624352938" sldId="256"/>
            <ac:spMk id="21" creationId="{9A97C86A-04D6-40F7-AE84-31AB43E6A846}"/>
          </ac:spMkLst>
        </pc:spChg>
        <pc:spChg chg="add">
          <ac:chgData name="황힘찬" userId="f302a3d2-a061-4c2f-8434-ab7f2b7d2a75" providerId="ADAL" clId="{1D862B0F-0D28-4B61-A522-2ED6AFC1904B}" dt="2024-06-22T12:14:21.422" v="390" actId="26606"/>
          <ac:spMkLst>
            <pc:docMk/>
            <pc:sldMk cId="2624352938" sldId="256"/>
            <ac:spMk id="23" creationId="{FF9F2414-84E8-453E-B1F3-389FDE8192D9}"/>
          </ac:spMkLst>
        </pc:spChg>
        <pc:spChg chg="add">
          <ac:chgData name="황힘찬" userId="f302a3d2-a061-4c2f-8434-ab7f2b7d2a75" providerId="ADAL" clId="{1D862B0F-0D28-4B61-A522-2ED6AFC1904B}" dt="2024-06-22T12:14:21.422" v="390" actId="26606"/>
          <ac:spMkLst>
            <pc:docMk/>
            <pc:sldMk cId="2624352938" sldId="256"/>
            <ac:spMk id="25" creationId="{3ECA69A1-7536-43AC-85EF-C7106179F5ED}"/>
          </ac:spMkLst>
        </pc:spChg>
        <pc:picChg chg="add mod">
          <ac:chgData name="황힘찬" userId="f302a3d2-a061-4c2f-8434-ab7f2b7d2a75" providerId="ADAL" clId="{1D862B0F-0D28-4B61-A522-2ED6AFC1904B}" dt="2024-06-22T12:14:21.422" v="390" actId="26606"/>
          <ac:picMkLst>
            <pc:docMk/>
            <pc:sldMk cId="2624352938" sldId="256"/>
            <ac:picMk id="8" creationId="{C439DF6B-22A2-6B5D-125C-D72ABAD6CA95}"/>
          </ac:picMkLst>
        </pc:picChg>
      </pc:sldChg>
      <pc:sldChg chg="addSp modSp mod">
        <pc:chgData name="황힘찬" userId="f302a3d2-a061-4c2f-8434-ab7f2b7d2a75" providerId="ADAL" clId="{1D862B0F-0D28-4B61-A522-2ED6AFC1904B}" dt="2024-06-17T13:49:21.462" v="382" actId="1076"/>
        <pc:sldMkLst>
          <pc:docMk/>
          <pc:sldMk cId="1082555146" sldId="257"/>
        </pc:sldMkLst>
        <pc:spChg chg="add mod">
          <ac:chgData name="황힘찬" userId="f302a3d2-a061-4c2f-8434-ab7f2b7d2a75" providerId="ADAL" clId="{1D862B0F-0D28-4B61-A522-2ED6AFC1904B}" dt="2024-06-17T13:49:16.250" v="380" actId="1076"/>
          <ac:spMkLst>
            <pc:docMk/>
            <pc:sldMk cId="1082555146" sldId="257"/>
            <ac:spMk id="17" creationId="{E7837B54-D2FE-9BD9-19C3-31FE80B7638C}"/>
          </ac:spMkLst>
        </pc:spChg>
        <pc:spChg chg="add mod">
          <ac:chgData name="황힘찬" userId="f302a3d2-a061-4c2f-8434-ab7f2b7d2a75" providerId="ADAL" clId="{1D862B0F-0D28-4B61-A522-2ED6AFC1904B}" dt="2024-06-17T13:49:18.695" v="381" actId="1076"/>
          <ac:spMkLst>
            <pc:docMk/>
            <pc:sldMk cId="1082555146" sldId="257"/>
            <ac:spMk id="18" creationId="{8D99AE48-A106-4B6F-1F64-2E93C3E1DCA7}"/>
          </ac:spMkLst>
        </pc:spChg>
        <pc:spChg chg="add mod">
          <ac:chgData name="황힘찬" userId="f302a3d2-a061-4c2f-8434-ab7f2b7d2a75" providerId="ADAL" clId="{1D862B0F-0D28-4B61-A522-2ED6AFC1904B}" dt="2024-06-17T13:49:21.462" v="382" actId="1076"/>
          <ac:spMkLst>
            <pc:docMk/>
            <pc:sldMk cId="1082555146" sldId="257"/>
            <ac:spMk id="19" creationId="{290D7DC5-5096-1AE9-9F7A-E7854FD8C8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4048-32B7-F687-D92F-CF46E2F58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21EA6D-AFE7-F86A-F4F8-A3A43AF30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3021B-37F3-BA13-429A-4CD34164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A260-E555-41CA-9758-BF73F0B91A65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CE8E7-0AFC-2960-EC9D-A5EBCAFC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8A7E7-AF25-B33C-D324-698A7F89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A2D-8FC7-41E2-B860-3879460CC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A63BF-83D3-FFC9-AEE2-A580F69C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4488D-F95B-511E-DDA3-8E12EDBE5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33B74-32B9-1279-D2D2-11CC9A70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A260-E555-41CA-9758-BF73F0B91A65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A8AB2-0E30-D4DF-2736-A31AE59F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E7AFC-0A3E-4317-A465-14790076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A2D-8FC7-41E2-B860-3879460CC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2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F0155F-1E50-3DA5-6C42-6F5A66CE6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CD59CB-E7B5-1FD3-913A-9F8CD7E86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0A9A5-7476-8FD2-9567-D69F2986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A260-E555-41CA-9758-BF73F0B91A65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78FF0-7449-E921-587B-E4F27DB3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AFD81-1425-1DBB-AD83-3F76C8C4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A2D-8FC7-41E2-B860-3879460CC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2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FEA4-E750-EC43-E7FE-2EA10868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3E9FA-0E41-4090-5599-DFA970712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38B6F-18F3-2E7F-847C-61C3C24B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A260-E555-41CA-9758-BF73F0B91A65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51B31-EDAA-8624-A180-93E91CA2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20BB5-4FBD-CAAE-1B49-2A7A3AE0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A2D-8FC7-41E2-B860-3879460CC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B9846-B873-9934-E7AE-4390CC14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88464-C593-815E-8009-A1261D66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FE789-57F3-5430-350C-C9F63F17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A260-E555-41CA-9758-BF73F0B91A65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CF5CA-11F4-E076-F2FD-0BC3D6A3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42B0B-A60A-1B06-8EAC-8A9B1FDD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A2D-8FC7-41E2-B860-3879460CC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6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BDFFA-C16A-AF96-5DE4-82CD3B5B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01827-C33A-0500-60BC-71BA1BCF6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BEAA4-88D2-C3A8-D5CF-66132D7A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7CBF2-4274-7FFE-7E85-61128310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A260-E555-41CA-9758-BF73F0B91A65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215D9-7B0C-5137-F183-FD7EDD09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31A4D-DB06-0B50-2360-BFEF4685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A2D-8FC7-41E2-B860-3879460CC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4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FD73D-1FAC-1166-9C1F-175BF097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4B251-811E-A75C-8CEC-632816614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DABCC-6367-7982-B73D-A8CEA244A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B23424-712B-9B28-5805-68BBBEC38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99E0A6-8328-D0EF-4AA3-B69514800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6B80DD-7F45-432B-B7F3-2628299E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A260-E555-41CA-9758-BF73F0B91A65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0947DA-7E3C-C3A6-4605-DC802BD0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09BC0D-0CF8-30A0-D4EB-2A15E21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A2D-8FC7-41E2-B860-3879460CC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A367A-2C5E-D083-E0DC-C58341F1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D59C5C-70DD-DF30-0EEC-68D4AA18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A260-E555-41CA-9758-BF73F0B91A65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07125C-C931-F99A-88DE-6A3AE69C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5A427B-1E2D-8D85-0B3C-1987DCEA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A2D-8FC7-41E2-B860-3879460CC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1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F257F9-874B-5090-BF0D-4D8EED78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A260-E555-41CA-9758-BF73F0B91A65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62F041-E9AA-A0DD-1576-4BFF27BA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F64D33-3A23-4558-D6EC-C1994C9C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A2D-8FC7-41E2-B860-3879460CC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6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EDFA3-343C-2EDE-35FE-64515BA4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8F88D-6B18-6D3A-4586-BF3CEAEFC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6314B-1084-AD95-38FD-009255F3C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9FF0A6-863D-D42D-C265-F4A8A3D2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A260-E555-41CA-9758-BF73F0B91A65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FB733-B411-A686-FFB1-E982FF00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7997DE-D273-A7A4-CBBA-924AF9E4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A2D-8FC7-41E2-B860-3879460CC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8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5D9D-FE8D-693E-0B30-BEE2E0DF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1E451-9D57-B72F-B459-10EFBDA1C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850FA-5541-9EE8-DDB9-AA766257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60DD-383E-94C5-8DEE-CE4FA277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A260-E555-41CA-9758-BF73F0B91A65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5D41D-0624-F32B-8A42-6A07A995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67F691-8703-1303-2C3D-ECFBE327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EA2D-8FC7-41E2-B860-3879460CC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2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174051-391D-755D-57CB-F113E39A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83144-AA41-46CD-319D-E48F60C37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4BB5F-4EAD-5FB3-88F4-35D94EDC1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7A260-E555-41CA-9758-BF73F0B91A65}" type="datetimeFigureOut">
              <a:rPr lang="ko-KR" altLang="en-US" smtClean="0"/>
              <a:t>2024-06-22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10515-70E6-1385-7627-AF9A0AD5D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DCC64-EBF5-3087-0850-FA951C58C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CEA2D-8FC7-41E2-B860-3879460CC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래픽스 (2)">
            <a:hlinkClick r:id="" action="ppaction://media"/>
            <a:extLst>
              <a:ext uri="{FF2B5EF4-FFF2-40B4-BE49-F238E27FC236}">
                <a16:creationId xmlns:a16="http://schemas.microsoft.com/office/drawing/2014/main" id="{C439DF6B-22A2-6B5D-125C-D72ABAD6CA9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5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846AC9-F04F-9CD8-9EE5-4910A74C1EE5}"/>
              </a:ext>
            </a:extLst>
          </p:cNvPr>
          <p:cNvSpPr/>
          <p:nvPr/>
        </p:nvSpPr>
        <p:spPr>
          <a:xfrm>
            <a:off x="4699016" y="1593410"/>
            <a:ext cx="2670772" cy="388393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69ECED9-0846-E376-022B-09D919ECA0E9}"/>
              </a:ext>
            </a:extLst>
          </p:cNvPr>
          <p:cNvSpPr/>
          <p:nvPr/>
        </p:nvSpPr>
        <p:spPr>
          <a:xfrm>
            <a:off x="8733250" y="1556087"/>
            <a:ext cx="2670772" cy="388393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50B903-F15C-B34F-A44A-A9BDE26DA8A6}"/>
              </a:ext>
            </a:extLst>
          </p:cNvPr>
          <p:cNvSpPr/>
          <p:nvPr/>
        </p:nvSpPr>
        <p:spPr>
          <a:xfrm>
            <a:off x="865283" y="1593411"/>
            <a:ext cx="2670772" cy="388393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C9C26D-24AF-37A0-F5EA-2C56C6FA3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73" y="1831631"/>
            <a:ext cx="1648055" cy="2257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E2F26-CDB5-356E-8F20-B8C9B1F1697B}"/>
              </a:ext>
            </a:extLst>
          </p:cNvPr>
          <p:cNvSpPr txBox="1"/>
          <p:nvPr/>
        </p:nvSpPr>
        <p:spPr>
          <a:xfrm>
            <a:off x="865283" y="528805"/>
            <a:ext cx="3310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총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개의 장면으로 나누어 애니메이션 구성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CC34C0-16BB-E362-1D85-B59FD0AE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12" y="1831631"/>
            <a:ext cx="1752845" cy="24387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381C5F-832E-A3B7-52F5-9EFA40FC1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300" y="1825447"/>
            <a:ext cx="1629949" cy="24449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576C9B-6C82-57BF-182B-F6D6E97738B7}"/>
              </a:ext>
            </a:extLst>
          </p:cNvPr>
          <p:cNvSpPr txBox="1"/>
          <p:nvPr/>
        </p:nvSpPr>
        <p:spPr>
          <a:xfrm>
            <a:off x="1175445" y="4468867"/>
            <a:ext cx="3310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onsolas" panose="020B0609020204030204" pitchFamily="49" charset="0"/>
              </a:rPr>
              <a:t>walking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547F3-00EE-8106-1BEA-BE08C719CA97}"/>
              </a:ext>
            </a:extLst>
          </p:cNvPr>
          <p:cNvSpPr txBox="1"/>
          <p:nvPr/>
        </p:nvSpPr>
        <p:spPr>
          <a:xfrm>
            <a:off x="5187054" y="4514310"/>
            <a:ext cx="3310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onsolas" panose="020B0609020204030204" pitchFamily="49" charset="0"/>
              </a:rPr>
              <a:t>attack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71A15F-C5DB-F186-B91C-677D88B9DA83}"/>
              </a:ext>
            </a:extLst>
          </p:cNvPr>
          <p:cNvSpPr txBox="1"/>
          <p:nvPr/>
        </p:nvSpPr>
        <p:spPr>
          <a:xfrm>
            <a:off x="9161196" y="4500148"/>
            <a:ext cx="3310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onsolas" panose="020B0609020204030204" pitchFamily="49" charset="0"/>
              </a:rPr>
              <a:t>effect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837B54-D2FE-9BD9-19C3-31FE80B7638C}"/>
              </a:ext>
            </a:extLst>
          </p:cNvPr>
          <p:cNvSpPr txBox="1"/>
          <p:nvPr/>
        </p:nvSpPr>
        <p:spPr>
          <a:xfrm>
            <a:off x="865283" y="5438569"/>
            <a:ext cx="331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장면 </a:t>
            </a:r>
            <a:r>
              <a:rPr lang="en-US" altLang="ko-KR" sz="1200" dirty="0">
                <a:latin typeface="Consolas" panose="020B0609020204030204" pitchFamily="49" charset="0"/>
              </a:rPr>
              <a:t>1</a:t>
            </a:r>
            <a:r>
              <a:rPr lang="ko-KR" altLang="en-US" sz="1200" dirty="0">
                <a:latin typeface="Consolas" panose="020B0609020204030204" pitchFamily="49" charset="0"/>
              </a:rPr>
              <a:t>에서는 로봇이 걷는 애니메이션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9AE48-A106-4B6F-1F64-2E93C3E1DCA7}"/>
              </a:ext>
            </a:extLst>
          </p:cNvPr>
          <p:cNvSpPr txBox="1"/>
          <p:nvPr/>
        </p:nvSpPr>
        <p:spPr>
          <a:xfrm>
            <a:off x="4740966" y="5434503"/>
            <a:ext cx="3310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장면 </a:t>
            </a:r>
            <a:r>
              <a:rPr lang="en-US" altLang="ko-KR" sz="1200" dirty="0">
                <a:latin typeface="Consolas" panose="020B0609020204030204" pitchFamily="49" charset="0"/>
              </a:rPr>
              <a:t>2</a:t>
            </a:r>
            <a:r>
              <a:rPr lang="ko-KR" altLang="en-US" sz="1200" dirty="0">
                <a:latin typeface="Consolas" panose="020B0609020204030204" pitchFamily="49" charset="0"/>
              </a:rPr>
              <a:t>에서는 로봇이 공격 애니메이션을 취하는데 준비된 망치로 공격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D7DC5-5096-1AE9-9F7A-E7854FD8C8D3}"/>
              </a:ext>
            </a:extLst>
          </p:cNvPr>
          <p:cNvSpPr txBox="1"/>
          <p:nvPr/>
        </p:nvSpPr>
        <p:spPr>
          <a:xfrm>
            <a:off x="8775200" y="5438568"/>
            <a:ext cx="331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망치로 공격한 이펙트를 큐브로 표현</a:t>
            </a:r>
          </a:p>
        </p:txBody>
      </p:sp>
    </p:spTree>
    <p:extLst>
      <p:ext uri="{BB962C8B-B14F-4D97-AF65-F5344CB8AC3E}">
        <p14:creationId xmlns:p14="http://schemas.microsoft.com/office/powerpoint/2010/main" val="108255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</Words>
  <Application>Microsoft Office PowerPoint</Application>
  <PresentationFormat>와이드스크린</PresentationFormat>
  <Paragraphs>7</Paragraphs>
  <Slides>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황힘찬</dc:creator>
  <cp:lastModifiedBy>황힘찬</cp:lastModifiedBy>
  <cp:revision>1</cp:revision>
  <dcterms:created xsi:type="dcterms:W3CDTF">2024-06-17T13:36:21Z</dcterms:created>
  <dcterms:modified xsi:type="dcterms:W3CDTF">2024-06-22T12:14:29Z</dcterms:modified>
</cp:coreProperties>
</file>