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8" r:id="rId2"/>
    <p:sldId id="256" r:id="rId3"/>
    <p:sldId id="259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5" r:id="rId14"/>
    <p:sldId id="374" r:id="rId15"/>
    <p:sldId id="376" r:id="rId16"/>
    <p:sldId id="377" r:id="rId17"/>
    <p:sldId id="378" r:id="rId18"/>
    <p:sldId id="382" r:id="rId19"/>
    <p:sldId id="383" r:id="rId20"/>
    <p:sldId id="379" r:id="rId21"/>
    <p:sldId id="380" r:id="rId22"/>
    <p:sldId id="381" r:id="rId23"/>
    <p:sldId id="384" r:id="rId24"/>
    <p:sldId id="385" r:id="rId25"/>
    <p:sldId id="387" r:id="rId26"/>
    <p:sldId id="388" r:id="rId27"/>
    <p:sldId id="389" r:id="rId28"/>
    <p:sldId id="392" r:id="rId29"/>
    <p:sldId id="391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26" r:id="rId41"/>
    <p:sldId id="427" r:id="rId42"/>
    <p:sldId id="428" r:id="rId43"/>
    <p:sldId id="403" r:id="rId44"/>
    <p:sldId id="404" r:id="rId45"/>
    <p:sldId id="406" r:id="rId46"/>
    <p:sldId id="410" r:id="rId47"/>
    <p:sldId id="411" r:id="rId48"/>
    <p:sldId id="407" r:id="rId49"/>
    <p:sldId id="408" r:id="rId50"/>
    <p:sldId id="412" r:id="rId51"/>
    <p:sldId id="413" r:id="rId52"/>
    <p:sldId id="414" r:id="rId53"/>
    <p:sldId id="415" r:id="rId54"/>
    <p:sldId id="417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9" r:id="rId63"/>
    <p:sldId id="430" r:id="rId64"/>
    <p:sldId id="431" r:id="rId65"/>
    <p:sldId id="432" r:id="rId66"/>
    <p:sldId id="433" r:id="rId67"/>
    <p:sldId id="434" r:id="rId68"/>
    <p:sldId id="435" r:id="rId69"/>
    <p:sldId id="436" r:id="rId70"/>
    <p:sldId id="439" r:id="rId71"/>
    <p:sldId id="438" r:id="rId72"/>
    <p:sldId id="437" r:id="rId73"/>
    <p:sldId id="440" r:id="rId74"/>
    <p:sldId id="442" r:id="rId75"/>
    <p:sldId id="443" r:id="rId76"/>
    <p:sldId id="444" r:id="rId77"/>
    <p:sldId id="449" r:id="rId78"/>
    <p:sldId id="446" r:id="rId79"/>
    <p:sldId id="447" r:id="rId80"/>
    <p:sldId id="448" r:id="rId81"/>
    <p:sldId id="450" r:id="rId82"/>
    <p:sldId id="451" r:id="rId83"/>
    <p:sldId id="452" r:id="rId84"/>
    <p:sldId id="454" r:id="rId85"/>
    <p:sldId id="455" r:id="rId86"/>
    <p:sldId id="456" r:id="rId87"/>
    <p:sldId id="457" r:id="rId88"/>
    <p:sldId id="458" r:id="rId89"/>
    <p:sldId id="459" r:id="rId90"/>
    <p:sldId id="460" r:id="rId91"/>
    <p:sldId id="461" r:id="rId92"/>
    <p:sldId id="462" r:id="rId93"/>
    <p:sldId id="464" r:id="rId94"/>
    <p:sldId id="465" r:id="rId95"/>
    <p:sldId id="466" r:id="rId96"/>
    <p:sldId id="364" r:id="rId9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A03BB-0D33-4630-87EA-58F31497AFD9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615F-B48E-42C3-B220-280D8A2D57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0319-8AE0-4A32-BD8B-89A91D66FFEB}" type="datetimeFigureOut">
              <a:rPr lang="zh-CN" altLang="en-US" smtClean="0"/>
              <a:pPr/>
              <a:t>2013/8/19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1906-A8C4-4690-8FE3-8EF8BB0B5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9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9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6.v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9.v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9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10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2.v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3.v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4.v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EI232 CIRCUITS AND ELECTRONICS</a:t>
            </a:r>
            <a:endParaRPr lang="zh-CN" altLang="en-US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LECTURE NOTES 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 Dianguang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Fall 2013</a:t>
            </a:r>
            <a:endParaRPr lang="zh-CN" altLang="en-US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8500" y="1600200"/>
          <a:ext cx="7808913" cy="3036888"/>
        </p:xfrm>
        <a:graphic>
          <a:graphicData uri="http://schemas.openxmlformats.org/presentationml/2006/ole">
            <p:oleObj spid="_x0000_s24578" name="Equation" r:id="rId3" imgW="3390840" imgH="1320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4343" y="1746005"/>
            <a:ext cx="6038053" cy="411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2788" y="1579574"/>
          <a:ext cx="7780337" cy="3563938"/>
        </p:xfrm>
        <a:graphic>
          <a:graphicData uri="http://schemas.openxmlformats.org/presentationml/2006/ole">
            <p:oleObj spid="_x0000_s26626" name="Equation" r:id="rId3" imgW="3377880" imgH="1549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8608" y="1643063"/>
            <a:ext cx="7065292" cy="435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5813" y="1566879"/>
          <a:ext cx="7632700" cy="4148137"/>
        </p:xfrm>
        <a:graphic>
          <a:graphicData uri="http://schemas.openxmlformats.org/presentationml/2006/ole">
            <p:oleObj spid="_x0000_s27650" name="Equation" r:id="rId3" imgW="331452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8352" y="1793205"/>
            <a:ext cx="4873978" cy="420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4388" y="1374775"/>
          <a:ext cx="7575550" cy="4584700"/>
        </p:xfrm>
        <a:graphic>
          <a:graphicData uri="http://schemas.openxmlformats.org/presentationml/2006/ole">
            <p:oleObj spid="_x0000_s30722" name="Equation" r:id="rId3" imgW="3288960" imgH="1993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7075" y="1489093"/>
          <a:ext cx="7748588" cy="4583113"/>
        </p:xfrm>
        <a:graphic>
          <a:graphicData uri="http://schemas.openxmlformats.org/presentationml/2006/ole">
            <p:oleObj spid="_x0000_s31746" name="Equation" r:id="rId3" imgW="3365280" imgH="1993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4213" y="1785926"/>
          <a:ext cx="7835900" cy="3619500"/>
        </p:xfrm>
        <a:graphic>
          <a:graphicData uri="http://schemas.openxmlformats.org/presentationml/2006/ole">
            <p:oleObj spid="_x0000_s35842" name="Equation" r:id="rId3" imgW="340344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7" y="1421490"/>
            <a:ext cx="5500725" cy="507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CHAPTER 8</a:t>
            </a:r>
            <a:endParaRPr lang="zh-CN" altLang="en-US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SMALL-SIGNAL MODEL</a:t>
            </a:r>
            <a:endParaRPr lang="zh-CN" altLang="en-US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7575" y="1563688"/>
          <a:ext cx="7369175" cy="4205287"/>
        </p:xfrm>
        <a:graphic>
          <a:graphicData uri="http://schemas.openxmlformats.org/presentationml/2006/ole">
            <p:oleObj spid="_x0000_s32770" name="Equation" r:id="rId3" imgW="3200400" imgH="182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8663" y="1714488"/>
          <a:ext cx="7748587" cy="3679825"/>
        </p:xfrm>
        <a:graphic>
          <a:graphicData uri="http://schemas.openxmlformats.org/presentationml/2006/ole">
            <p:oleObj spid="_x0000_s33794" name="Equation" r:id="rId3" imgW="3365280" imgH="160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1688" y="1543050"/>
          <a:ext cx="7600950" cy="4672013"/>
        </p:xfrm>
        <a:graphic>
          <a:graphicData uri="http://schemas.openxmlformats.org/presentationml/2006/ole">
            <p:oleObj spid="_x0000_s34818" name="Equation" r:id="rId3" imgW="330192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89000" y="1762125"/>
          <a:ext cx="7426325" cy="4233863"/>
        </p:xfrm>
        <a:graphic>
          <a:graphicData uri="http://schemas.openxmlformats.org/presentationml/2006/ole">
            <p:oleObj spid="_x0000_s37890" name="Equation" r:id="rId3" imgW="3225600" imgH="1841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25475" y="1522424"/>
          <a:ext cx="7953375" cy="3621088"/>
        </p:xfrm>
        <a:graphic>
          <a:graphicData uri="http://schemas.openxmlformats.org/presentationml/2006/ole">
            <p:oleObj spid="_x0000_s38914" name="Equation" r:id="rId3" imgW="345420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8513" y="1643063"/>
          <a:ext cx="7604125" cy="4149725"/>
        </p:xfrm>
        <a:graphic>
          <a:graphicData uri="http://schemas.openxmlformats.org/presentationml/2006/ole">
            <p:oleObj spid="_x0000_s40962" name="Equation" r:id="rId3" imgW="330192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4213" y="1428736"/>
          <a:ext cx="7837487" cy="993775"/>
        </p:xfrm>
        <a:graphic>
          <a:graphicData uri="http://schemas.openxmlformats.org/presentationml/2006/ole">
            <p:oleObj spid="_x0000_s41986" name="Equation" r:id="rId3" imgW="3403440" imgH="431640" progId="Equation.DSMT4">
              <p:embed/>
            </p:oleObj>
          </a:graphicData>
        </a:graphic>
      </p:graphicFrame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809881"/>
            <a:ext cx="7505085" cy="354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62090"/>
            <a:ext cx="6508879" cy="518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4225" y="1562100"/>
          <a:ext cx="7632700" cy="3681413"/>
        </p:xfrm>
        <a:graphic>
          <a:graphicData uri="http://schemas.openxmlformats.org/presentationml/2006/ole">
            <p:oleObj spid="_x0000_s46082" name="Equation" r:id="rId3" imgW="3314520" imgH="160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1700" y="1590675"/>
          <a:ext cx="7400925" cy="3624263"/>
        </p:xfrm>
        <a:graphic>
          <a:graphicData uri="http://schemas.openxmlformats.org/presentationml/2006/ole">
            <p:oleObj spid="_x0000_s45058" name="Equation" r:id="rId3" imgW="321300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8.1 OVERVIEW OF THE NONLINEAR MOSFET AMPLIFIER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90600" y="1762125"/>
          <a:ext cx="7312025" cy="4084638"/>
        </p:xfrm>
        <a:graphic>
          <a:graphicData uri="http://schemas.openxmlformats.org/presentationml/2006/ole">
            <p:oleObj spid="_x0000_s1026" name="Equation" r:id="rId3" imgW="3174840" imgH="1777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6913" y="1616093"/>
          <a:ext cx="7810500" cy="4384675"/>
        </p:xfrm>
        <a:graphic>
          <a:graphicData uri="http://schemas.openxmlformats.org/presentationml/2006/ole">
            <p:oleObj spid="_x0000_s47106" name="Equation" r:id="rId3" imgW="3390840" imgH="19047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30275" y="1714488"/>
          <a:ext cx="7342188" cy="3098800"/>
        </p:xfrm>
        <a:graphic>
          <a:graphicData uri="http://schemas.openxmlformats.org/presentationml/2006/ole">
            <p:oleObj spid="_x0000_s48130" name="Equation" r:id="rId3" imgW="318744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562100"/>
            <a:ext cx="81438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7075" y="1254147"/>
          <a:ext cx="7751763" cy="5318125"/>
        </p:xfrm>
        <a:graphic>
          <a:graphicData uri="http://schemas.openxmlformats.org/presentationml/2006/ole">
            <p:oleObj spid="_x0000_s50178" name="Equation" r:id="rId3" imgW="3365280" imgH="231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68338" y="1571612"/>
          <a:ext cx="7869237" cy="3097212"/>
        </p:xfrm>
        <a:graphic>
          <a:graphicData uri="http://schemas.openxmlformats.org/presentationml/2006/ole">
            <p:oleObj spid="_x0000_s51202" name="Equation" r:id="rId3" imgW="341604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5638" y="1446212"/>
          <a:ext cx="7896225" cy="1982788"/>
        </p:xfrm>
        <a:graphic>
          <a:graphicData uri="http://schemas.openxmlformats.org/presentationml/2006/ole">
            <p:oleObj spid="_x0000_s52226" name="Equation" r:id="rId3" imgW="3429000" imgH="863280" progId="Equation.DSMT4">
              <p:embed/>
            </p:oleObj>
          </a:graphicData>
        </a:graphic>
      </p:graphicFrame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7" y="3786190"/>
            <a:ext cx="292895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5650" y="1804988"/>
          <a:ext cx="7693025" cy="3560762"/>
        </p:xfrm>
        <a:graphic>
          <a:graphicData uri="http://schemas.openxmlformats.org/presentationml/2006/ole">
            <p:oleObj spid="_x0000_s54274" name="Equation" r:id="rId3" imgW="3340080" imgH="1549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0100" y="1485900"/>
          <a:ext cx="7605713" cy="4202113"/>
        </p:xfrm>
        <a:graphic>
          <a:graphicData uri="http://schemas.openxmlformats.org/presentationml/2006/ole">
            <p:oleObj spid="_x0000_s55298" name="Equation" r:id="rId3" imgW="3301920" imgH="182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4050" y="1357298"/>
          <a:ext cx="7896225" cy="2043112"/>
        </p:xfrm>
        <a:graphic>
          <a:graphicData uri="http://schemas.openxmlformats.org/presentationml/2006/ole">
            <p:oleObj spid="_x0000_s56322" name="Equation" r:id="rId3" imgW="3429000" imgH="888840" progId="Equation.DSMT4">
              <p:embed/>
            </p:oleObj>
          </a:graphicData>
        </a:graphic>
      </p:graphicFrame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571876"/>
            <a:ext cx="402387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46150" y="1525588"/>
          <a:ext cx="7312025" cy="3617912"/>
        </p:xfrm>
        <a:graphic>
          <a:graphicData uri="http://schemas.openxmlformats.org/presentationml/2006/ole">
            <p:oleObj spid="_x0000_s57346" name="Equation" r:id="rId3" imgW="317484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8.1 OVERVIEW OF THE NONLINEAR MOSFET AMPLIFIER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71663"/>
            <a:ext cx="6315685" cy="384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1363" y="1409700"/>
          <a:ext cx="7720012" cy="1458913"/>
        </p:xfrm>
        <a:graphic>
          <a:graphicData uri="http://schemas.openxmlformats.org/presentationml/2006/ole">
            <p:oleObj spid="_x0000_s82946" name="Equation" r:id="rId3" imgW="3352680" imgH="634680" progId="Equation.DSMT4">
              <p:embed/>
            </p:oleObj>
          </a:graphicData>
        </a:graphic>
      </p:graphicFrame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3448" y="3448057"/>
            <a:ext cx="4954568" cy="27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7250" y="1571645"/>
          <a:ext cx="7486650" cy="4786313"/>
        </p:xfrm>
        <a:graphic>
          <a:graphicData uri="http://schemas.openxmlformats.org/presentationml/2006/ole">
            <p:oleObj spid="_x0000_s83970" name="Equation" r:id="rId3" imgW="3251160" imgH="20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309813"/>
            <a:ext cx="5041178" cy="29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2013" y="1649429"/>
          <a:ext cx="7478712" cy="4137025"/>
        </p:xfrm>
        <a:graphic>
          <a:graphicData uri="http://schemas.openxmlformats.org/presentationml/2006/ole">
            <p:oleObj spid="_x0000_s58370" name="Equation" r:id="rId3" imgW="325116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4863" y="1452582"/>
          <a:ext cx="7594600" cy="4691062"/>
        </p:xfrm>
        <a:graphic>
          <a:graphicData uri="http://schemas.openxmlformats.org/presentationml/2006/ole">
            <p:oleObj spid="_x0000_s59394" name="Equation" r:id="rId3" imgW="3301920" imgH="2044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2175" y="1428736"/>
          <a:ext cx="7419975" cy="1106488"/>
        </p:xfrm>
        <a:graphic>
          <a:graphicData uri="http://schemas.openxmlformats.org/presentationml/2006/ole">
            <p:oleObj spid="_x0000_s61442" name="Equation" r:id="rId3" imgW="3225600" imgH="482400" progId="Equation.DSMT4">
              <p:embed/>
            </p:oleObj>
          </a:graphicData>
        </a:graphic>
      </p:graphicFrame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2163" y="2657497"/>
            <a:ext cx="50196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77888" y="1379538"/>
          <a:ext cx="7450137" cy="4835525"/>
        </p:xfrm>
        <a:graphic>
          <a:graphicData uri="http://schemas.openxmlformats.org/presentationml/2006/ole">
            <p:oleObj spid="_x0000_s65538" name="Equation" r:id="rId3" imgW="3238200" imgH="2108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1850" y="1408113"/>
          <a:ext cx="7539038" cy="4778375"/>
        </p:xfrm>
        <a:graphic>
          <a:graphicData uri="http://schemas.openxmlformats.org/presentationml/2006/ole">
            <p:oleObj spid="_x0000_s66562" name="Equation" r:id="rId3" imgW="3276360" imgH="20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0575" y="1643050"/>
          <a:ext cx="7623175" cy="3089275"/>
        </p:xfrm>
        <a:graphic>
          <a:graphicData uri="http://schemas.openxmlformats.org/presentationml/2006/ole">
            <p:oleObj spid="_x0000_s62466" name="Equation" r:id="rId3" imgW="331452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0413" y="1500174"/>
          <a:ext cx="7681912" cy="2097088"/>
        </p:xfrm>
        <a:graphic>
          <a:graphicData uri="http://schemas.openxmlformats.org/presentationml/2006/ole">
            <p:oleObj spid="_x0000_s63490" name="Equation" r:id="rId3" imgW="3340080" imgH="914400" progId="Equation.DSMT4">
              <p:embed/>
            </p:oleObj>
          </a:graphicData>
        </a:graphic>
      </p:graphicFrame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3795724"/>
            <a:ext cx="4165660" cy="291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8.1 OVERVIEW OF THE NONLINEAR MOSFET AMPLIFIER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31217"/>
            <a:ext cx="5786478" cy="462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8988" y="1306513"/>
          <a:ext cx="7626350" cy="4979987"/>
        </p:xfrm>
        <a:graphic>
          <a:graphicData uri="http://schemas.openxmlformats.org/presentationml/2006/ole">
            <p:oleObj spid="_x0000_s67586" name="Equation" r:id="rId3" imgW="3314520" imgH="2171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9150" y="1714488"/>
          <a:ext cx="7567613" cy="3203575"/>
        </p:xfrm>
        <a:graphic>
          <a:graphicData uri="http://schemas.openxmlformats.org/presentationml/2006/ole">
            <p:oleObj spid="_x0000_s68610" name="Equation" r:id="rId3" imgW="328896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8975" y="1643050"/>
          <a:ext cx="7831138" cy="3087688"/>
        </p:xfrm>
        <a:graphic>
          <a:graphicData uri="http://schemas.openxmlformats.org/presentationml/2006/ole">
            <p:oleObj spid="_x0000_s69634" name="Equation" r:id="rId3" imgW="340344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8050" y="1746264"/>
          <a:ext cx="7391400" cy="3611562"/>
        </p:xfrm>
        <a:graphic>
          <a:graphicData uri="http://schemas.openxmlformats.org/presentationml/2006/ole">
            <p:oleObj spid="_x0000_s70658" name="Equation" r:id="rId3" imgW="321300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5775" y="1643050"/>
          <a:ext cx="8237538" cy="2562225"/>
        </p:xfrm>
        <a:graphic>
          <a:graphicData uri="http://schemas.openxmlformats.org/presentationml/2006/ole">
            <p:oleObj spid="_x0000_s72706" name="Equation" r:id="rId3" imgW="358128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29348"/>
            <a:ext cx="7882979" cy="405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52500" y="1714488"/>
          <a:ext cx="7302500" cy="3581400"/>
        </p:xfrm>
        <a:graphic>
          <a:graphicData uri="http://schemas.openxmlformats.org/presentationml/2006/ole">
            <p:oleObj spid="_x0000_s75778" name="Equation" r:id="rId3" imgW="3174840" imgH="1562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5188" y="1549417"/>
          <a:ext cx="7478712" cy="4308475"/>
        </p:xfrm>
        <a:graphic>
          <a:graphicData uri="http://schemas.openxmlformats.org/presentationml/2006/ole">
            <p:oleObj spid="_x0000_s76802" name="Equation" r:id="rId3" imgW="3251160" imgH="1879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324100"/>
            <a:ext cx="6402323" cy="316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3600" y="1244600"/>
          <a:ext cx="7480300" cy="5153025"/>
        </p:xfrm>
        <a:graphic>
          <a:graphicData uri="http://schemas.openxmlformats.org/presentationml/2006/ole">
            <p:oleObj spid="_x0000_s78850" name="Equation" r:id="rId3" imgW="3251160" imgH="2247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8675" y="1595450"/>
          <a:ext cx="7546975" cy="3619500"/>
        </p:xfrm>
        <a:graphic>
          <a:graphicData uri="http://schemas.openxmlformats.org/presentationml/2006/ole">
            <p:oleObj spid="_x0000_s19458" name="Equation" r:id="rId3" imgW="327636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6466479" cy="403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60400" y="1185863"/>
          <a:ext cx="7888288" cy="5268912"/>
        </p:xfrm>
        <a:graphic>
          <a:graphicData uri="http://schemas.openxmlformats.org/presentationml/2006/ole">
            <p:oleObj spid="_x0000_s80898" name="Equation" r:id="rId3" imgW="3429000" imgH="229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0388" y="1482744"/>
          <a:ext cx="8091487" cy="4660900"/>
        </p:xfrm>
        <a:graphic>
          <a:graphicData uri="http://schemas.openxmlformats.org/presentationml/2006/ole">
            <p:oleObj spid="_x0000_s86018" name="Equation" r:id="rId3" imgW="351756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35013" y="1500174"/>
          <a:ext cx="7740650" cy="4689475"/>
        </p:xfrm>
        <a:graphic>
          <a:graphicData uri="http://schemas.openxmlformats.org/presentationml/2006/ole">
            <p:oleObj spid="_x0000_s90114" name="Equation" r:id="rId3" imgW="3365280" imgH="2044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27113" y="1571612"/>
          <a:ext cx="7156450" cy="1514475"/>
        </p:xfrm>
        <a:graphic>
          <a:graphicData uri="http://schemas.openxmlformats.org/presentationml/2006/ole">
            <p:oleObj spid="_x0000_s91138" name="Equation" r:id="rId3" imgW="3111480" imgH="660240" progId="Equation.DSMT4">
              <p:embed/>
            </p:oleObj>
          </a:graphicData>
        </a:graphic>
      </p:graphicFrame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5002" y="3805246"/>
            <a:ext cx="5795956" cy="19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9463" y="1646251"/>
          <a:ext cx="7651750" cy="3640137"/>
        </p:xfrm>
        <a:graphic>
          <a:graphicData uri="http://schemas.openxmlformats.org/presentationml/2006/ole">
            <p:oleObj spid="_x0000_s92162" name="Equation" r:id="rId3" imgW="3327120" imgH="1587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961" y="2090737"/>
            <a:ext cx="6009435" cy="351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1225" y="1441450"/>
          <a:ext cx="7388225" cy="4048125"/>
        </p:xfrm>
        <a:graphic>
          <a:graphicData uri="http://schemas.openxmlformats.org/presentationml/2006/ole">
            <p:oleObj spid="_x0000_s94210" name="Equation" r:id="rId3" imgW="3213000" imgH="1765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3913" y="1331913"/>
          <a:ext cx="7562850" cy="5183187"/>
        </p:xfrm>
        <a:graphic>
          <a:graphicData uri="http://schemas.openxmlformats.org/presentationml/2006/ole">
            <p:oleObj spid="_x0000_s95234" name="Equation" r:id="rId3" imgW="3288960" imgH="226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12825" y="1514475"/>
          <a:ext cx="7183438" cy="2678113"/>
        </p:xfrm>
        <a:graphic>
          <a:graphicData uri="http://schemas.openxmlformats.org/presentationml/2006/ole">
            <p:oleObj spid="_x0000_s96258" name="Equation" r:id="rId3" imgW="3124080" imgH="1168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282" y="2419350"/>
            <a:ext cx="6296990" cy="294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0888" y="1571612"/>
          <a:ext cx="7708900" cy="4191000"/>
        </p:xfrm>
        <a:graphic>
          <a:graphicData uri="http://schemas.openxmlformats.org/presentationml/2006/ole">
            <p:oleObj spid="_x0000_s100354" name="Equation" r:id="rId3" imgW="3352680" imgH="182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90713"/>
            <a:ext cx="5985980" cy="396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5338" y="1643050"/>
          <a:ext cx="7620000" cy="3084513"/>
        </p:xfrm>
        <a:graphic>
          <a:graphicData uri="http://schemas.openxmlformats.org/presentationml/2006/ole">
            <p:oleObj spid="_x0000_s97282" name="Equation" r:id="rId3" imgW="331452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2313" y="1476392"/>
          <a:ext cx="7766050" cy="4452938"/>
        </p:xfrm>
        <a:graphic>
          <a:graphicData uri="http://schemas.openxmlformats.org/presentationml/2006/ole">
            <p:oleObj spid="_x0000_s101378" name="Equation" r:id="rId3" imgW="3377880" imgH="1942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9300" y="1416050"/>
          <a:ext cx="7708900" cy="4572000"/>
        </p:xfrm>
        <a:graphic>
          <a:graphicData uri="http://schemas.openxmlformats.org/presentationml/2006/ole">
            <p:oleObj spid="_x0000_s103426" name="Equation" r:id="rId3" imgW="3352680" imgH="1993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616" y="1652588"/>
            <a:ext cx="6984408" cy="456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49300" y="1714488"/>
          <a:ext cx="7710488" cy="3727450"/>
        </p:xfrm>
        <a:graphic>
          <a:graphicData uri="http://schemas.openxmlformats.org/presentationml/2006/ole">
            <p:oleObj spid="_x0000_s106498" name="Equation" r:id="rId3" imgW="3352680" imgH="1625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857364"/>
            <a:ext cx="3816623" cy="390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0563" y="1401763"/>
          <a:ext cx="7827962" cy="4602162"/>
        </p:xfrm>
        <a:graphic>
          <a:graphicData uri="http://schemas.openxmlformats.org/presentationml/2006/ole">
            <p:oleObj spid="_x0000_s108546" name="Equation" r:id="rId3" imgW="3403440" imgH="2006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4850" y="1768475"/>
          <a:ext cx="7799388" cy="4222750"/>
        </p:xfrm>
        <a:graphic>
          <a:graphicData uri="http://schemas.openxmlformats.org/presentationml/2006/ole">
            <p:oleObj spid="_x0000_s109570" name="Equation" r:id="rId3" imgW="3390840" imgH="1841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3875" y="1692284"/>
          <a:ext cx="8159750" cy="3094038"/>
        </p:xfrm>
        <a:graphic>
          <a:graphicData uri="http://schemas.openxmlformats.org/presentationml/2006/ole">
            <p:oleObj spid="_x0000_s22530" name="Equation" r:id="rId3" imgW="354312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9173" y="1814513"/>
            <a:ext cx="6618975" cy="418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9638" y="1714488"/>
          <a:ext cx="7389812" cy="4164013"/>
        </p:xfrm>
        <a:graphic>
          <a:graphicData uri="http://schemas.openxmlformats.org/presentationml/2006/ole">
            <p:oleObj spid="_x0000_s113666" name="Equation" r:id="rId3" imgW="3213000" imgH="1815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3250" y="1466850"/>
          <a:ext cx="8002588" cy="4659313"/>
        </p:xfrm>
        <a:graphic>
          <a:graphicData uri="http://schemas.openxmlformats.org/presentationml/2006/ole">
            <p:oleObj spid="_x0000_s133122" name="Equation" r:id="rId3" imgW="347976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14488"/>
            <a:ext cx="4214842" cy="409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4400" y="1357298"/>
          <a:ext cx="7378700" cy="2087562"/>
        </p:xfrm>
        <a:graphic>
          <a:graphicData uri="http://schemas.openxmlformats.org/presentationml/2006/ole">
            <p:oleObj spid="_x0000_s135170" name="Equation" r:id="rId3" imgW="3200400" imgH="914400" progId="Equation.DSMT4">
              <p:embed/>
            </p:oleObj>
          </a:graphicData>
        </a:graphic>
      </p:graphicFrame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3571876"/>
            <a:ext cx="544884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0875" y="1663706"/>
          <a:ext cx="7905750" cy="2551112"/>
        </p:xfrm>
        <a:graphic>
          <a:graphicData uri="http://schemas.openxmlformats.org/presentationml/2006/ole">
            <p:oleObj spid="_x0000_s136194" name="Equation" r:id="rId3" imgW="342900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9450" y="1428736"/>
          <a:ext cx="7847013" cy="2579687"/>
        </p:xfrm>
        <a:graphic>
          <a:graphicData uri="http://schemas.openxmlformats.org/presentationml/2006/ole">
            <p:oleObj spid="_x0000_s137218" name="Equation" r:id="rId3" imgW="3403440" imgH="1130040" progId="Equation.DSMT4">
              <p:embed/>
            </p:oleObj>
          </a:graphicData>
        </a:graphic>
      </p:graphicFrame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4519632"/>
            <a:ext cx="5027815" cy="20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84238" y="1562100"/>
          <a:ext cx="7435850" cy="3652838"/>
        </p:xfrm>
        <a:graphic>
          <a:graphicData uri="http://schemas.openxmlformats.org/presentationml/2006/ole">
            <p:oleObj spid="_x0000_s138242" name="Equation" r:id="rId3" imgW="3225600" imgH="160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16000" y="1643063"/>
          <a:ext cx="7172325" cy="2579687"/>
        </p:xfrm>
        <a:graphic>
          <a:graphicData uri="http://schemas.openxmlformats.org/presentationml/2006/ole">
            <p:oleObj spid="_x0000_s139266" name="Equation" r:id="rId3" imgW="3111480" imgH="1130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38188" y="1214458"/>
          <a:ext cx="7729537" cy="5214938"/>
        </p:xfrm>
        <a:graphic>
          <a:graphicData uri="http://schemas.openxmlformats.org/presentationml/2006/ole">
            <p:oleObj spid="_x0000_s140290" name="Equation" r:id="rId3" imgW="3352680" imgH="2286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7238" y="1571625"/>
          <a:ext cx="7691437" cy="3094038"/>
        </p:xfrm>
        <a:graphic>
          <a:graphicData uri="http://schemas.openxmlformats.org/presentationml/2006/ole">
            <p:oleObj spid="_x0000_s23554" name="Equation" r:id="rId3" imgW="334008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85825" y="1785926"/>
          <a:ext cx="7434263" cy="3997325"/>
        </p:xfrm>
        <a:graphic>
          <a:graphicData uri="http://schemas.openxmlformats.org/presentationml/2006/ole">
            <p:oleObj spid="_x0000_s141314" name="Equation" r:id="rId3" imgW="3225600" imgH="1752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1038" y="1500174"/>
          <a:ext cx="7843837" cy="2027238"/>
        </p:xfrm>
        <a:graphic>
          <a:graphicData uri="http://schemas.openxmlformats.org/presentationml/2006/ole">
            <p:oleObj spid="_x0000_s142338" name="Equation" r:id="rId3" imgW="3403440" imgH="888840" progId="Equation.DSMT4">
              <p:embed/>
            </p:oleObj>
          </a:graphicData>
        </a:graphic>
      </p:graphicFrame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819536"/>
            <a:ext cx="4945335" cy="282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5663" y="1500174"/>
          <a:ext cx="7493000" cy="1535112"/>
        </p:xfrm>
        <a:graphic>
          <a:graphicData uri="http://schemas.openxmlformats.org/presentationml/2006/ole">
            <p:oleObj spid="_x0000_s143362" name="Equation" r:id="rId3" imgW="3251160" imgH="672840" progId="Equation.DSMT4">
              <p:embed/>
            </p:oleObj>
          </a:graphicData>
        </a:graphic>
      </p:graphicFrame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9810" y="3162308"/>
            <a:ext cx="4175330" cy="348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0113" y="1487488"/>
          <a:ext cx="7404100" cy="4633912"/>
        </p:xfrm>
        <a:graphic>
          <a:graphicData uri="http://schemas.openxmlformats.org/presentationml/2006/ole">
            <p:oleObj spid="_x0000_s145410" name="Equation" r:id="rId3" imgW="3213000" imgH="2031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85825" y="1643050"/>
          <a:ext cx="7434263" cy="3590925"/>
        </p:xfrm>
        <a:graphic>
          <a:graphicData uri="http://schemas.openxmlformats.org/presentationml/2006/ole">
            <p:oleObj spid="_x0000_s146434" name="Equation" r:id="rId3" imgW="3225600" imgH="1574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8.2 THE SMALL-SIGNAL MODEL</a:t>
            </a:r>
            <a:endParaRPr lang="zh-CN" altLang="en-US" sz="32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9950" y="1676417"/>
          <a:ext cx="7464425" cy="4110037"/>
        </p:xfrm>
        <a:graphic>
          <a:graphicData uri="http://schemas.openxmlformats.org/presentationml/2006/ole">
            <p:oleObj spid="_x0000_s147458" name="Equation" r:id="rId3" imgW="3238200" imgH="1803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87603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13650</TotalTime>
  <Words>399</Words>
  <Application>Microsoft Office PowerPoint</Application>
  <PresentationFormat>全屏显示(4:3)</PresentationFormat>
  <Paragraphs>100</Paragraphs>
  <Slides>96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96</vt:i4>
      </vt:variant>
    </vt:vector>
  </HeadingPairs>
  <TitlesOfParts>
    <vt:vector size="99" baseType="lpstr">
      <vt:lpstr>Office 主题</vt:lpstr>
      <vt:lpstr>MathType 6.0 Equation</vt:lpstr>
      <vt:lpstr>Equation</vt:lpstr>
      <vt:lpstr>EI232 CIRCUITS AND ELECTRONICS</vt:lpstr>
      <vt:lpstr>CHAPTER 8</vt:lpstr>
      <vt:lpstr>8.1 OVERVIEW OF THE NONLINEAR MOSFET AMPLIFIER</vt:lpstr>
      <vt:lpstr>8.1 OVERVIEW OF THE NONLINEAR MOSFET AMPLIFIER</vt:lpstr>
      <vt:lpstr>8.1 OVERVIEW OF THE NONLINEAR MOSFET AMPLIFIER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8.2 THE SMALL-SIGNAL MODEL</vt:lpstr>
      <vt:lpstr>THE 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and Electronics</dc:title>
  <dc:creator>HP</dc:creator>
  <cp:lastModifiedBy>HP</cp:lastModifiedBy>
  <cp:revision>1313</cp:revision>
  <dcterms:created xsi:type="dcterms:W3CDTF">2013-05-24T05:33:34Z</dcterms:created>
  <dcterms:modified xsi:type="dcterms:W3CDTF">2013-08-19T05:07:42Z</dcterms:modified>
</cp:coreProperties>
</file>