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5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AD7C-D66D-4E5F-B866-E0631392A3F4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7DC37-E8D2-4076-AB4A-83BE88AC9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5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5310" y="914400"/>
            <a:ext cx="4008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它是什么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它应该有哪些操作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操作如何应用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简不简单，好不好用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What, how, why</a:t>
            </a:r>
          </a:p>
          <a:p>
            <a:endParaRPr lang="en-US" altLang="zh-CN" dirty="0"/>
          </a:p>
          <a:p>
            <a:r>
              <a:rPr lang="zh-CN" altLang="en-US" dirty="0" smtClean="0"/>
              <a:t>善于思考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4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，*，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表示方法上：小的数据会被转换成大的数据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取整</a:t>
            </a:r>
            <a:endParaRPr lang="en-US" altLang="zh-CN" dirty="0" smtClean="0"/>
          </a:p>
          <a:p>
            <a:r>
              <a:rPr lang="en-US" altLang="zh-CN" dirty="0" smtClean="0"/>
              <a:t>and, or, !   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r>
              <a:rPr lang="zh-CN" altLang="en-US" dirty="0" smtClean="0"/>
              <a:t>** 多少次方</a:t>
            </a:r>
            <a:endParaRPr lang="en-US" altLang="zh-CN" dirty="0" smtClean="0"/>
          </a:p>
          <a:p>
            <a:r>
              <a:rPr lang="en-US" altLang="zh-CN" dirty="0" smtClean="0"/>
              <a:t>+=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-=      A += B   A = A + B  A -= B A = A – B</a:t>
            </a:r>
          </a:p>
          <a:p>
            <a:r>
              <a:rPr lang="en-US" altLang="zh-CN" dirty="0" smtClean="0"/>
              <a:t>==, &gt;, &lt; , &gt;=, &lt;=</a:t>
            </a:r>
          </a:p>
          <a:p>
            <a:r>
              <a:rPr lang="en-US" altLang="zh-CN" dirty="0" smtClean="0"/>
              <a:t>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12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个字符串合并在一起   </a:t>
            </a:r>
            <a:r>
              <a:rPr lang="en-US" altLang="zh-CN" dirty="0" smtClean="0"/>
              <a:t>A += B</a:t>
            </a:r>
          </a:p>
          <a:p>
            <a:r>
              <a:rPr lang="zh-CN" altLang="en-US" dirty="0" smtClean="0"/>
              <a:t>在字符串中查找某一个字符 </a:t>
            </a:r>
            <a:r>
              <a:rPr lang="en-US" altLang="zh-CN" dirty="0" smtClean="0"/>
              <a:t>find, </a:t>
            </a:r>
            <a:r>
              <a:rPr lang="en-US" altLang="zh-CN" dirty="0" err="1" smtClean="0"/>
              <a:t>rfind</a:t>
            </a:r>
            <a:endParaRPr lang="en-US" altLang="zh-CN" dirty="0" smtClean="0"/>
          </a:p>
          <a:p>
            <a:r>
              <a:rPr lang="en-US" altLang="zh-CN" dirty="0" smtClean="0"/>
              <a:t>count  </a:t>
            </a:r>
            <a:r>
              <a:rPr lang="zh-CN" altLang="en-US" dirty="0" smtClean="0"/>
              <a:t>统计字符个数</a:t>
            </a:r>
            <a:endParaRPr lang="en-US" altLang="zh-CN" dirty="0" smtClean="0"/>
          </a:p>
          <a:p>
            <a:r>
              <a:rPr lang="en-US" altLang="zh-CN" dirty="0" smtClean="0"/>
              <a:t>replace  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en-US" altLang="zh-CN" dirty="0" err="1" smtClean="0"/>
              <a:t>isalpha,isdigit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isalnum</a:t>
            </a:r>
            <a:endParaRPr lang="en-US" altLang="zh-CN" dirty="0" smtClean="0"/>
          </a:p>
          <a:p>
            <a:r>
              <a:rPr lang="en-US" altLang="zh-CN" dirty="0" err="1" smtClean="0"/>
              <a:t>startswith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endswith</a:t>
            </a:r>
            <a:endParaRPr lang="en-US" altLang="zh-CN" dirty="0" smtClean="0"/>
          </a:p>
          <a:p>
            <a:r>
              <a:rPr lang="en-US" altLang="zh-CN" dirty="0" smtClean="0"/>
              <a:t>format    </a:t>
            </a:r>
            <a:r>
              <a:rPr lang="zh-CN" altLang="en-US" dirty="0" smtClean="0"/>
              <a:t>格式化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{0} {1} {1} {0}</a:t>
            </a:r>
            <a:r>
              <a:rPr lang="zh-CN" altLang="en-US" dirty="0" smtClean="0"/>
              <a:t>’</a:t>
            </a:r>
            <a:r>
              <a:rPr lang="en-US" altLang="zh-CN" dirty="0" smtClean="0"/>
              <a:t>.format(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‘{name} {age} {name}’.format(name=“Tom”, age=18)</a:t>
            </a:r>
          </a:p>
          <a:p>
            <a:pPr marL="0" indent="0">
              <a:buNone/>
            </a:pPr>
            <a:r>
              <a:rPr lang="en-US" altLang="zh-CN" dirty="0" smtClean="0"/>
              <a:t>join    </a:t>
            </a:r>
          </a:p>
          <a:p>
            <a:pPr marL="0" indent="0">
              <a:buNone/>
            </a:pPr>
            <a:r>
              <a:rPr lang="en-US" altLang="zh-CN" dirty="0" smtClean="0"/>
              <a:t>strip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把一个字符串反转过来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统计一个句子中多少个单词，统计一个字符中每个字符出现的次数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判断一个数字是否是逆反数字，比如  </a:t>
            </a:r>
            <a:r>
              <a:rPr lang="en-US" altLang="zh-CN" dirty="0" smtClean="0"/>
              <a:t>121 </a:t>
            </a:r>
            <a:r>
              <a:rPr lang="zh-CN" altLang="en-US" dirty="0" smtClean="0"/>
              <a:t>是逆反数字，</a:t>
            </a:r>
            <a:r>
              <a:rPr lang="en-US" altLang="zh-CN" dirty="0" smtClean="0"/>
              <a:t>123</a:t>
            </a:r>
            <a:r>
              <a:rPr lang="zh-CN" altLang="en-US" dirty="0" smtClean="0"/>
              <a:t>不是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6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3691" y="458644"/>
            <a:ext cx="10515600" cy="5895974"/>
          </a:xfrm>
        </p:spPr>
        <p:txBody>
          <a:bodyPr/>
          <a:lstStyle/>
          <a:p>
            <a:r>
              <a:rPr lang="zh-CN" altLang="en-US" dirty="0" smtClean="0"/>
              <a:t>程序员需要利用语言来创造不同的形状的积木</a:t>
            </a:r>
            <a:endParaRPr lang="en-US" altLang="zh-CN" dirty="0" smtClean="0"/>
          </a:p>
          <a:p>
            <a:r>
              <a:rPr lang="zh-CN" altLang="en-US" dirty="0" smtClean="0"/>
              <a:t>然后呢，把这些不同的积木拼接成你构想的图案</a:t>
            </a:r>
            <a:endParaRPr lang="en-US" altLang="zh-CN" dirty="0" smtClean="0"/>
          </a:p>
          <a:p>
            <a:r>
              <a:rPr lang="zh-CN" altLang="en-US" dirty="0" smtClean="0"/>
              <a:t>如果有一个积木不能称为这个图案的一部分，那么这个积木就是无用的，是无效的，应该删除，不要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94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4869" y="979055"/>
            <a:ext cx="8525163" cy="4802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2473" y="2881741"/>
            <a:ext cx="1644071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7346" y="2881742"/>
            <a:ext cx="1265381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对象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5417" y="2881740"/>
            <a:ext cx="1339271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99709" y="1302327"/>
            <a:ext cx="2096654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82473" y="4525817"/>
            <a:ext cx="1357745" cy="775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6363" y="4525817"/>
            <a:ext cx="1357745" cy="775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72179" y="3678378"/>
            <a:ext cx="2170545" cy="84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7088909" y="3680687"/>
            <a:ext cx="286327" cy="8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395852" y="2881739"/>
            <a:ext cx="1339271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3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9309" y="655782"/>
            <a:ext cx="4424218" cy="582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33091" y="1034473"/>
            <a:ext cx="1745673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3091" y="2290618"/>
            <a:ext cx="1745673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每一个需求怎么做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3090" y="3546763"/>
            <a:ext cx="1745673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该怎么实现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3089" y="4802908"/>
            <a:ext cx="1745673" cy="79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写代码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1236" y="914400"/>
            <a:ext cx="1893455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</a:p>
        </p:txBody>
      </p:sp>
      <p:sp>
        <p:nvSpPr>
          <p:cNvPr id="3" name="矩形 2"/>
          <p:cNvSpPr/>
          <p:nvPr/>
        </p:nvSpPr>
        <p:spPr>
          <a:xfrm>
            <a:off x="5135417" y="914400"/>
            <a:ext cx="1893455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分支</a:t>
            </a:r>
          </a:p>
        </p:txBody>
      </p:sp>
      <p:sp>
        <p:nvSpPr>
          <p:cNvPr id="5" name="矩形 4"/>
          <p:cNvSpPr/>
          <p:nvPr/>
        </p:nvSpPr>
        <p:spPr>
          <a:xfrm>
            <a:off x="9310254" y="914400"/>
            <a:ext cx="1893455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循环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69344" y="1856508"/>
            <a:ext cx="1879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36364" y="2392218"/>
            <a:ext cx="2189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条件：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7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数字</a:t>
            </a:r>
            <a:r>
              <a:rPr lang="en-US" altLang="zh-CN" dirty="0" err="1" smtClean="0"/>
              <a:t>digi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0 -1 12</a:t>
            </a:r>
            <a:endParaRPr lang="en-US" altLang="zh-CN" dirty="0"/>
          </a:p>
          <a:p>
            <a:pPr lvl="1"/>
            <a:r>
              <a:rPr lang="zh-CN" altLang="en-US" dirty="0" smtClean="0"/>
              <a:t>浮点数 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dirty="0" smtClean="0"/>
              <a:t>0.1 1. 2. 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字符串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 ‘’， “”，</a:t>
            </a:r>
            <a:r>
              <a:rPr lang="en-US" altLang="zh-CN" dirty="0" smtClean="0"/>
              <a:t>”I’m Leon”, ‘</a:t>
            </a:r>
            <a:r>
              <a:rPr lang="zh-CN" altLang="en-US" dirty="0" smtClean="0"/>
              <a:t>他说：“吃饭没？”</a:t>
            </a:r>
            <a:r>
              <a:rPr lang="en-US" altLang="zh-CN" dirty="0" smtClean="0"/>
              <a:t>.’</a:t>
            </a:r>
            <a:endParaRPr lang="en-US" altLang="zh-CN" dirty="0"/>
          </a:p>
          <a:p>
            <a:r>
              <a:rPr lang="zh-CN" altLang="en-US" dirty="0"/>
              <a:t>布尔</a:t>
            </a:r>
            <a:r>
              <a:rPr lang="zh-CN" altLang="en-US" dirty="0" smtClean="0"/>
              <a:t>类型   </a:t>
            </a:r>
            <a:r>
              <a:rPr lang="en-US" altLang="zh-CN" dirty="0" smtClean="0"/>
              <a:t>bool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False, True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容器：</a:t>
            </a:r>
            <a:endParaRPr lang="en-US" altLang="zh-CN" dirty="0" smtClean="0"/>
          </a:p>
          <a:p>
            <a:r>
              <a:rPr lang="zh-CN" altLang="en-US" dirty="0" smtClean="0"/>
              <a:t>元组   </a:t>
            </a:r>
            <a:r>
              <a:rPr lang="en-US" altLang="zh-CN" dirty="0" smtClean="0"/>
              <a:t>tuple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(‘a’, ‘b’, ‘</a:t>
            </a:r>
            <a:r>
              <a:rPr lang="en-US" altLang="zh-CN" dirty="0" err="1" smtClean="0">
                <a:sym typeface="Wingdings" panose="05000000000000000000" pitchFamily="2" charset="2"/>
              </a:rPr>
              <a:t>c’,’d</a:t>
            </a:r>
            <a:r>
              <a:rPr lang="en-US" altLang="zh-CN" dirty="0" smtClean="0">
                <a:sym typeface="Wingdings" panose="05000000000000000000" pitchFamily="2" charset="2"/>
              </a:rPr>
              <a:t>’, 1, 2, False, 3.1</a:t>
            </a:r>
            <a:r>
              <a:rPr lang="zh-CN" altLang="en-US" dirty="0" smtClean="0">
                <a:sym typeface="Wingdings" panose="05000000000000000000" pitchFamily="2" charset="2"/>
              </a:rPr>
              <a:t>‘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List : [‘a’, ‘b’, 1, 3, False, 3.14]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Dict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字典：</a:t>
            </a:r>
            <a:r>
              <a:rPr lang="en-US" altLang="zh-CN" dirty="0" smtClean="0">
                <a:sym typeface="Wingdings" panose="05000000000000000000" pitchFamily="2" charset="2"/>
              </a:rPr>
              <a:t>{‘</a:t>
            </a:r>
            <a:r>
              <a:rPr lang="en-US" altLang="zh-CN" dirty="0" err="1" smtClean="0">
                <a:sym typeface="Wingdings" panose="05000000000000000000" pitchFamily="2" charset="2"/>
              </a:rPr>
              <a:t>name’:”Leon</a:t>
            </a:r>
            <a:r>
              <a:rPr lang="en-US" altLang="zh-CN" dirty="0" smtClean="0">
                <a:sym typeface="Wingdings" panose="05000000000000000000" pitchFamily="2" charset="2"/>
              </a:rPr>
              <a:t>”, ‘age’:18, ‘car</a:t>
            </a:r>
            <a:r>
              <a:rPr lang="zh-CN" altLang="en-US" dirty="0" smtClean="0">
                <a:sym typeface="Wingdings" panose="05000000000000000000" pitchFamily="2" charset="2"/>
              </a:rPr>
              <a:t>’</a:t>
            </a:r>
            <a:r>
              <a:rPr lang="en-US" altLang="zh-CN" dirty="0" smtClean="0">
                <a:sym typeface="Wingdings" panose="05000000000000000000" pitchFamily="2" charset="2"/>
              </a:rPr>
              <a:t>: False}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Set </a:t>
            </a:r>
            <a:r>
              <a:rPr lang="zh-CN" altLang="en-US" dirty="0" smtClean="0">
                <a:sym typeface="Wingdings" panose="05000000000000000000" pitchFamily="2" charset="2"/>
              </a:rPr>
              <a:t>集合：</a:t>
            </a:r>
            <a:r>
              <a:rPr lang="en-US" altLang="zh-CN" dirty="0" smtClean="0">
                <a:sym typeface="Wingdings" panose="05000000000000000000" pitchFamily="2" charset="2"/>
              </a:rPr>
              <a:t>{}</a:t>
            </a: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复杂对象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iter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函数 </a:t>
            </a:r>
            <a:r>
              <a:rPr lang="en-US" altLang="zh-CN" dirty="0" smtClean="0">
                <a:sym typeface="Wingdings" panose="05000000000000000000" pitchFamily="2" charset="2"/>
              </a:rPr>
              <a:t>function  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类  </a:t>
            </a:r>
            <a:r>
              <a:rPr lang="en-US" altLang="zh-CN" dirty="0" smtClean="0">
                <a:sym typeface="Wingdings" panose="05000000000000000000" pitchFamily="2" charset="2"/>
              </a:rPr>
              <a:t>class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02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动态语言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动态语言 不需要编译成可执行的文件</a:t>
            </a:r>
            <a:endParaRPr lang="en-US" altLang="zh-CN" dirty="0" smtClean="0"/>
          </a:p>
          <a:p>
            <a:r>
              <a:rPr lang="zh-CN" altLang="en-US" dirty="0" smtClean="0"/>
              <a:t>静态语言 需要编译成可执行的文件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61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</a:t>
            </a:r>
            <a:endParaRPr lang="en-US" altLang="zh-CN" dirty="0" smtClean="0"/>
          </a:p>
          <a:p>
            <a:r>
              <a:rPr lang="zh-CN" altLang="en-US" dirty="0" smtClean="0"/>
              <a:t>命名规则：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函数用小写字母加下划线，函数由动词开头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变量小写字母加下划线数字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类名称，大写字母开头，大小写混合，驼峰氏命名，以名词结尾</a:t>
            </a:r>
            <a:endParaRPr lang="en-US" altLang="zh-CN" dirty="0"/>
          </a:p>
          <a:p>
            <a:r>
              <a:rPr lang="zh-CN" altLang="en-US" dirty="0" smtClean="0"/>
              <a:t>空格</a:t>
            </a:r>
            <a:endParaRPr lang="en-US" altLang="zh-CN" dirty="0" smtClean="0"/>
          </a:p>
          <a:p>
            <a:r>
              <a:rPr lang="zh-CN" altLang="en-US" dirty="0" smtClean="0"/>
              <a:t>嵌套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最好深度不超过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519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 </a:t>
            </a:r>
            <a:r>
              <a:rPr lang="zh-CN" altLang="en-US" dirty="0" smtClean="0"/>
              <a:t>打印</a:t>
            </a:r>
            <a:endParaRPr lang="en-US" altLang="zh-CN" dirty="0" smtClean="0"/>
          </a:p>
          <a:p>
            <a:r>
              <a:rPr lang="en-US" altLang="zh-CN" dirty="0" smtClean="0"/>
              <a:t>input  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/>
              <a:t>help </a:t>
            </a:r>
            <a:r>
              <a:rPr lang="zh-CN" altLang="en-US" dirty="0" smtClean="0"/>
              <a:t>帮助</a:t>
            </a:r>
            <a:endParaRPr lang="en-US" altLang="zh-CN" dirty="0" smtClean="0"/>
          </a:p>
          <a:p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列出对象的所有属性</a:t>
            </a:r>
            <a:endParaRPr lang="en-US" altLang="zh-CN" dirty="0" smtClean="0"/>
          </a:p>
          <a:p>
            <a:r>
              <a:rPr lang="en-US" altLang="zh-CN" dirty="0" smtClean="0"/>
              <a:t>type </a:t>
            </a:r>
            <a:r>
              <a:rPr lang="zh-CN" altLang="en-US" dirty="0" smtClean="0"/>
              <a:t>输出对象的类型</a:t>
            </a:r>
            <a:endParaRPr lang="en-US" altLang="zh-CN" dirty="0" smtClean="0"/>
          </a:p>
          <a:p>
            <a:r>
              <a:rPr lang="en-US" altLang="zh-CN" dirty="0" smtClean="0"/>
              <a:t>__</a:t>
            </a:r>
            <a:r>
              <a:rPr lang="zh-CN" altLang="en-US" dirty="0" smtClean="0"/>
              <a:t>系统内置的东西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61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\n</a:t>
            </a:r>
          </a:p>
          <a:p>
            <a:r>
              <a:rPr lang="en-US" altLang="zh-CN" dirty="0" smtClean="0"/>
              <a:t>\r</a:t>
            </a:r>
          </a:p>
          <a:p>
            <a:r>
              <a:rPr lang="en-US" altLang="zh-CN" dirty="0" smtClean="0"/>
              <a:t>\t</a:t>
            </a:r>
          </a:p>
          <a:p>
            <a:endParaRPr lang="en-US" altLang="zh-CN" dirty="0"/>
          </a:p>
          <a:p>
            <a:r>
              <a:rPr lang="en-US" altLang="zh-CN" dirty="0" smtClean="0"/>
              <a:t>%s</a:t>
            </a:r>
          </a:p>
          <a:p>
            <a:r>
              <a:rPr lang="en-US" altLang="zh-CN" dirty="0" smtClean="0"/>
              <a:t>%f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480</Words>
  <Application>Microsoft Office PowerPoint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对象</vt:lpstr>
      <vt:lpstr>Python 动态语言</vt:lpstr>
      <vt:lpstr>Python 代码规范</vt:lpstr>
      <vt:lpstr>常用的操作</vt:lpstr>
      <vt:lpstr>特殊字符</vt:lpstr>
      <vt:lpstr>常用的运算符</vt:lpstr>
      <vt:lpstr>string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AQWS</dc:creator>
  <cp:lastModifiedBy>AQWS</cp:lastModifiedBy>
  <cp:revision>40</cp:revision>
  <dcterms:created xsi:type="dcterms:W3CDTF">2020-07-01T11:34:58Z</dcterms:created>
  <dcterms:modified xsi:type="dcterms:W3CDTF">2020-07-20T13:06:11Z</dcterms:modified>
</cp:coreProperties>
</file>