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1.jpg"/><Relationship Id="rId5" Type="http://schemas.openxmlformats.org/officeDocument/2006/relationships/image" Target="../media/image10.jpg"/><Relationship Id="rId6" Type="http://schemas.openxmlformats.org/officeDocument/2006/relationships/image" Target="../media/image17.jpg"/><Relationship Id="rId7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0g0fPf1lGYU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www.youtube.com/watch?v=8S_u8pIDHto" TargetMode="External"/><Relationship Id="rId6" Type="http://schemas.openxmlformats.org/officeDocument/2006/relationships/image" Target="../media/image18.jpg"/><Relationship Id="rId7" Type="http://schemas.openxmlformats.org/officeDocument/2006/relationships/hyperlink" Target="http://www.youtube.com/watch?v=gzIQNsSzmC4" TargetMode="External"/><Relationship Id="rId8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12.jpg"/><Relationship Id="rId8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RQmb88Zdcys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oH_LfXnklRw" TargetMode="External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2MqGrF6JaOM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Fudamentals of Virtual Reality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Jesse Lane - Vault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Google cardboard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175" y="1949750"/>
            <a:ext cx="1952625" cy="171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c vive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7717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culus rift"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16325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ololens"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4325" y="2968675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ydream" id="126" name="Shape 1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6200" y="1152475"/>
            <a:ext cx="30861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Modeling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Geometry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Lighting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Materials</a:t>
            </a:r>
          </a:p>
        </p:txBody>
      </p:sp>
      <p:pic>
        <p:nvPicPr>
          <p:cNvPr descr="Image result for 3d modeling wireframe lighting texture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25" y="867825"/>
            <a:ext cx="5115274" cy="38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Coordinate Systems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Global								Local</a:t>
            </a:r>
          </a:p>
        </p:txBody>
      </p:sp>
      <p:pic>
        <p:nvPicPr>
          <p:cNvPr descr="Image result for 3d graphics local coordinates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75" y="1594549"/>
            <a:ext cx="6808900" cy="29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Transforms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Translation                                 Scale                                    Rotation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 title="translate">
            <a:hlinkClick r:id="rId3"/>
          </p:cNvPr>
          <p:cNvSpPr/>
          <p:nvPr/>
        </p:nvSpPr>
        <p:spPr>
          <a:xfrm>
            <a:off x="311700" y="1923432"/>
            <a:ext cx="2722324" cy="2041767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8" name="Shape 148" title="scale">
            <a:hlinkClick r:id="rId5"/>
          </p:cNvPr>
          <p:cNvSpPr/>
          <p:nvPr/>
        </p:nvSpPr>
        <p:spPr>
          <a:xfrm>
            <a:off x="3210795" y="1923425"/>
            <a:ext cx="2722366" cy="2041775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9" name="Shape 149" title="rotate">
            <a:hlinkClick r:id="rId7"/>
          </p:cNvPr>
          <p:cNvSpPr/>
          <p:nvPr/>
        </p:nvSpPr>
        <p:spPr>
          <a:xfrm>
            <a:off x="6109925" y="1923418"/>
            <a:ext cx="2722375" cy="2041781"/>
          </a:xfrm>
          <a:prstGeom prst="rect">
            <a:avLst/>
          </a:prstGeom>
          <a:blipFill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Tracking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Intertial tracking</a:t>
            </a:r>
          </a:p>
        </p:txBody>
      </p:sp>
      <p:pic>
        <p:nvPicPr>
          <p:cNvPr descr="Image result for gyroscope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25" y="1754400"/>
            <a:ext cx="1686274" cy="1265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yroscope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812" y="1543862"/>
            <a:ext cx="1686275" cy="168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ccelerometer"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075" y="3251400"/>
            <a:ext cx="1276648" cy="159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ccelerometer"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2850" y="3068975"/>
            <a:ext cx="1806200" cy="180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ogle cardboard"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9025" y="1914450"/>
            <a:ext cx="1952625" cy="171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mart phone" id="161" name="Shape 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1487" y="1957575"/>
            <a:ext cx="1806200" cy="180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>
            <a:off x="1996725" y="2222575"/>
            <a:ext cx="910200" cy="13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4449250" y="2358775"/>
            <a:ext cx="910200" cy="13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 flipH="1" rot="10800000">
            <a:off x="1962850" y="3993400"/>
            <a:ext cx="965100" cy="1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 flipH="1" rot="10800000">
            <a:off x="4394350" y="3495450"/>
            <a:ext cx="965100" cy="1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endCxn id="160" idx="1"/>
          </p:cNvCxnSpPr>
          <p:nvPr/>
        </p:nvCxnSpPr>
        <p:spPr>
          <a:xfrm>
            <a:off x="6310425" y="2766599"/>
            <a:ext cx="738600" cy="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Tracking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External tracking</a:t>
            </a:r>
          </a:p>
        </p:txBody>
      </p:sp>
      <p:pic>
        <p:nvPicPr>
          <p:cNvPr descr="Image result for htc vive tracki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8900"/>
            <a:ext cx="4309700" cy="286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c vive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396" y="1884637"/>
            <a:ext cx="4165524" cy="24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Tracking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Spatial mapping</a:t>
            </a:r>
          </a:p>
        </p:txBody>
      </p:sp>
      <p:pic>
        <p:nvPicPr>
          <p:cNvPr descr="Image result for hololens tracki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730" y="1017724"/>
            <a:ext cx="6312019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time</a:t>
            </a:r>
            <a:r>
              <a:rPr lang="en"/>
              <a:t>...</a:t>
            </a:r>
            <a:r>
              <a:rPr lang="en"/>
              <a:t>	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Virtual Reality Development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unity 3d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00" y="1551828"/>
            <a:ext cx="5744469" cy="301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Definitions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Virtual Reality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different technologies like, computer graphics and sound, to create an </a:t>
            </a:r>
            <a:r>
              <a:rPr b="1" lang="en"/>
              <a:t>immersive</a:t>
            </a:r>
            <a:r>
              <a:rPr lang="en"/>
              <a:t> “fake” world.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Immersion: Feeling like you are actually there.</a:t>
            </a:r>
          </a:p>
        </p:txBody>
      </p:sp>
      <p:sp>
        <p:nvSpPr>
          <p:cNvPr descr="As part of my university virtual reality course we had to create a VR demo in Unity game engine as a group.  In a short space of time this is what we came up with.   Mostly the game is physics focused.  The aim was to make a physics sandbox style game.  Ended up with something like a very poor mans GMod." id="62" name="Shape 62" title="Virtual Reality Unity Demo">
            <a:hlinkClick r:id="rId3"/>
          </p:cNvPr>
          <p:cNvSpPr/>
          <p:nvPr/>
        </p:nvSpPr>
        <p:spPr>
          <a:xfrm>
            <a:off x="3174999" y="2499425"/>
            <a:ext cx="2645824" cy="198437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Definitions	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Augmented Reality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Overlaying virtual information onto the real world.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We are leaders in Augmented Reality and this is what we do." id="69" name="Shape 69" title="Augmented Reality Demo">
            <a:hlinkClick r:id="rId3"/>
          </p:cNvPr>
          <p:cNvSpPr/>
          <p:nvPr/>
        </p:nvSpPr>
        <p:spPr>
          <a:xfrm>
            <a:off x="2723450" y="2034175"/>
            <a:ext cx="3379599" cy="25346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Definitions	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Mixed Reality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Combining the virtual and real worlds so that real and virtual objects can interact.</a:t>
            </a:r>
          </a:p>
        </p:txBody>
      </p:sp>
      <p:sp>
        <p:nvSpPr>
          <p:cNvPr descr="Windows Holographic enables a world of mixed reality – where devices work together – regardless of whether they are developed for virtual reality, augmented reality, or anything in-between. Windows Holographic will help expand the Windows ecosystem far beyond the PC.   Learn more: http://wndw.ms/rcSKZ2" id="76" name="Shape 76" title="Windows Holographic: Enabling a World of Mixed Reality (Narrated)">
            <a:hlinkClick r:id="rId3"/>
          </p:cNvPr>
          <p:cNvSpPr/>
          <p:nvPr/>
        </p:nvSpPr>
        <p:spPr>
          <a:xfrm>
            <a:off x="2754500" y="2129425"/>
            <a:ext cx="3252600" cy="24394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Definitions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Stereoscopic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Presenting an image separately to each eye for depth.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Audio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Sound, usually in 3D for virtual reality.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Haptics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the sense of touch.  Your phone vibrating when a button is pressed is a simple version.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Olfactory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Smell.  Yes, there are really people working on this.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one too.  Some people have attached electrodes to the tongue to stimulate taste.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Vestibular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Sense of balance.  When this conflicts with what you see, you fall down.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Bit of History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452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Attempts at virtual reality are older than you think!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Stereoscopes (early 1800s)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Although, a few were made using paintings in the 1600s.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And, of course, the View Master!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625" y="445025"/>
            <a:ext cx="3005675" cy="275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825" y="3084375"/>
            <a:ext cx="12319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Bit of History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Kinematoscopes (by the 1860s)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93709"/>
            <a:ext cx="3174699" cy="211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900" y="2597850"/>
            <a:ext cx="2108200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608" y="2597849"/>
            <a:ext cx="3174691" cy="210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Bit of History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Then things start getting weird in the late 1960s.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6300"/>
            <a:ext cx="2815174" cy="28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450" y="2201325"/>
            <a:ext cx="2977524" cy="23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3998" y="2201324"/>
            <a:ext cx="2458301" cy="236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Bit of History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80s things start to look familiar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132" y="445025"/>
            <a:ext cx="4438167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