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9" r:id="rId4"/>
    <p:sldId id="259" r:id="rId5"/>
    <p:sldId id="283" r:id="rId6"/>
    <p:sldId id="284" r:id="rId7"/>
    <p:sldId id="282" r:id="rId8"/>
    <p:sldId id="304" r:id="rId9"/>
    <p:sldId id="305" r:id="rId10"/>
    <p:sldId id="306" r:id="rId11"/>
    <p:sldId id="285" r:id="rId12"/>
    <p:sldId id="291" r:id="rId13"/>
    <p:sldId id="301" r:id="rId14"/>
    <p:sldId id="302" r:id="rId15"/>
    <p:sldId id="286" r:id="rId16"/>
    <p:sldId id="303" r:id="rId17"/>
    <p:sldId id="28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39"/>
    <a:srgbClr val="B9A02D"/>
    <a:srgbClr val="DC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DB9-917E-4FFA-8DB0-4E1857BF1AF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F710-22A0-4DED-B4DE-5740793DA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415-1B45-4373-ACD1-24A935B9E1C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3" name="梯形 42"/>
          <p:cNvSpPr/>
          <p:nvPr/>
        </p:nvSpPr>
        <p:spPr>
          <a:xfrm>
            <a:off x="-7490864" y="7175652"/>
            <a:ext cx="5716358" cy="1533116"/>
          </a:xfrm>
          <a:prstGeom prst="trapezoid">
            <a:avLst>
              <a:gd name="adj" fmla="val 57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2" name="等腰三角形 41"/>
          <p:cNvSpPr/>
          <p:nvPr/>
        </p:nvSpPr>
        <p:spPr>
          <a:xfrm>
            <a:off x="-6072534" y="116653"/>
            <a:ext cx="2918202" cy="2515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12517" y="2662077"/>
            <a:ext cx="460004" cy="460004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486700" y="624018"/>
            <a:ext cx="1157067" cy="1864399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89" y="2223253"/>
            <a:ext cx="558567" cy="94314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82213" y="3222169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软件工程实习开题报告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1792" y="386081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校内排球比赛管理平台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284685" y="1066815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7934" y="41761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67149" y="124286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11637754">
            <a:off x="2323929" y="5073880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2644398">
            <a:off x="2498581" y="54936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6902695">
            <a:off x="1836168" y="5611910"/>
            <a:ext cx="146483" cy="12627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4370633">
            <a:off x="9312301" y="5839272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554554" y="5581965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84718" y="5315134"/>
            <a:ext cx="197949" cy="170646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00259" y="4231997"/>
            <a:ext cx="6169687" cy="13886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06655" y="2208046"/>
            <a:ext cx="695046" cy="695046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215872-F6F3-494E-A5DC-735B3EC3EC63}"/>
              </a:ext>
            </a:extLst>
          </p:cNvPr>
          <p:cNvSpPr txBox="1"/>
          <p:nvPr/>
        </p:nvSpPr>
        <p:spPr>
          <a:xfrm>
            <a:off x="8001250" y="6076948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 周厚健 王一帆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6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Use case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9D489E-4800-4D2F-9B2C-BB489FC7ADA9}"/>
              </a:ext>
            </a:extLst>
          </p:cNvPr>
          <p:cNvSpPr txBox="1"/>
          <p:nvPr/>
        </p:nvSpPr>
        <p:spPr>
          <a:xfrm>
            <a:off x="4770729" y="224570"/>
            <a:ext cx="2698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25721-9710-4545-9435-CB70381207AE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976FE5-F8EB-4C66-A9E9-C69C49F01E22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2C118CA-EA7E-4508-B2E1-CAD01582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50" y="1612179"/>
            <a:ext cx="5440596" cy="502125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86D046-DDFE-4F1F-B743-F6E70A12A92E}"/>
              </a:ext>
            </a:extLst>
          </p:cNvPr>
          <p:cNvCxnSpPr/>
          <p:nvPr/>
        </p:nvCxnSpPr>
        <p:spPr>
          <a:xfrm flipH="1">
            <a:off x="4818743" y="5417160"/>
            <a:ext cx="413439" cy="666182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E66E12D-69EB-45DC-B668-0041CCC56A85}"/>
              </a:ext>
            </a:extLst>
          </p:cNvPr>
          <p:cNvCxnSpPr/>
          <p:nvPr/>
        </p:nvCxnSpPr>
        <p:spPr>
          <a:xfrm flipV="1">
            <a:off x="0" y="6056738"/>
            <a:ext cx="4818743" cy="5618"/>
          </a:xfrm>
          <a:prstGeom prst="line">
            <a:avLst/>
          </a:prstGeom>
          <a:ln w="4445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B2494C5-269C-4673-9E02-90588F301CCF}"/>
              </a:ext>
            </a:extLst>
          </p:cNvPr>
          <p:cNvCxnSpPr/>
          <p:nvPr/>
        </p:nvCxnSpPr>
        <p:spPr>
          <a:xfrm flipH="1">
            <a:off x="5019912" y="5146875"/>
            <a:ext cx="589178" cy="94935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5BE9DD-5586-43FA-8F92-E23D0B47D40D}"/>
              </a:ext>
            </a:extLst>
          </p:cNvPr>
          <p:cNvSpPr txBox="1"/>
          <p:nvPr/>
        </p:nvSpPr>
        <p:spPr>
          <a:xfrm>
            <a:off x="851626" y="5175276"/>
            <a:ext cx="47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how it works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0">
            <a:extLst>
              <a:ext uri="{FF2B5EF4-FFF2-40B4-BE49-F238E27FC236}">
                <a16:creationId xmlns:a16="http://schemas.microsoft.com/office/drawing/2014/main" id="{162EABEC-B5BD-4549-81EE-BD0586390596}"/>
              </a:ext>
            </a:extLst>
          </p:cNvPr>
          <p:cNvSpPr>
            <a:spLocks noEditPoints="1"/>
          </p:cNvSpPr>
          <p:nvPr/>
        </p:nvSpPr>
        <p:spPr bwMode="auto">
          <a:xfrm>
            <a:off x="108978" y="5298091"/>
            <a:ext cx="676950" cy="646925"/>
          </a:xfrm>
          <a:custGeom>
            <a:avLst/>
            <a:gdLst>
              <a:gd name="T0" fmla="*/ 86 w 109"/>
              <a:gd name="T1" fmla="*/ 10 h 104"/>
              <a:gd name="T2" fmla="*/ 94 w 109"/>
              <a:gd name="T3" fmla="*/ 46 h 104"/>
              <a:gd name="T4" fmla="*/ 83 w 109"/>
              <a:gd name="T5" fmla="*/ 58 h 104"/>
              <a:gd name="T6" fmla="*/ 82 w 109"/>
              <a:gd name="T7" fmla="*/ 53 h 104"/>
              <a:gd name="T8" fmla="*/ 85 w 109"/>
              <a:gd name="T9" fmla="*/ 47 h 104"/>
              <a:gd name="T10" fmla="*/ 77 w 109"/>
              <a:gd name="T11" fmla="*/ 51 h 104"/>
              <a:gd name="T12" fmla="*/ 38 w 109"/>
              <a:gd name="T13" fmla="*/ 47 h 104"/>
              <a:gd name="T14" fmla="*/ 39 w 109"/>
              <a:gd name="T15" fmla="*/ 51 h 104"/>
              <a:gd name="T16" fmla="*/ 28 w 109"/>
              <a:gd name="T17" fmla="*/ 34 h 104"/>
              <a:gd name="T18" fmla="*/ 62 w 109"/>
              <a:gd name="T19" fmla="*/ 0 h 104"/>
              <a:gd name="T20" fmla="*/ 37 w 109"/>
              <a:gd name="T21" fmla="*/ 103 h 104"/>
              <a:gd name="T22" fmla="*/ 88 w 109"/>
              <a:gd name="T23" fmla="*/ 84 h 104"/>
              <a:gd name="T24" fmla="*/ 98 w 109"/>
              <a:gd name="T25" fmla="*/ 51 h 104"/>
              <a:gd name="T26" fmla="*/ 49 w 109"/>
              <a:gd name="T27" fmla="*/ 67 h 104"/>
              <a:gd name="T28" fmla="*/ 77 w 109"/>
              <a:gd name="T29" fmla="*/ 58 h 104"/>
              <a:gd name="T30" fmla="*/ 90 w 109"/>
              <a:gd name="T31" fmla="*/ 35 h 104"/>
              <a:gd name="T32" fmla="*/ 79 w 109"/>
              <a:gd name="T33" fmla="*/ 43 h 104"/>
              <a:gd name="T34" fmla="*/ 90 w 109"/>
              <a:gd name="T35" fmla="*/ 35 h 104"/>
              <a:gd name="T36" fmla="*/ 64 w 109"/>
              <a:gd name="T37" fmla="*/ 35 h 104"/>
              <a:gd name="T38" fmla="*/ 73 w 109"/>
              <a:gd name="T39" fmla="*/ 45 h 104"/>
              <a:gd name="T40" fmla="*/ 59 w 109"/>
              <a:gd name="T41" fmla="*/ 35 h 104"/>
              <a:gd name="T42" fmla="*/ 51 w 109"/>
              <a:gd name="T43" fmla="*/ 45 h 104"/>
              <a:gd name="T44" fmla="*/ 59 w 109"/>
              <a:gd name="T45" fmla="*/ 35 h 104"/>
              <a:gd name="T46" fmla="*/ 34 w 109"/>
              <a:gd name="T47" fmla="*/ 35 h 104"/>
              <a:gd name="T48" fmla="*/ 44 w 109"/>
              <a:gd name="T49" fmla="*/ 43 h 104"/>
              <a:gd name="T50" fmla="*/ 35 w 109"/>
              <a:gd name="T51" fmla="*/ 30 h 104"/>
              <a:gd name="T52" fmla="*/ 44 w 109"/>
              <a:gd name="T53" fmla="*/ 24 h 104"/>
              <a:gd name="T54" fmla="*/ 35 w 109"/>
              <a:gd name="T55" fmla="*/ 30 h 104"/>
              <a:gd name="T56" fmla="*/ 59 w 109"/>
              <a:gd name="T57" fmla="*/ 30 h 104"/>
              <a:gd name="T58" fmla="*/ 51 w 109"/>
              <a:gd name="T59" fmla="*/ 22 h 104"/>
              <a:gd name="T60" fmla="*/ 64 w 109"/>
              <a:gd name="T61" fmla="*/ 30 h 104"/>
              <a:gd name="T62" fmla="*/ 73 w 109"/>
              <a:gd name="T63" fmla="*/ 22 h 104"/>
              <a:gd name="T64" fmla="*/ 64 w 109"/>
              <a:gd name="T65" fmla="*/ 30 h 104"/>
              <a:gd name="T66" fmla="*/ 89 w 109"/>
              <a:gd name="T67" fmla="*/ 30 h 104"/>
              <a:gd name="T68" fmla="*/ 79 w 109"/>
              <a:gd name="T69" fmla="*/ 24 h 104"/>
              <a:gd name="T70" fmla="*/ 64 w 109"/>
              <a:gd name="T71" fmla="*/ 6 h 104"/>
              <a:gd name="T72" fmla="*/ 71 w 109"/>
              <a:gd name="T73" fmla="*/ 16 h 104"/>
              <a:gd name="T74" fmla="*/ 64 w 109"/>
              <a:gd name="T75" fmla="*/ 6 h 104"/>
              <a:gd name="T76" fmla="*/ 59 w 109"/>
              <a:gd name="T77" fmla="*/ 6 h 104"/>
              <a:gd name="T78" fmla="*/ 52 w 109"/>
              <a:gd name="T79" fmla="*/ 16 h 104"/>
              <a:gd name="T80" fmla="*/ 46 w 109"/>
              <a:gd name="T81" fmla="*/ 17 h 104"/>
              <a:gd name="T82" fmla="*/ 50 w 109"/>
              <a:gd name="T83" fmla="*/ 8 h 104"/>
              <a:gd name="T84" fmla="*/ 36 w 109"/>
              <a:gd name="T85" fmla="*/ 21 h 104"/>
              <a:gd name="T86" fmla="*/ 46 w 109"/>
              <a:gd name="T87" fmla="*/ 17 h 104"/>
              <a:gd name="T88" fmla="*/ 75 w 109"/>
              <a:gd name="T89" fmla="*/ 10 h 104"/>
              <a:gd name="T90" fmla="*/ 85 w 109"/>
              <a:gd name="T91" fmla="*/ 20 h 104"/>
              <a:gd name="T92" fmla="*/ 82 w 109"/>
              <a:gd name="T93" fmla="*/ 1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9" h="104">
                <a:moveTo>
                  <a:pt x="62" y="0"/>
                </a:moveTo>
                <a:cubicBezTo>
                  <a:pt x="71" y="0"/>
                  <a:pt x="80" y="3"/>
                  <a:pt x="86" y="10"/>
                </a:cubicBezTo>
                <a:cubicBezTo>
                  <a:pt x="92" y="16"/>
                  <a:pt x="96" y="24"/>
                  <a:pt x="96" y="34"/>
                </a:cubicBezTo>
                <a:cubicBezTo>
                  <a:pt x="96" y="38"/>
                  <a:pt x="95" y="42"/>
                  <a:pt x="94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89" y="52"/>
                  <a:pt x="86" y="56"/>
                  <a:pt x="83" y="58"/>
                </a:cubicBezTo>
                <a:cubicBezTo>
                  <a:pt x="83" y="53"/>
                  <a:pt x="83" y="53"/>
                  <a:pt x="83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4" y="51"/>
                  <a:pt x="86" y="49"/>
                  <a:pt x="87" y="46"/>
                </a:cubicBezTo>
                <a:cubicBezTo>
                  <a:pt x="86" y="46"/>
                  <a:pt x="86" y="47"/>
                  <a:pt x="85" y="47"/>
                </a:cubicBezTo>
                <a:cubicBezTo>
                  <a:pt x="83" y="48"/>
                  <a:pt x="80" y="49"/>
                  <a:pt x="78" y="50"/>
                </a:cubicBezTo>
                <a:cubicBezTo>
                  <a:pt x="78" y="50"/>
                  <a:pt x="77" y="51"/>
                  <a:pt x="77" y="51"/>
                </a:cubicBezTo>
                <a:cubicBezTo>
                  <a:pt x="65" y="47"/>
                  <a:pt x="54" y="47"/>
                  <a:pt x="44" y="49"/>
                </a:cubicBezTo>
                <a:cubicBezTo>
                  <a:pt x="42" y="49"/>
                  <a:pt x="40" y="48"/>
                  <a:pt x="38" y="47"/>
                </a:cubicBezTo>
                <a:cubicBezTo>
                  <a:pt x="38" y="47"/>
                  <a:pt x="37" y="46"/>
                  <a:pt x="36" y="46"/>
                </a:cubicBezTo>
                <a:cubicBezTo>
                  <a:pt x="37" y="48"/>
                  <a:pt x="38" y="49"/>
                  <a:pt x="39" y="51"/>
                </a:cubicBezTo>
                <a:cubicBezTo>
                  <a:pt x="38" y="52"/>
                  <a:pt x="36" y="52"/>
                  <a:pt x="34" y="53"/>
                </a:cubicBezTo>
                <a:cubicBezTo>
                  <a:pt x="30" y="48"/>
                  <a:pt x="28" y="41"/>
                  <a:pt x="28" y="34"/>
                </a:cubicBezTo>
                <a:cubicBezTo>
                  <a:pt x="28" y="24"/>
                  <a:pt x="31" y="16"/>
                  <a:pt x="38" y="10"/>
                </a:cubicBezTo>
                <a:cubicBezTo>
                  <a:pt x="44" y="3"/>
                  <a:pt x="52" y="0"/>
                  <a:pt x="62" y="0"/>
                </a:cubicBezTo>
                <a:close/>
                <a:moveTo>
                  <a:pt x="0" y="104"/>
                </a:moveTo>
                <a:cubicBezTo>
                  <a:pt x="37" y="103"/>
                  <a:pt x="37" y="103"/>
                  <a:pt x="37" y="103"/>
                </a:cubicBezTo>
                <a:cubicBezTo>
                  <a:pt x="42" y="86"/>
                  <a:pt x="42" y="86"/>
                  <a:pt x="42" y="86"/>
                </a:cubicBezTo>
                <a:cubicBezTo>
                  <a:pt x="88" y="84"/>
                  <a:pt x="88" y="84"/>
                  <a:pt x="88" y="84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98" y="51"/>
                  <a:pt x="98" y="51"/>
                  <a:pt x="98" y="51"/>
                </a:cubicBezTo>
                <a:cubicBezTo>
                  <a:pt x="83" y="72"/>
                  <a:pt x="70" y="74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66" y="70"/>
                  <a:pt x="73" y="68"/>
                  <a:pt x="77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38" y="44"/>
                  <a:pt x="15" y="73"/>
                  <a:pt x="0" y="104"/>
                </a:cubicBezTo>
                <a:close/>
                <a:moveTo>
                  <a:pt x="90" y="35"/>
                </a:moveTo>
                <a:cubicBezTo>
                  <a:pt x="80" y="35"/>
                  <a:pt x="80" y="35"/>
                  <a:pt x="80" y="35"/>
                </a:cubicBezTo>
                <a:cubicBezTo>
                  <a:pt x="80" y="38"/>
                  <a:pt x="80" y="41"/>
                  <a:pt x="79" y="43"/>
                </a:cubicBezTo>
                <a:cubicBezTo>
                  <a:pt x="80" y="43"/>
                  <a:pt x="81" y="42"/>
                  <a:pt x="83" y="42"/>
                </a:cubicBezTo>
                <a:cubicBezTo>
                  <a:pt x="86" y="40"/>
                  <a:pt x="89" y="38"/>
                  <a:pt x="90" y="35"/>
                </a:cubicBezTo>
                <a:close/>
                <a:moveTo>
                  <a:pt x="74" y="35"/>
                </a:moveTo>
                <a:cubicBezTo>
                  <a:pt x="64" y="35"/>
                  <a:pt x="64" y="35"/>
                  <a:pt x="64" y="35"/>
                </a:cubicBezTo>
                <a:cubicBezTo>
                  <a:pt x="64" y="46"/>
                  <a:pt x="64" y="46"/>
                  <a:pt x="64" y="46"/>
                </a:cubicBezTo>
                <a:cubicBezTo>
                  <a:pt x="67" y="46"/>
                  <a:pt x="70" y="46"/>
                  <a:pt x="73" y="45"/>
                </a:cubicBezTo>
                <a:cubicBezTo>
                  <a:pt x="74" y="42"/>
                  <a:pt x="74" y="39"/>
                  <a:pt x="74" y="35"/>
                </a:cubicBezTo>
                <a:close/>
                <a:moveTo>
                  <a:pt x="59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39"/>
                  <a:pt x="50" y="42"/>
                  <a:pt x="51" y="45"/>
                </a:cubicBezTo>
                <a:cubicBezTo>
                  <a:pt x="53" y="46"/>
                  <a:pt x="56" y="46"/>
                  <a:pt x="59" y="46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4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5" y="38"/>
                  <a:pt x="37" y="40"/>
                  <a:pt x="41" y="42"/>
                </a:cubicBezTo>
                <a:cubicBezTo>
                  <a:pt x="42" y="42"/>
                  <a:pt x="43" y="43"/>
                  <a:pt x="44" y="43"/>
                </a:cubicBezTo>
                <a:cubicBezTo>
                  <a:pt x="44" y="41"/>
                  <a:pt x="44" y="38"/>
                  <a:pt x="44" y="35"/>
                </a:cubicBezTo>
                <a:close/>
                <a:moveTo>
                  <a:pt x="35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8"/>
                  <a:pt x="44" y="26"/>
                  <a:pt x="44" y="24"/>
                </a:cubicBezTo>
                <a:cubicBezTo>
                  <a:pt x="43" y="24"/>
                  <a:pt x="42" y="25"/>
                  <a:pt x="41" y="25"/>
                </a:cubicBezTo>
                <a:cubicBezTo>
                  <a:pt x="38" y="27"/>
                  <a:pt x="36" y="28"/>
                  <a:pt x="35" y="30"/>
                </a:cubicBezTo>
                <a:close/>
                <a:moveTo>
                  <a:pt x="50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21"/>
                  <a:pt x="59" y="21"/>
                  <a:pt x="59" y="21"/>
                </a:cubicBezTo>
                <a:cubicBezTo>
                  <a:pt x="56" y="21"/>
                  <a:pt x="53" y="22"/>
                  <a:pt x="51" y="22"/>
                </a:cubicBezTo>
                <a:cubicBezTo>
                  <a:pt x="50" y="25"/>
                  <a:pt x="50" y="27"/>
                  <a:pt x="50" y="30"/>
                </a:cubicBezTo>
                <a:close/>
                <a:moveTo>
                  <a:pt x="64" y="30"/>
                </a:moveTo>
                <a:cubicBezTo>
                  <a:pt x="74" y="30"/>
                  <a:pt x="74" y="30"/>
                  <a:pt x="74" y="30"/>
                </a:cubicBezTo>
                <a:cubicBezTo>
                  <a:pt x="74" y="27"/>
                  <a:pt x="73" y="25"/>
                  <a:pt x="73" y="22"/>
                </a:cubicBezTo>
                <a:cubicBezTo>
                  <a:pt x="70" y="22"/>
                  <a:pt x="67" y="21"/>
                  <a:pt x="64" y="21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80" y="30"/>
                </a:moveTo>
                <a:cubicBezTo>
                  <a:pt x="89" y="30"/>
                  <a:pt x="89" y="30"/>
                  <a:pt x="89" y="30"/>
                </a:cubicBezTo>
                <a:cubicBezTo>
                  <a:pt x="87" y="28"/>
                  <a:pt x="85" y="27"/>
                  <a:pt x="83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9" y="26"/>
                  <a:pt x="80" y="28"/>
                  <a:pt x="80" y="30"/>
                </a:cubicBezTo>
                <a:close/>
                <a:moveTo>
                  <a:pt x="64" y="6"/>
                </a:moveTo>
                <a:cubicBezTo>
                  <a:pt x="64" y="15"/>
                  <a:pt x="64" y="15"/>
                  <a:pt x="64" y="15"/>
                </a:cubicBezTo>
                <a:cubicBezTo>
                  <a:pt x="67" y="15"/>
                  <a:pt x="69" y="16"/>
                  <a:pt x="71" y="16"/>
                </a:cubicBezTo>
                <a:cubicBezTo>
                  <a:pt x="71" y="15"/>
                  <a:pt x="70" y="14"/>
                  <a:pt x="70" y="13"/>
                </a:cubicBezTo>
                <a:cubicBezTo>
                  <a:pt x="68" y="10"/>
                  <a:pt x="66" y="7"/>
                  <a:pt x="64" y="6"/>
                </a:cubicBezTo>
                <a:close/>
                <a:moveTo>
                  <a:pt x="59" y="15"/>
                </a:moveTo>
                <a:cubicBezTo>
                  <a:pt x="59" y="6"/>
                  <a:pt x="59" y="6"/>
                  <a:pt x="59" y="6"/>
                </a:cubicBezTo>
                <a:cubicBezTo>
                  <a:pt x="57" y="7"/>
                  <a:pt x="55" y="10"/>
                  <a:pt x="54" y="13"/>
                </a:cubicBezTo>
                <a:cubicBezTo>
                  <a:pt x="53" y="14"/>
                  <a:pt x="53" y="15"/>
                  <a:pt x="52" y="16"/>
                </a:cubicBezTo>
                <a:cubicBezTo>
                  <a:pt x="55" y="16"/>
                  <a:pt x="57" y="15"/>
                  <a:pt x="59" y="15"/>
                </a:cubicBezTo>
                <a:close/>
                <a:moveTo>
                  <a:pt x="46" y="17"/>
                </a:moveTo>
                <a:cubicBezTo>
                  <a:pt x="46" y="15"/>
                  <a:pt x="47" y="12"/>
                  <a:pt x="48" y="10"/>
                </a:cubicBezTo>
                <a:cubicBezTo>
                  <a:pt x="49" y="10"/>
                  <a:pt x="49" y="9"/>
                  <a:pt x="50" y="8"/>
                </a:cubicBezTo>
                <a:cubicBezTo>
                  <a:pt x="47" y="10"/>
                  <a:pt x="44" y="11"/>
                  <a:pt x="42" y="14"/>
                </a:cubicBezTo>
                <a:cubicBezTo>
                  <a:pt x="40" y="16"/>
                  <a:pt x="38" y="18"/>
                  <a:pt x="36" y="21"/>
                </a:cubicBezTo>
                <a:cubicBezTo>
                  <a:pt x="37" y="21"/>
                  <a:pt x="38" y="20"/>
                  <a:pt x="38" y="20"/>
                </a:cubicBezTo>
                <a:cubicBezTo>
                  <a:pt x="41" y="19"/>
                  <a:pt x="43" y="18"/>
                  <a:pt x="46" y="17"/>
                </a:cubicBezTo>
                <a:close/>
                <a:moveTo>
                  <a:pt x="74" y="8"/>
                </a:moveTo>
                <a:cubicBezTo>
                  <a:pt x="74" y="9"/>
                  <a:pt x="75" y="10"/>
                  <a:pt x="75" y="10"/>
                </a:cubicBezTo>
                <a:cubicBezTo>
                  <a:pt x="76" y="12"/>
                  <a:pt x="77" y="15"/>
                  <a:pt x="78" y="17"/>
                </a:cubicBezTo>
                <a:cubicBezTo>
                  <a:pt x="80" y="18"/>
                  <a:pt x="83" y="19"/>
                  <a:pt x="85" y="20"/>
                </a:cubicBezTo>
                <a:cubicBezTo>
                  <a:pt x="86" y="20"/>
                  <a:pt x="86" y="21"/>
                  <a:pt x="87" y="21"/>
                </a:cubicBezTo>
                <a:cubicBezTo>
                  <a:pt x="86" y="18"/>
                  <a:pt x="84" y="16"/>
                  <a:pt x="82" y="14"/>
                </a:cubicBezTo>
                <a:cubicBezTo>
                  <a:pt x="79" y="11"/>
                  <a:pt x="77" y="10"/>
                  <a:pt x="74" y="8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2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65585" y="2640546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29" y="224570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2765" y="92742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blingbling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较好的应用性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在上学期的软件工程课程中，每个小组都实现了非常精美有用的软件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项目，但绝大多数都因为其推广性、适用范围以及同类型软件的存在而受到了限制，无法真正发光发热。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但本项目可以针对北京大学新生杯的现有情况，点对点地给出解决方法。同类软件的匮乏也让我们的小程序富有竞争性。若能开发出能够稳定运行的版本，完全可以直接投入使用，切实减轻排协工作人员的负担。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485C2-02E1-4DF2-B816-3D97C0FF5B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28417" cy="4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29" y="224570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2765" y="92742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blingbling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较好的延展性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不仅是排球新生杯有类似的情况。足球、篮球、羽毛球、辩论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每年新生杯，各个协会都会消耗大量的精力去进行分配协调。然而不管是什么比赛，赛程都是相似的。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我们可以以排球比赛管理平台为基础，在后续的开发过程中加入其他比赛的协助安排功能，从而实现新生杯的智能化管理协调。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CBE1F-113B-4E94-8380-360B562F4C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05050" cy="4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29" y="224570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2765" y="92742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blingbling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较为灵活的任务内容安排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由于小组人员较少，且会有受到外界影响的可能性，我们也许不能完全实现事先规划好的所有任务。但是本管理平台的任务分块及其明晰。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例如，我们可以将任务分为：完成比赛分配、完成比赛内容记录、完成裁判人员分配、完成实时比分系统、其他体育项目延伸等等，每个模块的完成都不依赖于其他模块，可以视进度适当取舍，方便敏捷开发。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2D2BA-57E2-4B91-A930-FA2858106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19477" cy="43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33202" y="2629206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36117" y="204012"/>
            <a:ext cx="3119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分锅环节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袁世平：尊贵组长，任务分配并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主要负责前端的开发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" name="Freeform 170"/>
          <p:cNvSpPr>
            <a:spLocks/>
          </p:cNvSpPr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4691" y="42536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周厚健：主要负责后端编写以及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接口调试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78148" y="566002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王一帆：主要负责文书工作，并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成为一块哪里需要哪里搬的砖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F1616B-4117-4685-AA0B-A2EE4AC32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21" y="2589189"/>
            <a:ext cx="2691009" cy="26910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7666BF-297D-4020-A4E0-9206AEE63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11" y="1961569"/>
            <a:ext cx="2691010" cy="26910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B09E51-A5A6-4E3A-993E-FFD03743F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87" y="4166991"/>
            <a:ext cx="2685753" cy="26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1" cy="696158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66198" y="3104905"/>
            <a:ext cx="46378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24188" y="3216541"/>
            <a:ext cx="594182" cy="809886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2242" y="3760277"/>
            <a:ext cx="368537" cy="491149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366373" y="2952323"/>
            <a:ext cx="1256978" cy="1607873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307504" y="3834036"/>
            <a:ext cx="802651" cy="1131708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9166523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617076">
            <a:off x="2496429" y="45717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988204">
            <a:off x="3135748" y="4500844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3540668">
            <a:off x="3158509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061225" y="460771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2714357">
            <a:off x="10329394" y="4092756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729998" y="2082957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2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77631" y="181899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>
                    <a:alpha val="55000"/>
                  </a:srgbClr>
                </a:gs>
                <a:gs pos="100000">
                  <a:srgbClr val="FFDB3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800773" y="316210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13159" y="4201868"/>
            <a:ext cx="6169687" cy="1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90500" y="2087799"/>
            <a:ext cx="2838450" cy="4041538"/>
            <a:chOff x="419100" y="1630599"/>
            <a:chExt cx="2838450" cy="40415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8650" y="2087799"/>
            <a:ext cx="2838450" cy="4041538"/>
            <a:chOff x="419100" y="1630599"/>
            <a:chExt cx="2838450" cy="40415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6800" y="2087799"/>
            <a:ext cx="2838450" cy="4041538"/>
            <a:chOff x="419100" y="1630599"/>
            <a:chExt cx="2838450" cy="4041538"/>
          </a:xfrm>
        </p:grpSpPr>
        <p:grpSp>
          <p:nvGrpSpPr>
            <p:cNvPr id="53" name="组合 52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24950" y="2087799"/>
            <a:ext cx="2838450" cy="4041538"/>
            <a:chOff x="419100" y="1630599"/>
            <a:chExt cx="2838450" cy="4041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379476" y="262073"/>
            <a:ext cx="1378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5664200" y="131078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0230" y="412341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相关背景介绍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922568" y="412341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任务详解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873367" y="412341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860844" y="412341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任务分工</a:t>
            </a:r>
          </a:p>
        </p:txBody>
      </p:sp>
    </p:spTree>
    <p:extLst>
      <p:ext uri="{BB962C8B-B14F-4D97-AF65-F5344CB8AC3E}">
        <p14:creationId xmlns:p14="http://schemas.microsoft.com/office/powerpoint/2010/main" val="3763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96141" y="2632905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相关背景介绍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97702" y="327838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相关背景介绍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简要说明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一年一度的排球新生杯比赛就要开始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" name="Freeform 170"/>
          <p:cNvSpPr>
            <a:spLocks/>
          </p:cNvSpPr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4691" y="4253641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不过新生杯的比赛不仅仅是对大一小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朋友的磨练，更是对排球协会工作人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员的“折磨”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4EC521-8A18-455D-9974-C16F4E5AB96F}"/>
              </a:ext>
            </a:extLst>
          </p:cNvPr>
          <p:cNvSpPr txBox="1"/>
          <p:nvPr/>
        </p:nvSpPr>
        <p:spPr>
          <a:xfrm>
            <a:off x="908592" y="5559690"/>
            <a:ext cx="340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相对落后的排球记分软件、繁琐的赛程安排、一天比赛全部结束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才姗姗来迟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的战报推送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987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952" y="38261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9565" y="8235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落后的记分软件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199" y="1165206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040548" y="1639687"/>
            <a:ext cx="1104900" cy="110490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040548" y="3921919"/>
            <a:ext cx="1104900" cy="110490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51510" y="1737107"/>
            <a:ext cx="35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上世纪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年代的画风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00546" y="428358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随时有“绝后”风险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13"/>
          <p:cNvSpPr>
            <a:spLocks noEditPoints="1"/>
          </p:cNvSpPr>
          <p:nvPr/>
        </p:nvSpPr>
        <p:spPr bwMode="auto">
          <a:xfrm>
            <a:off x="7337655" y="4088669"/>
            <a:ext cx="518181" cy="718132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67"/>
          <p:cNvSpPr>
            <a:spLocks noEditPoints="1"/>
          </p:cNvSpPr>
          <p:nvPr/>
        </p:nvSpPr>
        <p:spPr bwMode="auto">
          <a:xfrm>
            <a:off x="7379975" y="1809862"/>
            <a:ext cx="426046" cy="638706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CB3E69-AADB-4615-98E0-D70BB0391243}"/>
              </a:ext>
            </a:extLst>
          </p:cNvPr>
          <p:cNvCxnSpPr/>
          <p:nvPr/>
        </p:nvCxnSpPr>
        <p:spPr>
          <a:xfrm flipH="1">
            <a:off x="4818743" y="5417160"/>
            <a:ext cx="413439" cy="666182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ED3C0CA-E72C-418D-8C89-979EAFFF0B36}"/>
              </a:ext>
            </a:extLst>
          </p:cNvPr>
          <p:cNvSpPr/>
          <p:nvPr/>
        </p:nvSpPr>
        <p:spPr>
          <a:xfrm>
            <a:off x="0" y="1639687"/>
            <a:ext cx="6674070" cy="444609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D9DC623-7551-4A8C-A25F-E167B7DAFE8C}"/>
              </a:ext>
            </a:extLst>
          </p:cNvPr>
          <p:cNvCxnSpPr/>
          <p:nvPr/>
        </p:nvCxnSpPr>
        <p:spPr>
          <a:xfrm flipV="1">
            <a:off x="0" y="6056738"/>
            <a:ext cx="4818743" cy="5618"/>
          </a:xfrm>
          <a:prstGeom prst="line">
            <a:avLst/>
          </a:prstGeom>
          <a:ln w="4445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317C03-5FE5-4983-B236-69806F2275B2}"/>
              </a:ext>
            </a:extLst>
          </p:cNvPr>
          <p:cNvCxnSpPr/>
          <p:nvPr/>
        </p:nvCxnSpPr>
        <p:spPr>
          <a:xfrm flipH="1">
            <a:off x="5019912" y="5146875"/>
            <a:ext cx="589178" cy="94935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859AD74-6796-4CC5-AE1A-2D8B2C1100E2}"/>
              </a:ext>
            </a:extLst>
          </p:cNvPr>
          <p:cNvSpPr txBox="1"/>
          <p:nvPr/>
        </p:nvSpPr>
        <p:spPr>
          <a:xfrm>
            <a:off x="851626" y="5175276"/>
            <a:ext cx="4757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be a judge!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 TIRED!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3047891E-DC91-437A-953B-86F694783913}"/>
              </a:ext>
            </a:extLst>
          </p:cNvPr>
          <p:cNvSpPr>
            <a:spLocks noEditPoints="1"/>
          </p:cNvSpPr>
          <p:nvPr/>
        </p:nvSpPr>
        <p:spPr bwMode="auto">
          <a:xfrm>
            <a:off x="108978" y="5298091"/>
            <a:ext cx="676950" cy="646925"/>
          </a:xfrm>
          <a:custGeom>
            <a:avLst/>
            <a:gdLst>
              <a:gd name="T0" fmla="*/ 86 w 109"/>
              <a:gd name="T1" fmla="*/ 10 h 104"/>
              <a:gd name="T2" fmla="*/ 94 w 109"/>
              <a:gd name="T3" fmla="*/ 46 h 104"/>
              <a:gd name="T4" fmla="*/ 83 w 109"/>
              <a:gd name="T5" fmla="*/ 58 h 104"/>
              <a:gd name="T6" fmla="*/ 82 w 109"/>
              <a:gd name="T7" fmla="*/ 53 h 104"/>
              <a:gd name="T8" fmla="*/ 85 w 109"/>
              <a:gd name="T9" fmla="*/ 47 h 104"/>
              <a:gd name="T10" fmla="*/ 77 w 109"/>
              <a:gd name="T11" fmla="*/ 51 h 104"/>
              <a:gd name="T12" fmla="*/ 38 w 109"/>
              <a:gd name="T13" fmla="*/ 47 h 104"/>
              <a:gd name="T14" fmla="*/ 39 w 109"/>
              <a:gd name="T15" fmla="*/ 51 h 104"/>
              <a:gd name="T16" fmla="*/ 28 w 109"/>
              <a:gd name="T17" fmla="*/ 34 h 104"/>
              <a:gd name="T18" fmla="*/ 62 w 109"/>
              <a:gd name="T19" fmla="*/ 0 h 104"/>
              <a:gd name="T20" fmla="*/ 37 w 109"/>
              <a:gd name="T21" fmla="*/ 103 h 104"/>
              <a:gd name="T22" fmla="*/ 88 w 109"/>
              <a:gd name="T23" fmla="*/ 84 h 104"/>
              <a:gd name="T24" fmla="*/ 98 w 109"/>
              <a:gd name="T25" fmla="*/ 51 h 104"/>
              <a:gd name="T26" fmla="*/ 49 w 109"/>
              <a:gd name="T27" fmla="*/ 67 h 104"/>
              <a:gd name="T28" fmla="*/ 77 w 109"/>
              <a:gd name="T29" fmla="*/ 58 h 104"/>
              <a:gd name="T30" fmla="*/ 90 w 109"/>
              <a:gd name="T31" fmla="*/ 35 h 104"/>
              <a:gd name="T32" fmla="*/ 79 w 109"/>
              <a:gd name="T33" fmla="*/ 43 h 104"/>
              <a:gd name="T34" fmla="*/ 90 w 109"/>
              <a:gd name="T35" fmla="*/ 35 h 104"/>
              <a:gd name="T36" fmla="*/ 64 w 109"/>
              <a:gd name="T37" fmla="*/ 35 h 104"/>
              <a:gd name="T38" fmla="*/ 73 w 109"/>
              <a:gd name="T39" fmla="*/ 45 h 104"/>
              <a:gd name="T40" fmla="*/ 59 w 109"/>
              <a:gd name="T41" fmla="*/ 35 h 104"/>
              <a:gd name="T42" fmla="*/ 51 w 109"/>
              <a:gd name="T43" fmla="*/ 45 h 104"/>
              <a:gd name="T44" fmla="*/ 59 w 109"/>
              <a:gd name="T45" fmla="*/ 35 h 104"/>
              <a:gd name="T46" fmla="*/ 34 w 109"/>
              <a:gd name="T47" fmla="*/ 35 h 104"/>
              <a:gd name="T48" fmla="*/ 44 w 109"/>
              <a:gd name="T49" fmla="*/ 43 h 104"/>
              <a:gd name="T50" fmla="*/ 35 w 109"/>
              <a:gd name="T51" fmla="*/ 30 h 104"/>
              <a:gd name="T52" fmla="*/ 44 w 109"/>
              <a:gd name="T53" fmla="*/ 24 h 104"/>
              <a:gd name="T54" fmla="*/ 35 w 109"/>
              <a:gd name="T55" fmla="*/ 30 h 104"/>
              <a:gd name="T56" fmla="*/ 59 w 109"/>
              <a:gd name="T57" fmla="*/ 30 h 104"/>
              <a:gd name="T58" fmla="*/ 51 w 109"/>
              <a:gd name="T59" fmla="*/ 22 h 104"/>
              <a:gd name="T60" fmla="*/ 64 w 109"/>
              <a:gd name="T61" fmla="*/ 30 h 104"/>
              <a:gd name="T62" fmla="*/ 73 w 109"/>
              <a:gd name="T63" fmla="*/ 22 h 104"/>
              <a:gd name="T64" fmla="*/ 64 w 109"/>
              <a:gd name="T65" fmla="*/ 30 h 104"/>
              <a:gd name="T66" fmla="*/ 89 w 109"/>
              <a:gd name="T67" fmla="*/ 30 h 104"/>
              <a:gd name="T68" fmla="*/ 79 w 109"/>
              <a:gd name="T69" fmla="*/ 24 h 104"/>
              <a:gd name="T70" fmla="*/ 64 w 109"/>
              <a:gd name="T71" fmla="*/ 6 h 104"/>
              <a:gd name="T72" fmla="*/ 71 w 109"/>
              <a:gd name="T73" fmla="*/ 16 h 104"/>
              <a:gd name="T74" fmla="*/ 64 w 109"/>
              <a:gd name="T75" fmla="*/ 6 h 104"/>
              <a:gd name="T76" fmla="*/ 59 w 109"/>
              <a:gd name="T77" fmla="*/ 6 h 104"/>
              <a:gd name="T78" fmla="*/ 52 w 109"/>
              <a:gd name="T79" fmla="*/ 16 h 104"/>
              <a:gd name="T80" fmla="*/ 46 w 109"/>
              <a:gd name="T81" fmla="*/ 17 h 104"/>
              <a:gd name="T82" fmla="*/ 50 w 109"/>
              <a:gd name="T83" fmla="*/ 8 h 104"/>
              <a:gd name="T84" fmla="*/ 36 w 109"/>
              <a:gd name="T85" fmla="*/ 21 h 104"/>
              <a:gd name="T86" fmla="*/ 46 w 109"/>
              <a:gd name="T87" fmla="*/ 17 h 104"/>
              <a:gd name="T88" fmla="*/ 75 w 109"/>
              <a:gd name="T89" fmla="*/ 10 h 104"/>
              <a:gd name="T90" fmla="*/ 85 w 109"/>
              <a:gd name="T91" fmla="*/ 20 h 104"/>
              <a:gd name="T92" fmla="*/ 82 w 109"/>
              <a:gd name="T93" fmla="*/ 1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9" h="104">
                <a:moveTo>
                  <a:pt x="62" y="0"/>
                </a:moveTo>
                <a:cubicBezTo>
                  <a:pt x="71" y="0"/>
                  <a:pt x="80" y="3"/>
                  <a:pt x="86" y="10"/>
                </a:cubicBezTo>
                <a:cubicBezTo>
                  <a:pt x="92" y="16"/>
                  <a:pt x="96" y="24"/>
                  <a:pt x="96" y="34"/>
                </a:cubicBezTo>
                <a:cubicBezTo>
                  <a:pt x="96" y="38"/>
                  <a:pt x="95" y="42"/>
                  <a:pt x="94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89" y="52"/>
                  <a:pt x="86" y="56"/>
                  <a:pt x="83" y="58"/>
                </a:cubicBezTo>
                <a:cubicBezTo>
                  <a:pt x="83" y="53"/>
                  <a:pt x="83" y="53"/>
                  <a:pt x="83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4" y="51"/>
                  <a:pt x="86" y="49"/>
                  <a:pt x="87" y="46"/>
                </a:cubicBezTo>
                <a:cubicBezTo>
                  <a:pt x="86" y="46"/>
                  <a:pt x="86" y="47"/>
                  <a:pt x="85" y="47"/>
                </a:cubicBezTo>
                <a:cubicBezTo>
                  <a:pt x="83" y="48"/>
                  <a:pt x="80" y="49"/>
                  <a:pt x="78" y="50"/>
                </a:cubicBezTo>
                <a:cubicBezTo>
                  <a:pt x="78" y="50"/>
                  <a:pt x="77" y="51"/>
                  <a:pt x="77" y="51"/>
                </a:cubicBezTo>
                <a:cubicBezTo>
                  <a:pt x="65" y="47"/>
                  <a:pt x="54" y="47"/>
                  <a:pt x="44" y="49"/>
                </a:cubicBezTo>
                <a:cubicBezTo>
                  <a:pt x="42" y="49"/>
                  <a:pt x="40" y="48"/>
                  <a:pt x="38" y="47"/>
                </a:cubicBezTo>
                <a:cubicBezTo>
                  <a:pt x="38" y="47"/>
                  <a:pt x="37" y="46"/>
                  <a:pt x="36" y="46"/>
                </a:cubicBezTo>
                <a:cubicBezTo>
                  <a:pt x="37" y="48"/>
                  <a:pt x="38" y="49"/>
                  <a:pt x="39" y="51"/>
                </a:cubicBezTo>
                <a:cubicBezTo>
                  <a:pt x="38" y="52"/>
                  <a:pt x="36" y="52"/>
                  <a:pt x="34" y="53"/>
                </a:cubicBezTo>
                <a:cubicBezTo>
                  <a:pt x="30" y="48"/>
                  <a:pt x="28" y="41"/>
                  <a:pt x="28" y="34"/>
                </a:cubicBezTo>
                <a:cubicBezTo>
                  <a:pt x="28" y="24"/>
                  <a:pt x="31" y="16"/>
                  <a:pt x="38" y="10"/>
                </a:cubicBezTo>
                <a:cubicBezTo>
                  <a:pt x="44" y="3"/>
                  <a:pt x="52" y="0"/>
                  <a:pt x="62" y="0"/>
                </a:cubicBezTo>
                <a:close/>
                <a:moveTo>
                  <a:pt x="0" y="104"/>
                </a:moveTo>
                <a:cubicBezTo>
                  <a:pt x="37" y="103"/>
                  <a:pt x="37" y="103"/>
                  <a:pt x="37" y="103"/>
                </a:cubicBezTo>
                <a:cubicBezTo>
                  <a:pt x="42" y="86"/>
                  <a:pt x="42" y="86"/>
                  <a:pt x="42" y="86"/>
                </a:cubicBezTo>
                <a:cubicBezTo>
                  <a:pt x="88" y="84"/>
                  <a:pt x="88" y="84"/>
                  <a:pt x="88" y="84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98" y="51"/>
                  <a:pt x="98" y="51"/>
                  <a:pt x="98" y="51"/>
                </a:cubicBezTo>
                <a:cubicBezTo>
                  <a:pt x="83" y="72"/>
                  <a:pt x="70" y="74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66" y="70"/>
                  <a:pt x="73" y="68"/>
                  <a:pt x="77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38" y="44"/>
                  <a:pt x="15" y="73"/>
                  <a:pt x="0" y="104"/>
                </a:cubicBezTo>
                <a:close/>
                <a:moveTo>
                  <a:pt x="90" y="35"/>
                </a:moveTo>
                <a:cubicBezTo>
                  <a:pt x="80" y="35"/>
                  <a:pt x="80" y="35"/>
                  <a:pt x="80" y="35"/>
                </a:cubicBezTo>
                <a:cubicBezTo>
                  <a:pt x="80" y="38"/>
                  <a:pt x="80" y="41"/>
                  <a:pt x="79" y="43"/>
                </a:cubicBezTo>
                <a:cubicBezTo>
                  <a:pt x="80" y="43"/>
                  <a:pt x="81" y="42"/>
                  <a:pt x="83" y="42"/>
                </a:cubicBezTo>
                <a:cubicBezTo>
                  <a:pt x="86" y="40"/>
                  <a:pt x="89" y="38"/>
                  <a:pt x="90" y="35"/>
                </a:cubicBezTo>
                <a:close/>
                <a:moveTo>
                  <a:pt x="74" y="35"/>
                </a:moveTo>
                <a:cubicBezTo>
                  <a:pt x="64" y="35"/>
                  <a:pt x="64" y="35"/>
                  <a:pt x="64" y="35"/>
                </a:cubicBezTo>
                <a:cubicBezTo>
                  <a:pt x="64" y="46"/>
                  <a:pt x="64" y="46"/>
                  <a:pt x="64" y="46"/>
                </a:cubicBezTo>
                <a:cubicBezTo>
                  <a:pt x="67" y="46"/>
                  <a:pt x="70" y="46"/>
                  <a:pt x="73" y="45"/>
                </a:cubicBezTo>
                <a:cubicBezTo>
                  <a:pt x="74" y="42"/>
                  <a:pt x="74" y="39"/>
                  <a:pt x="74" y="35"/>
                </a:cubicBezTo>
                <a:close/>
                <a:moveTo>
                  <a:pt x="59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39"/>
                  <a:pt x="50" y="42"/>
                  <a:pt x="51" y="45"/>
                </a:cubicBezTo>
                <a:cubicBezTo>
                  <a:pt x="53" y="46"/>
                  <a:pt x="56" y="46"/>
                  <a:pt x="59" y="46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4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5" y="38"/>
                  <a:pt x="37" y="40"/>
                  <a:pt x="41" y="42"/>
                </a:cubicBezTo>
                <a:cubicBezTo>
                  <a:pt x="42" y="42"/>
                  <a:pt x="43" y="43"/>
                  <a:pt x="44" y="43"/>
                </a:cubicBezTo>
                <a:cubicBezTo>
                  <a:pt x="44" y="41"/>
                  <a:pt x="44" y="38"/>
                  <a:pt x="44" y="35"/>
                </a:cubicBezTo>
                <a:close/>
                <a:moveTo>
                  <a:pt x="35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8"/>
                  <a:pt x="44" y="26"/>
                  <a:pt x="44" y="24"/>
                </a:cubicBezTo>
                <a:cubicBezTo>
                  <a:pt x="43" y="24"/>
                  <a:pt x="42" y="25"/>
                  <a:pt x="41" y="25"/>
                </a:cubicBezTo>
                <a:cubicBezTo>
                  <a:pt x="38" y="27"/>
                  <a:pt x="36" y="28"/>
                  <a:pt x="35" y="30"/>
                </a:cubicBezTo>
                <a:close/>
                <a:moveTo>
                  <a:pt x="50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21"/>
                  <a:pt x="59" y="21"/>
                  <a:pt x="59" y="21"/>
                </a:cubicBezTo>
                <a:cubicBezTo>
                  <a:pt x="56" y="21"/>
                  <a:pt x="53" y="22"/>
                  <a:pt x="51" y="22"/>
                </a:cubicBezTo>
                <a:cubicBezTo>
                  <a:pt x="50" y="25"/>
                  <a:pt x="50" y="27"/>
                  <a:pt x="50" y="30"/>
                </a:cubicBezTo>
                <a:close/>
                <a:moveTo>
                  <a:pt x="64" y="30"/>
                </a:moveTo>
                <a:cubicBezTo>
                  <a:pt x="74" y="30"/>
                  <a:pt x="74" y="30"/>
                  <a:pt x="74" y="30"/>
                </a:cubicBezTo>
                <a:cubicBezTo>
                  <a:pt x="74" y="27"/>
                  <a:pt x="73" y="25"/>
                  <a:pt x="73" y="22"/>
                </a:cubicBezTo>
                <a:cubicBezTo>
                  <a:pt x="70" y="22"/>
                  <a:pt x="67" y="21"/>
                  <a:pt x="64" y="21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80" y="30"/>
                </a:moveTo>
                <a:cubicBezTo>
                  <a:pt x="89" y="30"/>
                  <a:pt x="89" y="30"/>
                  <a:pt x="89" y="30"/>
                </a:cubicBezTo>
                <a:cubicBezTo>
                  <a:pt x="87" y="28"/>
                  <a:pt x="85" y="27"/>
                  <a:pt x="83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9" y="26"/>
                  <a:pt x="80" y="28"/>
                  <a:pt x="80" y="30"/>
                </a:cubicBezTo>
                <a:close/>
                <a:moveTo>
                  <a:pt x="64" y="6"/>
                </a:moveTo>
                <a:cubicBezTo>
                  <a:pt x="64" y="15"/>
                  <a:pt x="64" y="15"/>
                  <a:pt x="64" y="15"/>
                </a:cubicBezTo>
                <a:cubicBezTo>
                  <a:pt x="67" y="15"/>
                  <a:pt x="69" y="16"/>
                  <a:pt x="71" y="16"/>
                </a:cubicBezTo>
                <a:cubicBezTo>
                  <a:pt x="71" y="15"/>
                  <a:pt x="70" y="14"/>
                  <a:pt x="70" y="13"/>
                </a:cubicBezTo>
                <a:cubicBezTo>
                  <a:pt x="68" y="10"/>
                  <a:pt x="66" y="7"/>
                  <a:pt x="64" y="6"/>
                </a:cubicBezTo>
                <a:close/>
                <a:moveTo>
                  <a:pt x="59" y="15"/>
                </a:moveTo>
                <a:cubicBezTo>
                  <a:pt x="59" y="6"/>
                  <a:pt x="59" y="6"/>
                  <a:pt x="59" y="6"/>
                </a:cubicBezTo>
                <a:cubicBezTo>
                  <a:pt x="57" y="7"/>
                  <a:pt x="55" y="10"/>
                  <a:pt x="54" y="13"/>
                </a:cubicBezTo>
                <a:cubicBezTo>
                  <a:pt x="53" y="14"/>
                  <a:pt x="53" y="15"/>
                  <a:pt x="52" y="16"/>
                </a:cubicBezTo>
                <a:cubicBezTo>
                  <a:pt x="55" y="16"/>
                  <a:pt x="57" y="15"/>
                  <a:pt x="59" y="15"/>
                </a:cubicBezTo>
                <a:close/>
                <a:moveTo>
                  <a:pt x="46" y="17"/>
                </a:moveTo>
                <a:cubicBezTo>
                  <a:pt x="46" y="15"/>
                  <a:pt x="47" y="12"/>
                  <a:pt x="48" y="10"/>
                </a:cubicBezTo>
                <a:cubicBezTo>
                  <a:pt x="49" y="10"/>
                  <a:pt x="49" y="9"/>
                  <a:pt x="50" y="8"/>
                </a:cubicBezTo>
                <a:cubicBezTo>
                  <a:pt x="47" y="10"/>
                  <a:pt x="44" y="11"/>
                  <a:pt x="42" y="14"/>
                </a:cubicBezTo>
                <a:cubicBezTo>
                  <a:pt x="40" y="16"/>
                  <a:pt x="38" y="18"/>
                  <a:pt x="36" y="21"/>
                </a:cubicBezTo>
                <a:cubicBezTo>
                  <a:pt x="37" y="21"/>
                  <a:pt x="38" y="20"/>
                  <a:pt x="38" y="20"/>
                </a:cubicBezTo>
                <a:cubicBezTo>
                  <a:pt x="41" y="19"/>
                  <a:pt x="43" y="18"/>
                  <a:pt x="46" y="17"/>
                </a:cubicBezTo>
                <a:close/>
                <a:moveTo>
                  <a:pt x="74" y="8"/>
                </a:moveTo>
                <a:cubicBezTo>
                  <a:pt x="74" y="9"/>
                  <a:pt x="75" y="10"/>
                  <a:pt x="75" y="10"/>
                </a:cubicBezTo>
                <a:cubicBezTo>
                  <a:pt x="76" y="12"/>
                  <a:pt x="77" y="15"/>
                  <a:pt x="78" y="17"/>
                </a:cubicBezTo>
                <a:cubicBezTo>
                  <a:pt x="80" y="18"/>
                  <a:pt x="83" y="19"/>
                  <a:pt x="85" y="20"/>
                </a:cubicBezTo>
                <a:cubicBezTo>
                  <a:pt x="86" y="20"/>
                  <a:pt x="86" y="21"/>
                  <a:pt x="87" y="21"/>
                </a:cubicBezTo>
                <a:cubicBezTo>
                  <a:pt x="86" y="18"/>
                  <a:pt x="84" y="16"/>
                  <a:pt x="82" y="14"/>
                </a:cubicBezTo>
                <a:cubicBezTo>
                  <a:pt x="79" y="11"/>
                  <a:pt x="77" y="10"/>
                  <a:pt x="74" y="8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20DEB1-2A45-4E6D-859C-AA68B3F26C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712" y="1501900"/>
            <a:ext cx="7696940" cy="35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9832" y="261984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相关背景介绍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5816" y="9726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赛程安排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>
          <a:xfrm>
            <a:off x="685800" y="2012356"/>
            <a:ext cx="2324100" cy="1151189"/>
          </a:xfrm>
          <a:prstGeom prst="rightArrow">
            <a:avLst>
              <a:gd name="adj1" fmla="val 50000"/>
              <a:gd name="adj2" fmla="val 58683"/>
            </a:avLst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9105900" y="2012356"/>
            <a:ext cx="2324100" cy="1151189"/>
          </a:xfrm>
          <a:prstGeom prst="rightArrow">
            <a:avLst>
              <a:gd name="adj1" fmla="val 50000"/>
              <a:gd name="adj2" fmla="val 58683"/>
            </a:avLst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009900" y="3536949"/>
            <a:ext cx="2324100" cy="1151189"/>
          </a:xfrm>
          <a:prstGeom prst="rightArrow">
            <a:avLst>
              <a:gd name="adj1" fmla="val 50000"/>
              <a:gd name="adj2" fmla="val 58683"/>
            </a:avLst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781800" y="3536950"/>
            <a:ext cx="2324100" cy="1151189"/>
          </a:xfrm>
          <a:prstGeom prst="rightArrow">
            <a:avLst>
              <a:gd name="adj1" fmla="val 50000"/>
              <a:gd name="adj2" fmla="val 58683"/>
            </a:avLst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75015" y="4571235"/>
            <a:ext cx="259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不同院系拥有不同的空闲时间，需要进行多次协调且利用有限的场地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66955" y="4514513"/>
            <a:ext cx="3007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要找到在比赛时间有空的工作人员，担任裁判记分员等工作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又是漫天飞鸽的一天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105900" y="3038545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小组赛结束决出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强，开始单淘汰赛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3625" y="3025921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为了避免强队过早相遇，需要在小组赛时将强队弱队均匀分配</a:t>
            </a:r>
          </a:p>
        </p:txBody>
      </p:sp>
      <p:sp>
        <p:nvSpPr>
          <p:cNvPr id="19" name="椭圆 18"/>
          <p:cNvSpPr/>
          <p:nvPr/>
        </p:nvSpPr>
        <p:spPr>
          <a:xfrm>
            <a:off x="2218836" y="2285999"/>
            <a:ext cx="562463" cy="56246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638936" y="2285999"/>
            <a:ext cx="562463" cy="5624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302213" y="3831311"/>
            <a:ext cx="562463" cy="5624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46007" y="3831311"/>
            <a:ext cx="562463" cy="5624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8836" y="2336397"/>
            <a:ext cx="56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677035" y="235711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17731" y="391003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0072" y="38817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5800" y="24128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队伍强弱分档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30866" y="394074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确定比赛时间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863007" y="395619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进行人员分配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223328" y="2403283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B659EB-6653-4624-89C0-DD88B520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2" y="972815"/>
            <a:ext cx="9693692" cy="54533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96E9894-C108-4248-AE1B-D8124F55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9" y="958201"/>
            <a:ext cx="3110546" cy="54533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1D21F9D-0BC3-4E01-8432-520CFD57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86" y="972657"/>
            <a:ext cx="2934438" cy="54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40678" y="2640546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任务详解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0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29" y="224570"/>
            <a:ext cx="2698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面对不同的用户，我们应该为他们提供不同的服务，以方便使用。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主办方：排协的管理人员，可以录入分组情况、录入赛程、修改比赛结果等；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：为执法的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普通工作人员，需要参与比赛的裁定工作。可以报名执法、录入比赛成绩等；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游客：即为对排球比赛感兴趣的同学们，可以查看赛程、分组情况、比赛结果等。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485C2-02E1-4DF2-B816-3D97C0FF5B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28417" cy="4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项目模块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63CEF-6BC6-437D-B0AA-32DE9F18F75F}"/>
              </a:ext>
            </a:extLst>
          </p:cNvPr>
          <p:cNvSpPr txBox="1"/>
          <p:nvPr/>
        </p:nvSpPr>
        <p:spPr>
          <a:xfrm>
            <a:off x="1897617" y="2548956"/>
            <a:ext cx="61632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首先将本项目分成几个比较大的模块，以便后续的代码实现。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赛程安排模块：本平台需要自动智能的根据分组结果合理安排比赛时间与场次，使得时间空间利用率最大化；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人员安排模块：需要系统化实现裁判报名的过程，裁判可以根据自己的时间安排申请需要执法的比赛，抛弃传统的问卷。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LcParenR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比赛信息记录模块：需要记录得分情况、人员轮换、受伤情况等。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CBE1F-113B-4E94-8380-360B562F4C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3715" y="1717872"/>
            <a:ext cx="2305050" cy="43392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7ACC96-7455-4A35-A351-DA94948EC44D}"/>
              </a:ext>
            </a:extLst>
          </p:cNvPr>
          <p:cNvSpPr txBox="1"/>
          <p:nvPr/>
        </p:nvSpPr>
        <p:spPr>
          <a:xfrm>
            <a:off x="4770729" y="224570"/>
            <a:ext cx="2698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75CC9F-CA2E-4D32-B583-1134E2DE9536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141300D-0FB8-4206-8E9B-3F145FF8ACCB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95.欧美商务大气扁平风格精品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798</Words>
  <Application>Microsoft Office PowerPoint</Application>
  <PresentationFormat>宽屏</PresentationFormat>
  <Paragraphs>93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1695.欧美商务大气扁平风格精品通用ppt模板</dc:title>
  <dc:creator>Administrator</dc:creator>
  <cp:lastModifiedBy>王 一帆</cp:lastModifiedBy>
  <cp:revision>33</cp:revision>
  <dcterms:created xsi:type="dcterms:W3CDTF">2015-11-30T12:05:22Z</dcterms:created>
  <dcterms:modified xsi:type="dcterms:W3CDTF">2020-10-21T02:05:03Z</dcterms:modified>
</cp:coreProperties>
</file>