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9" r:id="rId4"/>
    <p:sldId id="259" r:id="rId5"/>
    <p:sldId id="283" r:id="rId6"/>
    <p:sldId id="306" r:id="rId7"/>
    <p:sldId id="282" r:id="rId8"/>
    <p:sldId id="304" r:id="rId9"/>
    <p:sldId id="305" r:id="rId10"/>
    <p:sldId id="285" r:id="rId11"/>
    <p:sldId id="307" r:id="rId12"/>
    <p:sldId id="286" r:id="rId13"/>
    <p:sldId id="303" r:id="rId14"/>
    <p:sldId id="287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39"/>
    <a:srgbClr val="B9A02D"/>
    <a:srgbClr val="DCC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8" y="7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86DB9-917E-4FFA-8DB0-4E1857BF1AFF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0F710-22A0-4DED-B4DE-5740793DA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5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0F710-22A0-4DED-B4DE-5740793DA3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0F710-22A0-4DED-B4DE-5740793DA3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1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0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3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5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4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1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0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0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8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18415-1B45-4373-ACD1-24A935B9E1C6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6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43" name="梯形 42"/>
          <p:cNvSpPr/>
          <p:nvPr/>
        </p:nvSpPr>
        <p:spPr>
          <a:xfrm>
            <a:off x="-7490864" y="7175652"/>
            <a:ext cx="5716358" cy="1533116"/>
          </a:xfrm>
          <a:prstGeom prst="trapezoid">
            <a:avLst>
              <a:gd name="adj" fmla="val 57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2" name="等腰三角形 41"/>
          <p:cNvSpPr/>
          <p:nvPr/>
        </p:nvSpPr>
        <p:spPr>
          <a:xfrm>
            <a:off x="-6072534" y="116653"/>
            <a:ext cx="2918202" cy="251569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558"/>
          <a:stretch/>
        </p:blipFill>
        <p:spPr>
          <a:xfrm>
            <a:off x="3400259" y="649515"/>
            <a:ext cx="6169687" cy="2573958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512517" y="2662077"/>
            <a:ext cx="460004" cy="460004"/>
          </a:xfrm>
          <a:prstGeom prst="rect">
            <a:avLst/>
          </a:prstGeom>
          <a:noFill/>
          <a:ln w="31750">
            <a:solidFill>
              <a:srgbClr val="FFDB3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486700" y="624018"/>
            <a:ext cx="1157067" cy="1864399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89" y="2223253"/>
            <a:ext cx="558567" cy="94314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11860" y="3229473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第一次迭代开发汇报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91792" y="386081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校内排球比赛管理平台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6284685" y="1066815"/>
            <a:ext cx="1597254" cy="257367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7217934" y="417611"/>
            <a:ext cx="1652588" cy="26628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567149" y="1242867"/>
            <a:ext cx="1368659" cy="21786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等腰三角形 44"/>
          <p:cNvSpPr/>
          <p:nvPr/>
        </p:nvSpPr>
        <p:spPr>
          <a:xfrm rot="11637754">
            <a:off x="2323929" y="5073880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2644398">
            <a:off x="2498581" y="5493685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6902695">
            <a:off x="1836168" y="5611910"/>
            <a:ext cx="146483" cy="12627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4370633">
            <a:off x="9312301" y="5839272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10554554" y="5581965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0800000">
            <a:off x="10684718" y="5315134"/>
            <a:ext cx="197949" cy="170646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787"/>
          <a:stretch/>
        </p:blipFill>
        <p:spPr>
          <a:xfrm>
            <a:off x="3400259" y="4231997"/>
            <a:ext cx="6169687" cy="138862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906655" y="2208046"/>
            <a:ext cx="695046" cy="695046"/>
          </a:xfrm>
          <a:prstGeom prst="rect">
            <a:avLst/>
          </a:prstGeom>
          <a:noFill/>
          <a:ln w="31750">
            <a:solidFill>
              <a:srgbClr val="FFDB3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215872-F6F3-494E-A5DC-735B3EC3EC63}"/>
              </a:ext>
            </a:extLst>
          </p:cNvPr>
          <p:cNvSpPr txBox="1"/>
          <p:nvPr/>
        </p:nvSpPr>
        <p:spPr>
          <a:xfrm>
            <a:off x="8001250" y="6076948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袁世平 周厚健 王一帆</a:t>
            </a:r>
            <a:endParaRPr lang="zh-CN" altLang="en-US" sz="28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4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65585" y="2640546"/>
            <a:ext cx="3523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F5644E7-B80B-4CCB-8986-D048E6D7AB61}"/>
              </a:ext>
            </a:extLst>
          </p:cNvPr>
          <p:cNvSpPr txBox="1"/>
          <p:nvPr/>
        </p:nvSpPr>
        <p:spPr>
          <a:xfrm>
            <a:off x="5024807" y="224570"/>
            <a:ext cx="2190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3.Demo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85" y="1343775"/>
            <a:ext cx="3391101" cy="49341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66C93E3-71E6-49C0-ABED-4CCD9DF8C461}"/>
              </a:ext>
            </a:extLst>
          </p:cNvPr>
          <p:cNvSpPr txBox="1"/>
          <p:nvPr/>
        </p:nvSpPr>
        <p:spPr>
          <a:xfrm>
            <a:off x="5541498" y="768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部分代码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26CCFA-44AB-467C-ABD7-BCC2339D695C}"/>
              </a:ext>
            </a:extLst>
          </p:cNvPr>
          <p:cNvCxnSpPr/>
          <p:nvPr/>
        </p:nvCxnSpPr>
        <p:spPr>
          <a:xfrm>
            <a:off x="5534886" y="1138115"/>
            <a:ext cx="11146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045" y="1717872"/>
            <a:ext cx="5953246" cy="22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733202" y="2629206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测试环节</a:t>
            </a: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1467811" y="157895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后端单元测试：已完成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flask-testing</a:t>
            </a:r>
          </a:p>
          <a:p>
            <a:pPr lvl="1"/>
            <a:r>
              <a:rPr lang="zh-CN" altLang="en-US" dirty="0" smtClean="0"/>
              <a:t>测试登录、查看赛程及比赛详情模块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全路径覆盖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后续：前后端集成测试、</a:t>
            </a:r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36117" y="204012"/>
            <a:ext cx="3119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测试环节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3025" y="1592377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3025" y="4726161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820476" y="1774821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854518" y="4873094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86" y="1416576"/>
            <a:ext cx="4133333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2192001" cy="6961584"/>
          </a:xfrm>
          <a:prstGeom prst="rect">
            <a:avLst/>
          </a:pr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66198" y="3104905"/>
            <a:ext cx="463780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0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024188" y="3216541"/>
            <a:ext cx="594182" cy="809886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662242" y="3760277"/>
            <a:ext cx="368537" cy="491149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8366373" y="2952323"/>
            <a:ext cx="1256978" cy="1607873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8307504" y="3834036"/>
            <a:ext cx="802651" cy="1131708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9166523" y="4061555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 rot="2617076">
            <a:off x="2496429" y="4571785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988204">
            <a:off x="3135748" y="4500844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3540668">
            <a:off x="3158509" y="4061555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/>
          <p:cNvSpPr/>
          <p:nvPr/>
        </p:nvSpPr>
        <p:spPr>
          <a:xfrm>
            <a:off x="10061225" y="460771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2714357">
            <a:off x="10329394" y="4092756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729998" y="2082957"/>
            <a:ext cx="1597254" cy="257367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2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377631" y="1818991"/>
            <a:ext cx="1652588" cy="2662837"/>
          </a:xfrm>
          <a:prstGeom prst="line">
            <a:avLst/>
          </a:prstGeom>
          <a:ln w="41275">
            <a:gradFill>
              <a:gsLst>
                <a:gs pos="25000">
                  <a:srgbClr val="FFDB39">
                    <a:alpha val="55000"/>
                  </a:srgbClr>
                </a:gs>
                <a:gs pos="100000">
                  <a:srgbClr val="FFDB39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800773" y="3162107"/>
            <a:ext cx="1368659" cy="21786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558"/>
          <a:stretch/>
        </p:blipFill>
        <p:spPr>
          <a:xfrm>
            <a:off x="3400259" y="649515"/>
            <a:ext cx="6169687" cy="25739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787"/>
          <a:stretch/>
        </p:blipFill>
        <p:spPr>
          <a:xfrm>
            <a:off x="3413159" y="4201868"/>
            <a:ext cx="6169687" cy="13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90500" y="2087799"/>
            <a:ext cx="2838450" cy="4041538"/>
            <a:chOff x="419100" y="1630599"/>
            <a:chExt cx="2838450" cy="4041538"/>
          </a:xfrm>
        </p:grpSpPr>
        <p:grpSp>
          <p:nvGrpSpPr>
            <p:cNvPr id="11" name="组合 10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68650" y="2087799"/>
            <a:ext cx="2838450" cy="4041538"/>
            <a:chOff x="419100" y="1630599"/>
            <a:chExt cx="2838450" cy="4041538"/>
          </a:xfrm>
        </p:grpSpPr>
        <p:grpSp>
          <p:nvGrpSpPr>
            <p:cNvPr id="47" name="组合 46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椭圆 47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146800" y="2087799"/>
            <a:ext cx="2838450" cy="4041538"/>
            <a:chOff x="419100" y="1630599"/>
            <a:chExt cx="2838450" cy="4041538"/>
          </a:xfrm>
        </p:grpSpPr>
        <p:grpSp>
          <p:nvGrpSpPr>
            <p:cNvPr id="53" name="组合 52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124950" y="2087799"/>
            <a:ext cx="2838450" cy="4041538"/>
            <a:chOff x="419100" y="1630599"/>
            <a:chExt cx="2838450" cy="4041538"/>
          </a:xfrm>
        </p:grpSpPr>
        <p:grpSp>
          <p:nvGrpSpPr>
            <p:cNvPr id="65" name="组合 64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379476" y="262073"/>
            <a:ext cx="1378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5664200" y="131078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40230" y="4123411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开发进度展示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3764844" y="412341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Git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分支展示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6603294" y="4123411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9860844" y="412341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测试环节</a:t>
            </a:r>
          </a:p>
        </p:txBody>
      </p:sp>
    </p:spTree>
    <p:extLst>
      <p:ext uri="{BB962C8B-B14F-4D97-AF65-F5344CB8AC3E}">
        <p14:creationId xmlns:p14="http://schemas.microsoft.com/office/powerpoint/2010/main" val="3763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96141" y="2632905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开发进度展示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9830" y="273107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开发进度展示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5813" y="960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目前进展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8590" y="3004952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66236" y="2968520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总体来说顺利进行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0" name="椭圆 9"/>
          <p:cNvSpPr/>
          <p:nvPr/>
        </p:nvSpPr>
        <p:spPr>
          <a:xfrm>
            <a:off x="129905" y="4323383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9905" y="5641814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296041" y="3187396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" name="Freeform 170"/>
          <p:cNvSpPr>
            <a:spLocks/>
          </p:cNvSpPr>
          <p:nvPr/>
        </p:nvSpPr>
        <p:spPr bwMode="auto">
          <a:xfrm>
            <a:off x="311398" y="5829300"/>
            <a:ext cx="333084" cy="303897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311398" y="4470316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4692" y="4253641"/>
            <a:ext cx="3385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部分：修改了侧边栏设计和登录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设计，基本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复现了核心页面的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设计和部分逻辑实现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3727" y="1957596"/>
            <a:ext cx="2319477" cy="430439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7066" y="1957596"/>
            <a:ext cx="2328417" cy="43241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2080" y="1957596"/>
            <a:ext cx="2305050" cy="433921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44EC521-8A18-455D-9974-C16F4E5AB96F}"/>
              </a:ext>
            </a:extLst>
          </p:cNvPr>
          <p:cNvSpPr txBox="1"/>
          <p:nvPr/>
        </p:nvSpPr>
        <p:spPr>
          <a:xfrm>
            <a:off x="908592" y="5559690"/>
            <a:ext cx="340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后端开发部分：完成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了预定模块的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在合适的环境下稳定运行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75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8484558" y="1779653"/>
            <a:ext cx="3555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逐渐完善并稳定更新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600545" y="4189451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已经完成部分任务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8501A50-7383-4221-9294-CD79D673F00B}"/>
              </a:ext>
            </a:extLst>
          </p:cNvPr>
          <p:cNvSpPr txBox="1"/>
          <p:nvPr/>
        </p:nvSpPr>
        <p:spPr>
          <a:xfrm>
            <a:off x="4079830" y="273107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开发进度展示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6C93E3-71E6-49C0-ABED-4CCD9DF8C461}"/>
              </a:ext>
            </a:extLst>
          </p:cNvPr>
          <p:cNvSpPr txBox="1"/>
          <p:nvPr/>
        </p:nvSpPr>
        <p:spPr>
          <a:xfrm>
            <a:off x="5565813" y="960883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26CCFA-44AB-467C-ABD7-BCC2339D695C}"/>
              </a:ext>
            </a:extLst>
          </p:cNvPr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99" y="1540919"/>
            <a:ext cx="7753494" cy="48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1467811" y="1578950"/>
            <a:ext cx="10515600" cy="513113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前端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更加熟悉小程序开发的流程，更加熟练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wxml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wxss</a:t>
            </a:r>
            <a:r>
              <a:rPr lang="zh-CN" altLang="en-US" dirty="0" smtClean="0"/>
              <a:t>的语法结构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对密码加密及复杂控件的操作未掌握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后端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复习了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的基础应用、连接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前后端间的数据传输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在使用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蓝图时由于业务不熟练出现问题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3025" y="1592377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0896" y="4336196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820476" y="1774821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852389" y="4483129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501A50-7383-4221-9294-CD79D673F00B}"/>
              </a:ext>
            </a:extLst>
          </p:cNvPr>
          <p:cNvSpPr txBox="1"/>
          <p:nvPr/>
        </p:nvSpPr>
        <p:spPr>
          <a:xfrm>
            <a:off x="4079830" y="273107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开发进度展示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6C93E3-71E6-49C0-ABED-4CCD9DF8C461}"/>
              </a:ext>
            </a:extLst>
          </p:cNvPr>
          <p:cNvSpPr txBox="1"/>
          <p:nvPr/>
        </p:nvSpPr>
        <p:spPr>
          <a:xfrm>
            <a:off x="5460816" y="98247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826CCFA-44AB-467C-ABD7-BCC2339D695C}"/>
              </a:ext>
            </a:extLst>
          </p:cNvPr>
          <p:cNvCxnSpPr/>
          <p:nvPr/>
        </p:nvCxnSpPr>
        <p:spPr>
          <a:xfrm>
            <a:off x="5541498" y="1291733"/>
            <a:ext cx="11146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93779" y="2579727"/>
            <a:ext cx="37834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2.Git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分支展示</a:t>
            </a: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91621" y="224570"/>
            <a:ext cx="3456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2.Git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分支展示</a:t>
            </a:r>
          </a:p>
        </p:txBody>
      </p:sp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4767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1.PKUVolleyball-frontend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858AD7-CB7F-4096-96FC-CEE544A8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00" y="2310708"/>
            <a:ext cx="6771336" cy="17927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618" y="4186202"/>
            <a:ext cx="4525676" cy="220030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30" y="4271806"/>
            <a:ext cx="3364672" cy="21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4799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800" b="1" dirty="0" err="1" smtClean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PKUVolleyball</a:t>
            </a:r>
            <a:r>
              <a:rPr lang="en-US" altLang="zh-CN" sz="2800" b="1" dirty="0" smtClean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-backend</a:t>
            </a:r>
            <a:endParaRPr lang="en-US" altLang="zh-CN" sz="28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5644E7-B80B-4CCB-8986-D048E6D7AB61}"/>
              </a:ext>
            </a:extLst>
          </p:cNvPr>
          <p:cNvSpPr txBox="1"/>
          <p:nvPr/>
        </p:nvSpPr>
        <p:spPr>
          <a:xfrm>
            <a:off x="4391621" y="224570"/>
            <a:ext cx="3456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2.Git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69" y="2667230"/>
            <a:ext cx="4697541" cy="11873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618" y="4280722"/>
            <a:ext cx="5525892" cy="16494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961" y="1717872"/>
            <a:ext cx="3732356" cy="41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695.欧美商务大气扁平风格精品通用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239</Words>
  <Application>Microsoft Office PowerPoint</Application>
  <PresentationFormat>宽屏</PresentationFormat>
  <Paragraphs>51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1695.欧美商务大气扁平风格精品通用ppt模板</dc:title>
  <dc:creator>Administrator</dc:creator>
  <cp:lastModifiedBy>Arima Kawori</cp:lastModifiedBy>
  <cp:revision>51</cp:revision>
  <dcterms:created xsi:type="dcterms:W3CDTF">2015-11-30T12:05:22Z</dcterms:created>
  <dcterms:modified xsi:type="dcterms:W3CDTF">2020-12-02T03:08:51Z</dcterms:modified>
</cp:coreProperties>
</file>