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9" r:id="rId4"/>
    <p:sldId id="259" r:id="rId5"/>
    <p:sldId id="283" r:id="rId6"/>
    <p:sldId id="308" r:id="rId7"/>
    <p:sldId id="282" r:id="rId8"/>
    <p:sldId id="307" r:id="rId9"/>
    <p:sldId id="305" r:id="rId10"/>
    <p:sldId id="285" r:id="rId11"/>
    <p:sldId id="286" r:id="rId12"/>
    <p:sldId id="309" r:id="rId13"/>
    <p:sldId id="303" r:id="rId14"/>
    <p:sldId id="28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39"/>
    <a:srgbClr val="B9A02D"/>
    <a:srgbClr val="DCC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" y="10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6DB9-917E-4FFA-8DB0-4E1857BF1AFF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0F710-22A0-4DED-B4DE-5740793DA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1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0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8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8415-1B45-4373-ACD1-24A935B9E1C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43" name="梯形 42"/>
          <p:cNvSpPr/>
          <p:nvPr/>
        </p:nvSpPr>
        <p:spPr>
          <a:xfrm>
            <a:off x="-7490864" y="7175652"/>
            <a:ext cx="5716358" cy="1533116"/>
          </a:xfrm>
          <a:prstGeom prst="trapezoid">
            <a:avLst>
              <a:gd name="adj" fmla="val 57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2" name="等腰三角形 41"/>
          <p:cNvSpPr/>
          <p:nvPr/>
        </p:nvSpPr>
        <p:spPr>
          <a:xfrm>
            <a:off x="-6072534" y="116653"/>
            <a:ext cx="2918202" cy="25156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512517" y="2662077"/>
            <a:ext cx="460004" cy="460004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486700" y="624018"/>
            <a:ext cx="1157067" cy="1864399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89" y="2223253"/>
            <a:ext cx="558567" cy="94314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11860" y="322947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第三次迭代开发汇报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91792" y="386081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校内排球比赛管理平台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284685" y="1066815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217934" y="41761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567149" y="124286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rot="11637754">
            <a:off x="2323929" y="5073880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2644398">
            <a:off x="2498581" y="54936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6902695">
            <a:off x="1836168" y="5611910"/>
            <a:ext cx="146483" cy="12627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4370633">
            <a:off x="9312301" y="5839272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10554554" y="5581965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10684718" y="5315134"/>
            <a:ext cx="197949" cy="170646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00259" y="4231997"/>
            <a:ext cx="6169687" cy="138862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906655" y="2208046"/>
            <a:ext cx="695046" cy="695046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215872-F6F3-494E-A5DC-735B3EC3EC63}"/>
              </a:ext>
            </a:extLst>
          </p:cNvPr>
          <p:cNvSpPr txBox="1"/>
          <p:nvPr/>
        </p:nvSpPr>
        <p:spPr>
          <a:xfrm>
            <a:off x="8001250" y="6076948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袁世平 周厚健 王一帆</a:t>
            </a:r>
            <a:endParaRPr lang="zh-CN" altLang="en-US" sz="28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6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65585" y="2640546"/>
            <a:ext cx="3523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184532" y="2585333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1467811" y="157895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前端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</a:t>
            </a:r>
            <a:r>
              <a:rPr lang="zh-CN" altLang="en-US" dirty="0" smtClean="0"/>
              <a:t>能力</a:t>
            </a:r>
            <a:r>
              <a:rPr lang="en-US" altLang="zh-CN" dirty="0" smtClean="0"/>
              <a:t>++</a:t>
            </a:r>
          </a:p>
          <a:p>
            <a:pPr lvl="1"/>
            <a:r>
              <a:rPr lang="zh-CN" altLang="en-US" dirty="0" smtClean="0"/>
              <a:t>学习了外部组件的使用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后端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学习了用</a:t>
            </a:r>
            <a:r>
              <a:rPr lang="en-US" altLang="zh-CN" dirty="0" err="1" smtClean="0"/>
              <a:t>SQLAlchemy</a:t>
            </a:r>
            <a:r>
              <a:rPr lang="zh-CN" altLang="en-US" dirty="0" smtClean="0"/>
              <a:t>维护数据库中的关系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3025" y="1592377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820476" y="1774821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70896" y="3672449"/>
            <a:ext cx="666750" cy="666750"/>
            <a:chOff x="670896" y="4336196"/>
            <a:chExt cx="666750" cy="666750"/>
          </a:xfrm>
        </p:grpSpPr>
        <p:sp>
          <p:nvSpPr>
            <p:cNvPr id="10" name="椭圆 9"/>
            <p:cNvSpPr/>
            <p:nvPr/>
          </p:nvSpPr>
          <p:spPr>
            <a:xfrm>
              <a:off x="670896" y="4336196"/>
              <a:ext cx="666750" cy="666750"/>
            </a:xfrm>
            <a:prstGeom prst="ellipse">
              <a:avLst/>
            </a:prstGeom>
            <a:solidFill>
              <a:srgbClr val="FFD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76"/>
            <p:cNvSpPr>
              <a:spLocks noEditPoints="1"/>
            </p:cNvSpPr>
            <p:nvPr/>
          </p:nvSpPr>
          <p:spPr bwMode="auto">
            <a:xfrm>
              <a:off x="852389" y="4483129"/>
              <a:ext cx="279627" cy="348813"/>
            </a:xfrm>
            <a:custGeom>
              <a:avLst/>
              <a:gdLst>
                <a:gd name="T0" fmla="*/ 49 w 85"/>
                <a:gd name="T1" fmla="*/ 26 h 106"/>
                <a:gd name="T2" fmla="*/ 33 w 85"/>
                <a:gd name="T3" fmla="*/ 22 h 106"/>
                <a:gd name="T4" fmla="*/ 26 w 85"/>
                <a:gd name="T5" fmla="*/ 42 h 106"/>
                <a:gd name="T6" fmla="*/ 34 w 85"/>
                <a:gd name="T7" fmla="*/ 55 h 106"/>
                <a:gd name="T8" fmla="*/ 35 w 85"/>
                <a:gd name="T9" fmla="*/ 59 h 106"/>
                <a:gd name="T10" fmla="*/ 49 w 85"/>
                <a:gd name="T11" fmla="*/ 63 h 106"/>
                <a:gd name="T12" fmla="*/ 63 w 85"/>
                <a:gd name="T13" fmla="*/ 59 h 106"/>
                <a:gd name="T14" fmla="*/ 63 w 85"/>
                <a:gd name="T15" fmla="*/ 55 h 106"/>
                <a:gd name="T16" fmla="*/ 72 w 85"/>
                <a:gd name="T17" fmla="*/ 42 h 106"/>
                <a:gd name="T18" fmla="*/ 64 w 85"/>
                <a:gd name="T19" fmla="*/ 22 h 106"/>
                <a:gd name="T20" fmla="*/ 49 w 85"/>
                <a:gd name="T21" fmla="*/ 26 h 106"/>
                <a:gd name="T22" fmla="*/ 84 w 85"/>
                <a:gd name="T23" fmla="*/ 77 h 106"/>
                <a:gd name="T24" fmla="*/ 14 w 85"/>
                <a:gd name="T25" fmla="*/ 77 h 106"/>
                <a:gd name="T26" fmla="*/ 11 w 85"/>
                <a:gd name="T27" fmla="*/ 87 h 106"/>
                <a:gd name="T28" fmla="*/ 11 w 85"/>
                <a:gd name="T29" fmla="*/ 87 h 106"/>
                <a:gd name="T30" fmla="*/ 14 w 85"/>
                <a:gd name="T31" fmla="*/ 96 h 106"/>
                <a:gd name="T32" fmla="*/ 85 w 85"/>
                <a:gd name="T33" fmla="*/ 96 h 106"/>
                <a:gd name="T34" fmla="*/ 85 w 85"/>
                <a:gd name="T35" fmla="*/ 106 h 106"/>
                <a:gd name="T36" fmla="*/ 12 w 85"/>
                <a:gd name="T37" fmla="*/ 106 h 106"/>
                <a:gd name="T38" fmla="*/ 10 w 85"/>
                <a:gd name="T39" fmla="*/ 106 h 106"/>
                <a:gd name="T40" fmla="*/ 8 w 85"/>
                <a:gd name="T41" fmla="*/ 105 h 106"/>
                <a:gd name="T42" fmla="*/ 7 w 85"/>
                <a:gd name="T43" fmla="*/ 104 h 106"/>
                <a:gd name="T44" fmla="*/ 0 w 85"/>
                <a:gd name="T45" fmla="*/ 87 h 106"/>
                <a:gd name="T46" fmla="*/ 0 w 85"/>
                <a:gd name="T47" fmla="*/ 87 h 106"/>
                <a:gd name="T48" fmla="*/ 7 w 85"/>
                <a:gd name="T49" fmla="*/ 69 h 106"/>
                <a:gd name="T50" fmla="*/ 8 w 85"/>
                <a:gd name="T51" fmla="*/ 68 h 106"/>
                <a:gd name="T52" fmla="*/ 9 w 85"/>
                <a:gd name="T53" fmla="*/ 66 h 106"/>
                <a:gd name="T54" fmla="*/ 12 w 85"/>
                <a:gd name="T55" fmla="*/ 66 h 106"/>
                <a:gd name="T56" fmla="*/ 84 w 85"/>
                <a:gd name="T57" fmla="*/ 66 h 106"/>
                <a:gd name="T58" fmla="*/ 84 w 85"/>
                <a:gd name="T59" fmla="*/ 77 h 106"/>
                <a:gd name="T60" fmla="*/ 16 w 85"/>
                <a:gd name="T61" fmla="*/ 91 h 106"/>
                <a:gd name="T62" fmla="*/ 16 w 85"/>
                <a:gd name="T63" fmla="*/ 93 h 106"/>
                <a:gd name="T64" fmla="*/ 78 w 85"/>
                <a:gd name="T65" fmla="*/ 93 h 106"/>
                <a:gd name="T66" fmla="*/ 78 w 85"/>
                <a:gd name="T67" fmla="*/ 91 h 106"/>
                <a:gd name="T68" fmla="*/ 16 w 85"/>
                <a:gd name="T69" fmla="*/ 91 h 106"/>
                <a:gd name="T70" fmla="*/ 16 w 85"/>
                <a:gd name="T71" fmla="*/ 80 h 106"/>
                <a:gd name="T72" fmla="*/ 16 w 85"/>
                <a:gd name="T73" fmla="*/ 82 h 106"/>
                <a:gd name="T74" fmla="*/ 78 w 85"/>
                <a:gd name="T75" fmla="*/ 82 h 106"/>
                <a:gd name="T76" fmla="*/ 78 w 85"/>
                <a:gd name="T77" fmla="*/ 80 h 106"/>
                <a:gd name="T78" fmla="*/ 16 w 85"/>
                <a:gd name="T79" fmla="*/ 80 h 106"/>
                <a:gd name="T80" fmla="*/ 16 w 85"/>
                <a:gd name="T81" fmla="*/ 85 h 106"/>
                <a:gd name="T82" fmla="*/ 16 w 85"/>
                <a:gd name="T83" fmla="*/ 88 h 106"/>
                <a:gd name="T84" fmla="*/ 78 w 85"/>
                <a:gd name="T85" fmla="*/ 88 h 106"/>
                <a:gd name="T86" fmla="*/ 78 w 85"/>
                <a:gd name="T87" fmla="*/ 85 h 106"/>
                <a:gd name="T88" fmla="*/ 16 w 85"/>
                <a:gd name="T89" fmla="*/ 85 h 106"/>
                <a:gd name="T90" fmla="*/ 50 w 85"/>
                <a:gd name="T91" fmla="*/ 10 h 106"/>
                <a:gd name="T92" fmla="*/ 73 w 85"/>
                <a:gd name="T93" fmla="*/ 8 h 106"/>
                <a:gd name="T94" fmla="*/ 51 w 85"/>
                <a:gd name="T95" fmla="*/ 15 h 106"/>
                <a:gd name="T96" fmla="*/ 50 w 85"/>
                <a:gd name="T97" fmla="*/ 24 h 106"/>
                <a:gd name="T98" fmla="*/ 48 w 85"/>
                <a:gd name="T99" fmla="*/ 24 h 106"/>
                <a:gd name="T100" fmla="*/ 40 w 85"/>
                <a:gd name="T101" fmla="*/ 8 h 106"/>
                <a:gd name="T102" fmla="*/ 46 w 85"/>
                <a:gd name="T103" fmla="*/ 4 h 106"/>
                <a:gd name="T104" fmla="*/ 50 w 85"/>
                <a:gd name="T105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" h="106">
                  <a:moveTo>
                    <a:pt x="49" y="26"/>
                  </a:moveTo>
                  <a:cubicBezTo>
                    <a:pt x="47" y="24"/>
                    <a:pt x="40" y="19"/>
                    <a:pt x="33" y="22"/>
                  </a:cubicBezTo>
                  <a:cubicBezTo>
                    <a:pt x="25" y="25"/>
                    <a:pt x="22" y="34"/>
                    <a:pt x="26" y="42"/>
                  </a:cubicBezTo>
                  <a:cubicBezTo>
                    <a:pt x="30" y="50"/>
                    <a:pt x="33" y="53"/>
                    <a:pt x="34" y="55"/>
                  </a:cubicBezTo>
                  <a:cubicBezTo>
                    <a:pt x="35" y="56"/>
                    <a:pt x="34" y="58"/>
                    <a:pt x="35" y="59"/>
                  </a:cubicBezTo>
                  <a:cubicBezTo>
                    <a:pt x="36" y="64"/>
                    <a:pt x="46" y="66"/>
                    <a:pt x="49" y="63"/>
                  </a:cubicBezTo>
                  <a:cubicBezTo>
                    <a:pt x="52" y="66"/>
                    <a:pt x="62" y="64"/>
                    <a:pt x="63" y="59"/>
                  </a:cubicBezTo>
                  <a:cubicBezTo>
                    <a:pt x="63" y="58"/>
                    <a:pt x="63" y="56"/>
                    <a:pt x="63" y="55"/>
                  </a:cubicBezTo>
                  <a:cubicBezTo>
                    <a:pt x="64" y="53"/>
                    <a:pt x="68" y="50"/>
                    <a:pt x="72" y="42"/>
                  </a:cubicBezTo>
                  <a:cubicBezTo>
                    <a:pt x="76" y="34"/>
                    <a:pt x="73" y="25"/>
                    <a:pt x="64" y="22"/>
                  </a:cubicBezTo>
                  <a:cubicBezTo>
                    <a:pt x="58" y="19"/>
                    <a:pt x="51" y="24"/>
                    <a:pt x="49" y="26"/>
                  </a:cubicBezTo>
                  <a:close/>
                  <a:moveTo>
                    <a:pt x="84" y="77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1" y="80"/>
                    <a:pt x="10" y="83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90"/>
                    <a:pt x="12" y="93"/>
                    <a:pt x="14" y="96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4"/>
                    <a:pt x="7" y="104"/>
                    <a:pt x="7" y="104"/>
                  </a:cubicBezTo>
                  <a:cubicBezTo>
                    <a:pt x="3" y="99"/>
                    <a:pt x="0" y="93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1"/>
                    <a:pt x="2" y="74"/>
                    <a:pt x="7" y="69"/>
                  </a:cubicBezTo>
                  <a:cubicBezTo>
                    <a:pt x="7" y="69"/>
                    <a:pt x="7" y="68"/>
                    <a:pt x="8" y="68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7"/>
                    <a:pt x="84" y="77"/>
                    <a:pt x="84" y="77"/>
                  </a:cubicBezTo>
                  <a:close/>
                  <a:moveTo>
                    <a:pt x="16" y="91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16" y="91"/>
                    <a:pt x="16" y="91"/>
                    <a:pt x="16" y="91"/>
                  </a:cubicBezTo>
                  <a:close/>
                  <a:moveTo>
                    <a:pt x="16" y="80"/>
                  </a:moveTo>
                  <a:cubicBezTo>
                    <a:pt x="16" y="82"/>
                    <a:pt x="16" y="82"/>
                    <a:pt x="16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6" y="80"/>
                    <a:pt x="16" y="80"/>
                    <a:pt x="16" y="80"/>
                  </a:cubicBezTo>
                  <a:close/>
                  <a:moveTo>
                    <a:pt x="16" y="85"/>
                  </a:moveTo>
                  <a:cubicBezTo>
                    <a:pt x="16" y="88"/>
                    <a:pt x="16" y="88"/>
                    <a:pt x="16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16" y="85"/>
                    <a:pt x="16" y="85"/>
                    <a:pt x="16" y="85"/>
                  </a:cubicBezTo>
                  <a:close/>
                  <a:moveTo>
                    <a:pt x="50" y="10"/>
                  </a:moveTo>
                  <a:cubicBezTo>
                    <a:pt x="54" y="0"/>
                    <a:pt x="64" y="5"/>
                    <a:pt x="73" y="8"/>
                  </a:cubicBezTo>
                  <a:cubicBezTo>
                    <a:pt x="69" y="14"/>
                    <a:pt x="58" y="18"/>
                    <a:pt x="51" y="15"/>
                  </a:cubicBezTo>
                  <a:cubicBezTo>
                    <a:pt x="51" y="18"/>
                    <a:pt x="50" y="21"/>
                    <a:pt x="50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7"/>
                    <a:pt x="46" y="13"/>
                    <a:pt x="40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6"/>
                    <a:pt x="50" y="8"/>
                    <a:pt x="5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01A50-7383-4221-9294-CD79D673F00B}"/>
              </a:ext>
            </a:extLst>
          </p:cNvPr>
          <p:cNvSpPr txBox="1"/>
          <p:nvPr/>
        </p:nvSpPr>
        <p:spPr>
          <a:xfrm>
            <a:off x="5208343" y="251145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4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6C93E3-71E6-49C0-ABED-4CCD9DF8C461}"/>
              </a:ext>
            </a:extLst>
          </p:cNvPr>
          <p:cNvSpPr txBox="1"/>
          <p:nvPr/>
        </p:nvSpPr>
        <p:spPr>
          <a:xfrm>
            <a:off x="5460816" y="98247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26CCFA-44AB-467C-ABD7-BCC2339D695C}"/>
              </a:ext>
            </a:extLst>
          </p:cNvPr>
          <p:cNvCxnSpPr/>
          <p:nvPr/>
        </p:nvCxnSpPr>
        <p:spPr>
          <a:xfrm>
            <a:off x="5541498" y="1291733"/>
            <a:ext cx="11146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2002" y="973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后续工作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38921" y="1578951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0236" y="314917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0236" y="4639886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786372" y="1761395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" name="Freeform 170"/>
          <p:cNvSpPr>
            <a:spLocks/>
          </p:cNvSpPr>
          <p:nvPr/>
        </p:nvSpPr>
        <p:spPr bwMode="auto">
          <a:xfrm>
            <a:off x="801729" y="4827372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801729" y="3296107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501A50-7383-4221-9294-CD79D673F00B}"/>
              </a:ext>
            </a:extLst>
          </p:cNvPr>
          <p:cNvSpPr txBox="1"/>
          <p:nvPr/>
        </p:nvSpPr>
        <p:spPr>
          <a:xfrm>
            <a:off x="5208343" y="251145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4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17"/>
          <p:cNvSpPr txBox="1">
            <a:spLocks/>
          </p:cNvSpPr>
          <p:nvPr/>
        </p:nvSpPr>
        <p:spPr>
          <a:xfrm>
            <a:off x="1467811" y="1578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完成传输密码的加密工作、后端在服务器上的部署工作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在所有核心功能完成后美化界面、加入辅助功能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二人组 </a:t>
            </a:r>
            <a:r>
              <a:rPr lang="en-US" altLang="zh-CN" dirty="0"/>
              <a:t>-&gt; </a:t>
            </a:r>
            <a:r>
              <a:rPr lang="zh-CN" altLang="en-US" dirty="0"/>
              <a:t>三人组，工作效率和速度会有一定程度的提升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18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2192001" cy="6961584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66198" y="3104905"/>
            <a:ext cx="46378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024188" y="3216541"/>
            <a:ext cx="594182" cy="809886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662242" y="3760277"/>
            <a:ext cx="368537" cy="491149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8366373" y="2952323"/>
            <a:ext cx="1256978" cy="1607873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8307504" y="3834036"/>
            <a:ext cx="802651" cy="1131708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9166523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2617076">
            <a:off x="2496429" y="45717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988204">
            <a:off x="3135748" y="4500844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3540668">
            <a:off x="3158509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10061225" y="460771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2714357">
            <a:off x="10329394" y="4092756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729998" y="2082957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2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377631" y="181899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>
                    <a:alpha val="55000"/>
                  </a:srgbClr>
                </a:gs>
                <a:gs pos="100000">
                  <a:srgbClr val="FFDB39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800773" y="316210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13159" y="4201868"/>
            <a:ext cx="6169687" cy="1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90500" y="2087799"/>
            <a:ext cx="2838450" cy="4041538"/>
            <a:chOff x="419100" y="1630599"/>
            <a:chExt cx="2838450" cy="4041538"/>
          </a:xfrm>
        </p:grpSpPr>
        <p:grpSp>
          <p:nvGrpSpPr>
            <p:cNvPr id="11" name="组合 10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68650" y="2087799"/>
            <a:ext cx="2838450" cy="4041538"/>
            <a:chOff x="419100" y="1630599"/>
            <a:chExt cx="2838450" cy="4041538"/>
          </a:xfrm>
        </p:grpSpPr>
        <p:grpSp>
          <p:nvGrpSpPr>
            <p:cNvPr id="47" name="组合 46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6800" y="2087799"/>
            <a:ext cx="2838450" cy="4041538"/>
            <a:chOff x="419100" y="1630599"/>
            <a:chExt cx="2838450" cy="4041538"/>
          </a:xfrm>
        </p:grpSpPr>
        <p:grpSp>
          <p:nvGrpSpPr>
            <p:cNvPr id="53" name="组合 52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24950" y="2087799"/>
            <a:ext cx="2838450" cy="4041538"/>
            <a:chOff x="419100" y="1630599"/>
            <a:chExt cx="2838450" cy="4041538"/>
          </a:xfrm>
        </p:grpSpPr>
        <p:grpSp>
          <p:nvGrpSpPr>
            <p:cNvPr id="65" name="组合 64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379476" y="262073"/>
            <a:ext cx="1378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5664200" y="131078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40230" y="412341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764844" y="412341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Git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603294" y="4123411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0082349" y="41234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96141" y="2632905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2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9830" y="273107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5813" y="960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目前后端的工作已经基本上完成，现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在的主要工作是完善前端工作并在后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端提供相对应的服务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4691" y="4253641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前端开发部分：已经实现了计分板功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能、登录态检测和添加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比赛的界面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并对部分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进行了优化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3727" y="1957596"/>
            <a:ext cx="2319477" cy="4304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066" y="1957596"/>
            <a:ext cx="2328417" cy="432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80" y="1957596"/>
            <a:ext cx="2305050" cy="43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75" y="1751594"/>
            <a:ext cx="7464382" cy="411912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7308656" y="1502407"/>
            <a:ext cx="1104900" cy="110490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308656" y="3784639"/>
            <a:ext cx="1104900" cy="110490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636679" y="1730325"/>
            <a:ext cx="355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大多数任务已经完成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10663" y="414630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稳定更新中</a:t>
            </a:r>
          </a:p>
        </p:txBody>
      </p:sp>
      <p:sp>
        <p:nvSpPr>
          <p:cNvPr id="27" name="Freeform 113"/>
          <p:cNvSpPr>
            <a:spLocks noEditPoints="1"/>
          </p:cNvSpPr>
          <p:nvPr/>
        </p:nvSpPr>
        <p:spPr bwMode="auto">
          <a:xfrm>
            <a:off x="7605763" y="3951389"/>
            <a:ext cx="518181" cy="718132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67"/>
          <p:cNvSpPr>
            <a:spLocks noEditPoints="1"/>
          </p:cNvSpPr>
          <p:nvPr/>
        </p:nvSpPr>
        <p:spPr bwMode="auto">
          <a:xfrm>
            <a:off x="7648083" y="1672582"/>
            <a:ext cx="426046" cy="638706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501A50-7383-4221-9294-CD79D673F00B}"/>
              </a:ext>
            </a:extLst>
          </p:cNvPr>
          <p:cNvSpPr txBox="1"/>
          <p:nvPr/>
        </p:nvSpPr>
        <p:spPr>
          <a:xfrm>
            <a:off x="4079830" y="273107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6C93E3-71E6-49C0-ABED-4CCD9DF8C461}"/>
              </a:ext>
            </a:extLst>
          </p:cNvPr>
          <p:cNvSpPr txBox="1"/>
          <p:nvPr/>
        </p:nvSpPr>
        <p:spPr>
          <a:xfrm>
            <a:off x="5565813" y="960883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26CCFA-44AB-467C-ABD7-BCC2339D695C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1467811" y="1578950"/>
            <a:ext cx="10515600" cy="52790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后端单元测试：已完成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使用</a:t>
            </a:r>
            <a:r>
              <a:rPr lang="en-US" altLang="zh-CN" dirty="0"/>
              <a:t>flask-testing</a:t>
            </a:r>
          </a:p>
          <a:p>
            <a:pPr lvl="1"/>
            <a:r>
              <a:rPr lang="zh-CN" altLang="en-US" dirty="0" smtClean="0"/>
              <a:t>报名执裁、提交比分模块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集成测试：进行中</a:t>
            </a:r>
            <a:endParaRPr lang="en-US" altLang="zh-CN" dirty="0"/>
          </a:p>
          <a:p>
            <a:pPr lvl="1"/>
            <a:r>
              <a:rPr lang="zh-CN" altLang="en-US" dirty="0" smtClean="0"/>
              <a:t>并逐步修复在过程中发现的</a:t>
            </a:r>
            <a:r>
              <a:rPr lang="en-US" altLang="zh-CN" dirty="0" smtClean="0"/>
              <a:t>bug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压力</a:t>
            </a:r>
            <a:r>
              <a:rPr lang="en-US" altLang="zh-CN" dirty="0" smtClean="0"/>
              <a:t>/</a:t>
            </a:r>
            <a:r>
              <a:rPr lang="zh-CN" altLang="en-US" dirty="0" smtClean="0"/>
              <a:t>并发测试：</a:t>
            </a:r>
            <a:r>
              <a:rPr lang="en-US" altLang="zh-CN" dirty="0" err="1" smtClean="0"/>
              <a:t>JMeter</a:t>
            </a:r>
            <a:endParaRPr lang="en-US" altLang="zh-CN" dirty="0" smtClean="0"/>
          </a:p>
        </p:txBody>
      </p:sp>
      <p:sp>
        <p:nvSpPr>
          <p:cNvPr id="9" name="椭圆 8"/>
          <p:cNvSpPr/>
          <p:nvPr/>
        </p:nvSpPr>
        <p:spPr>
          <a:xfrm>
            <a:off x="673025" y="1592377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3025" y="3639481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820476" y="1774821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854518" y="3786414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01A50-7383-4221-9294-CD79D673F00B}"/>
              </a:ext>
            </a:extLst>
          </p:cNvPr>
          <p:cNvSpPr txBox="1"/>
          <p:nvPr/>
        </p:nvSpPr>
        <p:spPr>
          <a:xfrm>
            <a:off x="4079830" y="273107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6C93E3-71E6-49C0-ABED-4CCD9DF8C461}"/>
              </a:ext>
            </a:extLst>
          </p:cNvPr>
          <p:cNvSpPr txBox="1"/>
          <p:nvPr/>
        </p:nvSpPr>
        <p:spPr>
          <a:xfrm>
            <a:off x="5565813" y="960883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26CCFA-44AB-467C-ABD7-BCC2339D695C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73025" y="5613639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170"/>
          <p:cNvSpPr>
            <a:spLocks/>
          </p:cNvSpPr>
          <p:nvPr/>
        </p:nvSpPr>
        <p:spPr bwMode="auto">
          <a:xfrm>
            <a:off x="854518" y="5801125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31" y="1612664"/>
            <a:ext cx="4720899" cy="40536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666" y="1572449"/>
            <a:ext cx="2493986" cy="4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93779" y="2579727"/>
            <a:ext cx="3783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533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PekingVolleyball</a:t>
            </a:r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-frontend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1A3D87-CBBB-466E-916B-6F70A86E77E0}"/>
              </a:ext>
            </a:extLst>
          </p:cNvPr>
          <p:cNvSpPr txBox="1"/>
          <p:nvPr/>
        </p:nvSpPr>
        <p:spPr>
          <a:xfrm>
            <a:off x="4391621" y="224570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0D7210-4100-4183-BE51-1A447C01169C}"/>
              </a:ext>
            </a:extLst>
          </p:cNvPr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623D590-1D58-47D6-9CFC-49E107F6EE80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17" y="2377101"/>
            <a:ext cx="6236218" cy="21231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93" y="4905479"/>
            <a:ext cx="6575823" cy="1421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332" y="1863317"/>
            <a:ext cx="3454551" cy="36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5259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PekingVolleyball</a:t>
            </a:r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-backend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644E7-B80B-4CCB-8986-D048E6D7AB61}"/>
              </a:ext>
            </a:extLst>
          </p:cNvPr>
          <p:cNvSpPr txBox="1"/>
          <p:nvPr/>
        </p:nvSpPr>
        <p:spPr>
          <a:xfrm>
            <a:off x="4391621" y="224570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7AD982-659E-4520-B06D-8EA71EC0FED2}"/>
              </a:ext>
            </a:extLst>
          </p:cNvPr>
          <p:cNvSpPr txBox="1"/>
          <p:nvPr/>
        </p:nvSpPr>
        <p:spPr>
          <a:xfrm>
            <a:off x="5565814" y="922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98462D5-D61E-4AFB-86CF-EE5FF8DCF9C5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85" y="1291733"/>
            <a:ext cx="3919458" cy="46217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17" y="3947148"/>
            <a:ext cx="4779393" cy="25136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01" y="2361009"/>
            <a:ext cx="5167400" cy="13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95.欧美商务大气扁平风格精品通用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250</Words>
  <Application>Microsoft Office PowerPoint</Application>
  <PresentationFormat>宽屏</PresentationFormat>
  <Paragraphs>63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1695.欧美商务大气扁平风格精品通用ppt模板</dc:title>
  <dc:creator>Administrator</dc:creator>
  <cp:lastModifiedBy>Arima Kawori</cp:lastModifiedBy>
  <cp:revision>48</cp:revision>
  <dcterms:created xsi:type="dcterms:W3CDTF">2015-11-30T12:05:22Z</dcterms:created>
  <dcterms:modified xsi:type="dcterms:W3CDTF">2020-12-30T02:02:43Z</dcterms:modified>
</cp:coreProperties>
</file>