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9" r:id="rId4"/>
    <p:sldId id="259" r:id="rId5"/>
    <p:sldId id="307" r:id="rId6"/>
    <p:sldId id="282" r:id="rId7"/>
    <p:sldId id="304" r:id="rId8"/>
    <p:sldId id="305" r:id="rId9"/>
    <p:sldId id="285" r:id="rId10"/>
    <p:sldId id="301" r:id="rId11"/>
    <p:sldId id="291" r:id="rId12"/>
    <p:sldId id="302" r:id="rId13"/>
    <p:sldId id="312" r:id="rId14"/>
    <p:sldId id="286" r:id="rId15"/>
    <p:sldId id="303" r:id="rId16"/>
    <p:sldId id="308" r:id="rId17"/>
    <p:sldId id="309" r:id="rId18"/>
    <p:sldId id="310" r:id="rId19"/>
    <p:sldId id="28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4" y="10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9420" y="3222169"/>
            <a:ext cx="5880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软件工程实习第二次报告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71328" y="38608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技术选型和初步设计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15872-F6F3-494E-A5DC-735B3EC3EC63}"/>
              </a:ext>
            </a:extLst>
          </p:cNvPr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267E90-5697-4605-B8B5-328099091AAB}"/>
              </a:ext>
            </a:extLst>
          </p:cNvPr>
          <p:cNvSpPr/>
          <p:nvPr/>
        </p:nvSpPr>
        <p:spPr>
          <a:xfrm>
            <a:off x="4188705" y="1401094"/>
            <a:ext cx="7851448" cy="43250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242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demo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951130" y="5807061"/>
            <a:ext cx="616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可以看到，我们目前计划实现的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非常的简约，逻辑性强，方便不同权限用户的使用与操作。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BE1F-113B-4E94-8380-360B562F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86" y="1797770"/>
            <a:ext cx="1677558" cy="37339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D7D387-5FD1-4D43-AD79-A01666AF1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7223" y="1797770"/>
            <a:ext cx="1791996" cy="3733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DE62B3-766A-4E00-98D1-6A84FB636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885" y="1797773"/>
            <a:ext cx="1724946" cy="37339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1E118A-3A94-4C1D-A5DB-F0E8332A6C11}"/>
              </a:ext>
            </a:extLst>
          </p:cNvPr>
          <p:cNvSpPr txBox="1"/>
          <p:nvPr/>
        </p:nvSpPr>
        <p:spPr>
          <a:xfrm>
            <a:off x="4257769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353634-00AC-48CE-B242-A8F2DACFC088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大致思路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21158F9-A1BF-4A99-9537-06554F2E1594}"/>
              </a:ext>
            </a:extLst>
          </p:cNvPr>
          <p:cNvCxnSpPr/>
          <p:nvPr/>
        </p:nvCxnSpPr>
        <p:spPr>
          <a:xfrm>
            <a:off x="5320275" y="1407070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651F26D-5247-412A-9164-A5CE834EB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617" y="1797772"/>
            <a:ext cx="1722820" cy="37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7769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大致思路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navigation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7297445" y="5665019"/>
            <a:ext cx="4500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图中省略了一些返回的关系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初步的设计与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之间稍有一定出入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F4804E-D207-4C3D-A274-CAA30FB7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18" y="2548956"/>
            <a:ext cx="5315620" cy="37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ER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EC620-AD31-4566-B83F-B7A606719D64}"/>
              </a:ext>
            </a:extLst>
          </p:cNvPr>
          <p:cNvSpPr txBox="1"/>
          <p:nvPr/>
        </p:nvSpPr>
        <p:spPr>
          <a:xfrm>
            <a:off x="4257769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FCD939-E78E-4520-A194-326F730E44A0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大致思路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274708-78DE-4D47-B849-23BD778D4C39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EB49DFE-02BF-4A57-9AD1-1CEE94A6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78" y="3742341"/>
            <a:ext cx="4402127" cy="28910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97AC2-1909-4A06-B4CD-8F12D8C36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26" y="1291733"/>
            <a:ext cx="3620904" cy="237462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3A090F6-8CBA-4F96-B65C-7912F7304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53" y="1124825"/>
            <a:ext cx="4848336" cy="32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EC620-AD31-4566-B83F-B7A606719D64}"/>
              </a:ext>
            </a:extLst>
          </p:cNvPr>
          <p:cNvSpPr txBox="1"/>
          <p:nvPr/>
        </p:nvSpPr>
        <p:spPr>
          <a:xfrm>
            <a:off x="4257769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FCD939-E78E-4520-A194-326F730E44A0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大致思路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274708-78DE-4D47-B849-23BD778D4C39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BA0460-EFFE-4076-8EBB-46E426AFA72F}"/>
              </a:ext>
            </a:extLst>
          </p:cNvPr>
          <p:cNvSpPr txBox="1"/>
          <p:nvPr/>
        </p:nvSpPr>
        <p:spPr>
          <a:xfrm>
            <a:off x="2246051" y="2548955"/>
            <a:ext cx="882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的格式在前后端间传输数据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需要时前端通过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发送数据或请求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5" y="1693026"/>
            <a:ext cx="3611675" cy="15415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30" y="1693026"/>
            <a:ext cx="4968653" cy="39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22823" y="2556194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需求初步划分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5672" y="163098"/>
            <a:ext cx="4248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需求初步划分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部分细节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13">
            <a:extLst>
              <a:ext uri="{FF2B5EF4-FFF2-40B4-BE49-F238E27FC236}">
                <a16:creationId xmlns:a16="http://schemas.microsoft.com/office/drawing/2014/main" id="{1C4B1204-C04A-4E48-9905-D4A832364864}"/>
              </a:ext>
            </a:extLst>
          </p:cNvPr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86728F5-CFD4-4037-9B4D-0EAF3F1468C9}"/>
              </a:ext>
            </a:extLst>
          </p:cNvPr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96942CF-7CB8-4F96-8737-704491E96B95}"/>
              </a:ext>
            </a:extLst>
          </p:cNvPr>
          <p:cNvSpPr txBox="1"/>
          <p:nvPr/>
        </p:nvSpPr>
        <p:spPr>
          <a:xfrm>
            <a:off x="1705350" y="1679080"/>
            <a:ext cx="156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E1390-4E27-4BCE-9BBE-32ED4419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59" y="1292637"/>
            <a:ext cx="9150541" cy="55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5672" y="163098"/>
            <a:ext cx="4248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需求初步划分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部分细节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13">
            <a:extLst>
              <a:ext uri="{FF2B5EF4-FFF2-40B4-BE49-F238E27FC236}">
                <a16:creationId xmlns:a16="http://schemas.microsoft.com/office/drawing/2014/main" id="{1C4B1204-C04A-4E48-9905-D4A832364864}"/>
              </a:ext>
            </a:extLst>
          </p:cNvPr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86728F5-CFD4-4037-9B4D-0EAF3F1468C9}"/>
              </a:ext>
            </a:extLst>
          </p:cNvPr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96942CF-7CB8-4F96-8737-704491E96B95}"/>
              </a:ext>
            </a:extLst>
          </p:cNvPr>
          <p:cNvSpPr txBox="1"/>
          <p:nvPr/>
        </p:nvSpPr>
        <p:spPr>
          <a:xfrm>
            <a:off x="1897619" y="1717872"/>
            <a:ext cx="140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ADBD8-ACDF-46CF-AF69-7E664EEE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46" y="2233052"/>
            <a:ext cx="9320504" cy="46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726313" y="2668944"/>
            <a:ext cx="4739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6313" y="188421"/>
            <a:ext cx="4739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13">
            <a:extLst>
              <a:ext uri="{FF2B5EF4-FFF2-40B4-BE49-F238E27FC236}">
                <a16:creationId xmlns:a16="http://schemas.microsoft.com/office/drawing/2014/main" id="{1C4B1204-C04A-4E48-9905-D4A832364864}"/>
              </a:ext>
            </a:extLst>
          </p:cNvPr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86728F5-CFD4-4037-9B4D-0EAF3F1468C9}"/>
              </a:ext>
            </a:extLst>
          </p:cNvPr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96942CF-7CB8-4F96-8737-704491E96B95}"/>
              </a:ext>
            </a:extLst>
          </p:cNvPr>
          <p:cNvSpPr txBox="1"/>
          <p:nvPr/>
        </p:nvSpPr>
        <p:spPr>
          <a:xfrm>
            <a:off x="1897618" y="1717872"/>
            <a:ext cx="8140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项目地址：</a:t>
            </a:r>
            <a:r>
              <a:rPr lang="en-US" altLang="zh-CN" sz="2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https://github.com/NewBuguTeam/Files/projects/1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8FAD9-E166-4EFE-BF08-688A55A8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08" y="2476233"/>
            <a:ext cx="6303359" cy="3959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C76F8C-DA12-48A0-9248-4BD7F63F5177}"/>
              </a:ext>
            </a:extLst>
          </p:cNvPr>
          <p:cNvSpPr txBox="1"/>
          <p:nvPr/>
        </p:nvSpPr>
        <p:spPr>
          <a:xfrm>
            <a:off x="8597557" y="5384905"/>
            <a:ext cx="27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正在不断更新中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83511" y="41410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895217" y="413175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42535" y="413646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620685" y="413646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需求初步划分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7501E8-1AFA-453B-BE52-E8C74DD8E8BE}"/>
              </a:ext>
            </a:extLst>
          </p:cNvPr>
          <p:cNvSpPr txBox="1"/>
          <p:nvPr/>
        </p:nvSpPr>
        <p:spPr>
          <a:xfrm>
            <a:off x="822490" y="455096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填一下开题报告留的坑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61669" y="2619801"/>
            <a:ext cx="3515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8147" y="281327"/>
            <a:ext cx="3515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补一下坑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观感需求：采用红色蓝色作为整个项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目的主色调，界面简单逻辑清晰，便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于同学的操作。</a:t>
            </a: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66236" y="4196430"/>
            <a:ext cx="3552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可执行需求：产品需要在用户做出操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作后的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秒内做出响应，同时最多处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条数据请求，结果不允许出错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4EC521-8A18-455D-9974-C16F4E5AB96F}"/>
              </a:ext>
            </a:extLst>
          </p:cNvPr>
          <p:cNvSpPr txBox="1"/>
          <p:nvPr/>
        </p:nvSpPr>
        <p:spPr>
          <a:xfrm>
            <a:off x="908592" y="5559690"/>
            <a:ext cx="348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系统的完整性需求：主要体现在用户管理部分，对三个不同权限的用户，需要提供相对独立的功能界面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总用户数在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左右，峰值在线用户数达到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，峰值并发用户数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，平均在线用户数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，平均并发用户数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数据存储量，每场比赛结束后需要存储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2KB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左右的数据，因此总存储量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足矣。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485C2-02E1-4DF2-B816-3D97C0FF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28417" cy="43241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065AD9-1D49-4BA5-A919-C9DBB0FCA827}"/>
              </a:ext>
            </a:extLst>
          </p:cNvPr>
          <p:cNvSpPr txBox="1"/>
          <p:nvPr/>
        </p:nvSpPr>
        <p:spPr>
          <a:xfrm>
            <a:off x="4338147" y="281327"/>
            <a:ext cx="3515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8678B0-32FC-4D98-995F-A365C591B767}"/>
              </a:ext>
            </a:extLst>
          </p:cNvPr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补一下坑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643202-3325-4FAA-B1F8-CB8781733617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40678" y="264054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31" y="22457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前端选型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前端我们计划使用微信小程序开发工具。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开发的项目内容计划是微信小程序，使用官方提供的现成工具非常方便；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上一学期前端使用了相同的工具，操作熟练，且有大量相对应的教程和博客，学习方便；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测试方便，便于后期的排查工作；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使用微信提供的第三方服务，功能非常强大，有助于迅捷开发。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485C2-02E1-4DF2-B816-3D97C0FF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28417" cy="4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后端选型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后端我们计划使用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库进行编写。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库提供的功能非常强大，可以满足迅捷开发的大部分数据库需求；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上学期课程中的后端开发使用的就是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，相对比较熟练；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比较轻量级，与我们的开发项目完美契合。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BE1F-113B-4E94-8380-360B562F4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05050" cy="4339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93EE5E-C842-4BA8-893D-50D9CE3D627C}"/>
              </a:ext>
            </a:extLst>
          </p:cNvPr>
          <p:cNvSpPr txBox="1"/>
          <p:nvPr/>
        </p:nvSpPr>
        <p:spPr>
          <a:xfrm>
            <a:off x="4770731" y="22457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9ABD6C-2FBA-4C13-9368-24C8CF379D53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BCACA2-EC0A-4B63-A7CE-A4D56553411B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4566" y="2619268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产品初步设计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508</Words>
  <Application>Microsoft Office PowerPoint</Application>
  <PresentationFormat>宽屏</PresentationFormat>
  <Paragraphs>76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Arima Kawori</cp:lastModifiedBy>
  <cp:revision>65</cp:revision>
  <dcterms:created xsi:type="dcterms:W3CDTF">2015-11-30T12:05:22Z</dcterms:created>
  <dcterms:modified xsi:type="dcterms:W3CDTF">2020-11-04T02:09:13Z</dcterms:modified>
</cp:coreProperties>
</file>