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79" r:id="rId4"/>
    <p:sldId id="259" r:id="rId5"/>
    <p:sldId id="283" r:id="rId6"/>
    <p:sldId id="306" r:id="rId7"/>
    <p:sldId id="282" r:id="rId8"/>
    <p:sldId id="304" r:id="rId9"/>
    <p:sldId id="305" r:id="rId10"/>
    <p:sldId id="285" r:id="rId11"/>
    <p:sldId id="307" r:id="rId12"/>
    <p:sldId id="286" r:id="rId13"/>
    <p:sldId id="303" r:id="rId14"/>
    <p:sldId id="287" r:id="rId15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B39"/>
    <a:srgbClr val="B9A02D"/>
    <a:srgbClr val="DCC0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55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66" y="1014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386DB9-917E-4FFA-8DB0-4E1857BF1AFF}" type="datetimeFigureOut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70F710-22A0-4DED-B4DE-5740793DA3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958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70F710-22A0-4DED-B4DE-5740793DA37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420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70F710-22A0-4DED-B4DE-5740793DA37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817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18415-1B45-4373-ACD1-24A935B9E1C6}" type="datetimeFigureOut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11774-E2B8-474C-A30B-EED024AE0F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321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18415-1B45-4373-ACD1-24A935B9E1C6}" type="datetimeFigureOut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11774-E2B8-474C-A30B-EED024AE0F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4439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18415-1B45-4373-ACD1-24A935B9E1C6}" type="datetimeFigureOut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11774-E2B8-474C-A30B-EED024AE0F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00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18415-1B45-4373-ACD1-24A935B9E1C6}" type="datetimeFigureOut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11774-E2B8-474C-A30B-EED024AE0F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3831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18415-1B45-4373-ACD1-24A935B9E1C6}" type="datetimeFigureOut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11774-E2B8-474C-A30B-EED024AE0F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250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18415-1B45-4373-ACD1-24A935B9E1C6}" type="datetimeFigureOut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11774-E2B8-474C-A30B-EED024AE0F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934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18415-1B45-4373-ACD1-24A935B9E1C6}" type="datetimeFigureOut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11774-E2B8-474C-A30B-EED024AE0F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444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18415-1B45-4373-ACD1-24A935B9E1C6}" type="datetimeFigureOut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11774-E2B8-474C-A30B-EED024AE0F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8412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18415-1B45-4373-ACD1-24A935B9E1C6}" type="datetimeFigureOut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11774-E2B8-474C-A30B-EED024AE0F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1509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18415-1B45-4373-ACD1-24A935B9E1C6}" type="datetimeFigureOut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11774-E2B8-474C-A30B-EED024AE0F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9507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18415-1B45-4373-ACD1-24A935B9E1C6}" type="datetimeFigureOut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11774-E2B8-474C-A30B-EED024AE0F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0283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18415-1B45-4373-ACD1-24A935B9E1C6}" type="datetimeFigureOut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B11774-E2B8-474C-A30B-EED024AE0F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2269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 useBgFill="1">
        <p:nvSpPr>
          <p:cNvPr id="43" name="梯形 42"/>
          <p:cNvSpPr/>
          <p:nvPr/>
        </p:nvSpPr>
        <p:spPr>
          <a:xfrm>
            <a:off x="-7490864" y="7175652"/>
            <a:ext cx="5716358" cy="1533116"/>
          </a:xfrm>
          <a:prstGeom prst="trapezoid">
            <a:avLst>
              <a:gd name="adj" fmla="val 5730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42" name="等腰三角形 41"/>
          <p:cNvSpPr/>
          <p:nvPr/>
        </p:nvSpPr>
        <p:spPr>
          <a:xfrm>
            <a:off x="-6072534" y="116653"/>
            <a:ext cx="2918202" cy="2515691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1" name="图片 50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49558"/>
          <a:stretch/>
        </p:blipFill>
        <p:spPr>
          <a:xfrm>
            <a:off x="3400259" y="649515"/>
            <a:ext cx="6169687" cy="2573958"/>
          </a:xfrm>
          <a:prstGeom prst="rect">
            <a:avLst/>
          </a:prstGeom>
        </p:spPr>
      </p:pic>
      <p:sp>
        <p:nvSpPr>
          <p:cNvPr id="28" name="矩形 27"/>
          <p:cNvSpPr/>
          <p:nvPr/>
        </p:nvSpPr>
        <p:spPr>
          <a:xfrm>
            <a:off x="6512517" y="2662077"/>
            <a:ext cx="460004" cy="460004"/>
          </a:xfrm>
          <a:prstGeom prst="rect">
            <a:avLst/>
          </a:prstGeom>
          <a:noFill/>
          <a:ln w="31750">
            <a:solidFill>
              <a:srgbClr val="FFDB3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连接符 14"/>
          <p:cNvCxnSpPr/>
          <p:nvPr/>
        </p:nvCxnSpPr>
        <p:spPr>
          <a:xfrm flipH="1">
            <a:off x="2486700" y="624018"/>
            <a:ext cx="1157067" cy="1864399"/>
          </a:xfrm>
          <a:prstGeom prst="line">
            <a:avLst/>
          </a:prstGeom>
          <a:ln w="25400">
            <a:solidFill>
              <a:srgbClr val="FFDB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2472589" y="2223253"/>
            <a:ext cx="558567" cy="943141"/>
          </a:xfrm>
          <a:prstGeom prst="line">
            <a:avLst/>
          </a:prstGeom>
          <a:ln w="15875">
            <a:solidFill>
              <a:srgbClr val="FFDB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111860" y="3229473"/>
            <a:ext cx="48013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 smtClean="0">
                <a:solidFill>
                  <a:srgbClr val="FFDB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第二次</a:t>
            </a:r>
            <a:r>
              <a:rPr lang="zh-CN" altLang="en-US" sz="4000" b="1" dirty="0">
                <a:solidFill>
                  <a:srgbClr val="FFDB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迭代开发汇报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591792" y="3860812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FFDB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校内排球比赛管理平台</a:t>
            </a:r>
          </a:p>
        </p:txBody>
      </p:sp>
      <p:cxnSp>
        <p:nvCxnSpPr>
          <p:cNvPr id="20" name="直接连接符 19"/>
          <p:cNvCxnSpPr/>
          <p:nvPr/>
        </p:nvCxnSpPr>
        <p:spPr>
          <a:xfrm flipH="1">
            <a:off x="6284685" y="1066815"/>
            <a:ext cx="1597254" cy="2573677"/>
          </a:xfrm>
          <a:prstGeom prst="line">
            <a:avLst/>
          </a:prstGeom>
          <a:ln w="41275">
            <a:gradFill>
              <a:gsLst>
                <a:gs pos="25000">
                  <a:srgbClr val="FFDB39"/>
                </a:gs>
                <a:gs pos="100000">
                  <a:srgbClr val="FFDB39">
                    <a:alpha val="43000"/>
                  </a:srgb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>
            <a:off x="7217934" y="417611"/>
            <a:ext cx="1652588" cy="2662837"/>
          </a:xfrm>
          <a:prstGeom prst="line">
            <a:avLst/>
          </a:prstGeom>
          <a:ln w="41275">
            <a:gradFill>
              <a:gsLst>
                <a:gs pos="25000">
                  <a:srgbClr val="FFDB39"/>
                </a:gs>
                <a:gs pos="100000">
                  <a:srgbClr val="FFDB39">
                    <a:alpha val="19000"/>
                  </a:srgb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H="1">
            <a:off x="7567149" y="1242867"/>
            <a:ext cx="1368659" cy="2178637"/>
          </a:xfrm>
          <a:prstGeom prst="line">
            <a:avLst/>
          </a:prstGeom>
          <a:ln w="41275">
            <a:gradFill>
              <a:gsLst>
                <a:gs pos="25000">
                  <a:srgbClr val="FFDB39"/>
                </a:gs>
                <a:gs pos="100000">
                  <a:srgbClr val="FFDB39">
                    <a:alpha val="43000"/>
                  </a:srgb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等腰三角形 44"/>
          <p:cNvSpPr/>
          <p:nvPr/>
        </p:nvSpPr>
        <p:spPr>
          <a:xfrm rot="11637754">
            <a:off x="2323929" y="5073880"/>
            <a:ext cx="325540" cy="280638"/>
          </a:xfrm>
          <a:prstGeom prst="triangle">
            <a:avLst/>
          </a:prstGeom>
          <a:solidFill>
            <a:srgbClr val="FFD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等腰三角形 45"/>
          <p:cNvSpPr/>
          <p:nvPr/>
        </p:nvSpPr>
        <p:spPr>
          <a:xfrm rot="12644398">
            <a:off x="2498581" y="5493685"/>
            <a:ext cx="232730" cy="200629"/>
          </a:xfrm>
          <a:prstGeom prst="triangle">
            <a:avLst/>
          </a:prstGeom>
          <a:solidFill>
            <a:srgbClr val="FFD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等腰三角形 46"/>
          <p:cNvSpPr/>
          <p:nvPr/>
        </p:nvSpPr>
        <p:spPr>
          <a:xfrm rot="6902695">
            <a:off x="1836168" y="5611910"/>
            <a:ext cx="146483" cy="126278"/>
          </a:xfrm>
          <a:prstGeom prst="triangle">
            <a:avLst/>
          </a:prstGeom>
          <a:solidFill>
            <a:srgbClr val="FFD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等腰三角形 47"/>
          <p:cNvSpPr/>
          <p:nvPr/>
        </p:nvSpPr>
        <p:spPr>
          <a:xfrm rot="14370633">
            <a:off x="9312301" y="5839272"/>
            <a:ext cx="325540" cy="280638"/>
          </a:xfrm>
          <a:prstGeom prst="triangle">
            <a:avLst/>
          </a:prstGeom>
          <a:solidFill>
            <a:srgbClr val="FFD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等腰三角形 48"/>
          <p:cNvSpPr/>
          <p:nvPr/>
        </p:nvSpPr>
        <p:spPr>
          <a:xfrm>
            <a:off x="10554554" y="5581965"/>
            <a:ext cx="260329" cy="224422"/>
          </a:xfrm>
          <a:prstGeom prst="triangle">
            <a:avLst/>
          </a:prstGeom>
          <a:solidFill>
            <a:srgbClr val="FFD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等腰三角形 49"/>
          <p:cNvSpPr/>
          <p:nvPr/>
        </p:nvSpPr>
        <p:spPr>
          <a:xfrm rot="10800000">
            <a:off x="10684718" y="5315134"/>
            <a:ext cx="197949" cy="170646"/>
          </a:xfrm>
          <a:prstGeom prst="triangle">
            <a:avLst/>
          </a:prstGeom>
          <a:solidFill>
            <a:srgbClr val="FFD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2" name="图片 51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2787"/>
          <a:stretch/>
        </p:blipFill>
        <p:spPr>
          <a:xfrm>
            <a:off x="3400259" y="4231997"/>
            <a:ext cx="6169687" cy="1388627"/>
          </a:xfrm>
          <a:prstGeom prst="rect">
            <a:avLst/>
          </a:prstGeom>
        </p:spPr>
      </p:pic>
      <p:sp>
        <p:nvSpPr>
          <p:cNvPr id="27" name="矩形 26"/>
          <p:cNvSpPr/>
          <p:nvPr/>
        </p:nvSpPr>
        <p:spPr>
          <a:xfrm>
            <a:off x="5906655" y="2208046"/>
            <a:ext cx="695046" cy="695046"/>
          </a:xfrm>
          <a:prstGeom prst="rect">
            <a:avLst/>
          </a:prstGeom>
          <a:noFill/>
          <a:ln w="31750">
            <a:solidFill>
              <a:srgbClr val="FFDB3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9215872-F6F3-494E-A5DC-735B3EC3EC63}"/>
              </a:ext>
            </a:extLst>
          </p:cNvPr>
          <p:cNvSpPr txBox="1"/>
          <p:nvPr/>
        </p:nvSpPr>
        <p:spPr>
          <a:xfrm>
            <a:off x="8001250" y="6076948"/>
            <a:ext cx="3137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FFDB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袁世平 周厚健 王一帆</a:t>
            </a:r>
            <a:endParaRPr lang="zh-CN" altLang="en-US" sz="2800" dirty="0">
              <a:solidFill>
                <a:srgbClr val="FFDB3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946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142801"/>
            <a:ext cx="12192000" cy="861839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4181475" y="914400"/>
            <a:ext cx="3829050" cy="3829050"/>
          </a:xfrm>
          <a:prstGeom prst="ellipse">
            <a:avLst/>
          </a:prstGeom>
          <a:solidFill>
            <a:srgbClr val="FFDB39">
              <a:alpha val="8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3971925" y="1200150"/>
            <a:ext cx="3829050" cy="3829050"/>
          </a:xfrm>
          <a:prstGeom prst="ellipse">
            <a:avLst/>
          </a:prstGeom>
          <a:solidFill>
            <a:srgbClr val="FFDB39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4357687" y="752475"/>
            <a:ext cx="3829050" cy="3829050"/>
          </a:xfrm>
          <a:prstGeom prst="ellipse">
            <a:avLst/>
          </a:prstGeom>
          <a:solidFill>
            <a:srgbClr val="FFDB39">
              <a:alpha val="6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1" name="直接连接符 10"/>
          <p:cNvCxnSpPr/>
          <p:nvPr/>
        </p:nvCxnSpPr>
        <p:spPr>
          <a:xfrm flipH="1">
            <a:off x="2899985" y="353961"/>
            <a:ext cx="1281490" cy="1799405"/>
          </a:xfrm>
          <a:prstGeom prst="line">
            <a:avLst/>
          </a:prstGeom>
          <a:ln w="25400">
            <a:solidFill>
              <a:srgbClr val="FFDB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2472590" y="2211973"/>
            <a:ext cx="679060" cy="954421"/>
          </a:xfrm>
          <a:prstGeom prst="line">
            <a:avLst/>
          </a:prstGeom>
          <a:ln w="15875">
            <a:solidFill>
              <a:srgbClr val="FFDB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6284686" y="1253663"/>
            <a:ext cx="1826292" cy="2386829"/>
          </a:xfrm>
          <a:prstGeom prst="line">
            <a:avLst/>
          </a:prstGeom>
          <a:ln w="41275">
            <a:gradFill>
              <a:gsLst>
                <a:gs pos="25000">
                  <a:srgbClr val="FFDB39"/>
                </a:gs>
                <a:gs pos="100000">
                  <a:srgbClr val="FFDB39">
                    <a:alpha val="43000"/>
                  </a:srgb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H="1">
            <a:off x="7217934" y="752475"/>
            <a:ext cx="1968928" cy="2327973"/>
          </a:xfrm>
          <a:prstGeom prst="line">
            <a:avLst/>
          </a:prstGeom>
          <a:ln w="41275">
            <a:gradFill>
              <a:gsLst>
                <a:gs pos="25000">
                  <a:srgbClr val="FFDB39"/>
                </a:gs>
                <a:gs pos="100000">
                  <a:srgbClr val="FFDB39">
                    <a:alpha val="19000"/>
                  </a:srgb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H="1">
            <a:off x="9024660" y="2711167"/>
            <a:ext cx="1767792" cy="1858650"/>
          </a:xfrm>
          <a:prstGeom prst="line">
            <a:avLst/>
          </a:prstGeom>
          <a:ln w="41275">
            <a:gradFill>
              <a:gsLst>
                <a:gs pos="25000">
                  <a:srgbClr val="FFDB39"/>
                </a:gs>
                <a:gs pos="100000">
                  <a:srgbClr val="FFDB39">
                    <a:alpha val="43000"/>
                  </a:srgb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等腰三角形 15"/>
          <p:cNvSpPr/>
          <p:nvPr/>
        </p:nvSpPr>
        <p:spPr>
          <a:xfrm rot="11637754">
            <a:off x="3752127" y="4265758"/>
            <a:ext cx="325540" cy="280638"/>
          </a:xfrm>
          <a:prstGeom prst="triangle">
            <a:avLst/>
          </a:prstGeom>
          <a:solidFill>
            <a:srgbClr val="FFD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等腰三角形 16"/>
          <p:cNvSpPr/>
          <p:nvPr/>
        </p:nvSpPr>
        <p:spPr>
          <a:xfrm rot="2617076">
            <a:off x="3188730" y="4775988"/>
            <a:ext cx="232730" cy="200629"/>
          </a:xfrm>
          <a:prstGeom prst="triangle">
            <a:avLst/>
          </a:prstGeom>
          <a:solidFill>
            <a:srgbClr val="FFD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腰三角形 18"/>
          <p:cNvSpPr/>
          <p:nvPr/>
        </p:nvSpPr>
        <p:spPr>
          <a:xfrm rot="10800000">
            <a:off x="9507201" y="1328253"/>
            <a:ext cx="260329" cy="224422"/>
          </a:xfrm>
          <a:prstGeom prst="triangle">
            <a:avLst/>
          </a:prstGeom>
          <a:solidFill>
            <a:srgbClr val="FFD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等腰三角形 20"/>
          <p:cNvSpPr/>
          <p:nvPr/>
        </p:nvSpPr>
        <p:spPr>
          <a:xfrm rot="20988204">
            <a:off x="3828049" y="4705047"/>
            <a:ext cx="232730" cy="200629"/>
          </a:xfrm>
          <a:prstGeom prst="triangle">
            <a:avLst/>
          </a:prstGeom>
          <a:solidFill>
            <a:srgbClr val="FFD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/>
          <p:nvPr/>
        </p:nvSpPr>
        <p:spPr>
          <a:xfrm>
            <a:off x="8449697" y="1712944"/>
            <a:ext cx="325540" cy="280638"/>
          </a:xfrm>
          <a:prstGeom prst="triangle">
            <a:avLst/>
          </a:prstGeom>
          <a:solidFill>
            <a:srgbClr val="FFD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>
            <a:off x="9411980" y="1559718"/>
            <a:ext cx="190443" cy="164175"/>
          </a:xfrm>
          <a:prstGeom prst="triangle">
            <a:avLst/>
          </a:prstGeom>
          <a:solidFill>
            <a:srgbClr val="FFD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5" name="直接连接符 24"/>
          <p:cNvCxnSpPr/>
          <p:nvPr/>
        </p:nvCxnSpPr>
        <p:spPr>
          <a:xfrm flipH="1">
            <a:off x="8528084" y="3876036"/>
            <a:ext cx="1767792" cy="1858650"/>
          </a:xfrm>
          <a:prstGeom prst="line">
            <a:avLst/>
          </a:prstGeom>
          <a:ln w="41275">
            <a:gradFill>
              <a:gsLst>
                <a:gs pos="25000">
                  <a:srgbClr val="FFDB39"/>
                </a:gs>
                <a:gs pos="100000">
                  <a:srgbClr val="FFDB39">
                    <a:alpha val="43000"/>
                  </a:srgb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4465585" y="2640546"/>
            <a:ext cx="35237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en-US" altLang="zh-CN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Demo</a:t>
            </a:r>
            <a:endParaRPr lang="zh-CN" altLang="en-US" sz="4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Freeform 201"/>
          <p:cNvSpPr>
            <a:spLocks noEditPoints="1"/>
          </p:cNvSpPr>
          <p:nvPr/>
        </p:nvSpPr>
        <p:spPr bwMode="auto">
          <a:xfrm>
            <a:off x="5665734" y="1226626"/>
            <a:ext cx="862180" cy="985347"/>
          </a:xfrm>
          <a:custGeom>
            <a:avLst/>
            <a:gdLst>
              <a:gd name="T0" fmla="*/ 51 w 83"/>
              <a:gd name="T1" fmla="*/ 28 h 95"/>
              <a:gd name="T2" fmla="*/ 57 w 83"/>
              <a:gd name="T3" fmla="*/ 58 h 95"/>
              <a:gd name="T4" fmla="*/ 70 w 83"/>
              <a:gd name="T5" fmla="*/ 95 h 95"/>
              <a:gd name="T6" fmla="*/ 20 w 83"/>
              <a:gd name="T7" fmla="*/ 95 h 95"/>
              <a:gd name="T8" fmla="*/ 16 w 83"/>
              <a:gd name="T9" fmla="*/ 89 h 95"/>
              <a:gd name="T10" fmla="*/ 35 w 83"/>
              <a:gd name="T11" fmla="*/ 35 h 95"/>
              <a:gd name="T12" fmla="*/ 42 w 83"/>
              <a:gd name="T13" fmla="*/ 18 h 95"/>
              <a:gd name="T14" fmla="*/ 44 w 83"/>
              <a:gd name="T15" fmla="*/ 45 h 95"/>
              <a:gd name="T16" fmla="*/ 39 w 83"/>
              <a:gd name="T17" fmla="*/ 50 h 95"/>
              <a:gd name="T18" fmla="*/ 45 w 83"/>
              <a:gd name="T19" fmla="*/ 50 h 95"/>
              <a:gd name="T20" fmla="*/ 48 w 83"/>
              <a:gd name="T21" fmla="*/ 58 h 95"/>
              <a:gd name="T22" fmla="*/ 50 w 83"/>
              <a:gd name="T23" fmla="*/ 64 h 95"/>
              <a:gd name="T24" fmla="*/ 54 w 83"/>
              <a:gd name="T25" fmla="*/ 73 h 95"/>
              <a:gd name="T26" fmla="*/ 56 w 83"/>
              <a:gd name="T27" fmla="*/ 79 h 95"/>
              <a:gd name="T28" fmla="*/ 58 w 83"/>
              <a:gd name="T29" fmla="*/ 86 h 95"/>
              <a:gd name="T30" fmla="*/ 29 w 83"/>
              <a:gd name="T31" fmla="*/ 86 h 95"/>
              <a:gd name="T32" fmla="*/ 29 w 83"/>
              <a:gd name="T33" fmla="*/ 78 h 95"/>
              <a:gd name="T34" fmla="*/ 29 w 83"/>
              <a:gd name="T35" fmla="*/ 86 h 95"/>
              <a:gd name="T36" fmla="*/ 43 w 83"/>
              <a:gd name="T37" fmla="*/ 63 h 95"/>
              <a:gd name="T38" fmla="*/ 31 w 83"/>
              <a:gd name="T39" fmla="*/ 70 h 95"/>
              <a:gd name="T40" fmla="*/ 67 w 83"/>
              <a:gd name="T41" fmla="*/ 6 h 95"/>
              <a:gd name="T42" fmla="*/ 66 w 83"/>
              <a:gd name="T43" fmla="*/ 49 h 95"/>
              <a:gd name="T44" fmla="*/ 83 w 83"/>
              <a:gd name="T45" fmla="*/ 28 h 95"/>
              <a:gd name="T46" fmla="*/ 11 w 83"/>
              <a:gd name="T47" fmla="*/ 55 h 95"/>
              <a:gd name="T48" fmla="*/ 9 w 83"/>
              <a:gd name="T49" fmla="*/ 28 h 95"/>
              <a:gd name="T50" fmla="*/ 10 w 83"/>
              <a:gd name="T51" fmla="*/ 1 h 95"/>
              <a:gd name="T52" fmla="*/ 11 w 83"/>
              <a:gd name="T53" fmla="*/ 55 h 95"/>
              <a:gd name="T54" fmla="*/ 55 w 83"/>
              <a:gd name="T55" fmla="*/ 16 h 95"/>
              <a:gd name="T56" fmla="*/ 55 w 83"/>
              <a:gd name="T57" fmla="*/ 39 h 95"/>
              <a:gd name="T58" fmla="*/ 68 w 83"/>
              <a:gd name="T59" fmla="*/ 28 h 95"/>
              <a:gd name="T60" fmla="*/ 22 w 83"/>
              <a:gd name="T61" fmla="*/ 45 h 95"/>
              <a:gd name="T62" fmla="*/ 24 w 83"/>
              <a:gd name="T63" fmla="*/ 28 h 95"/>
              <a:gd name="T64" fmla="*/ 22 w 83"/>
              <a:gd name="T65" fmla="*/ 10 h 95"/>
              <a:gd name="T66" fmla="*/ 22 w 83"/>
              <a:gd name="T67" fmla="*/ 45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83" h="95">
                <a:moveTo>
                  <a:pt x="42" y="18"/>
                </a:moveTo>
                <a:cubicBezTo>
                  <a:pt x="47" y="18"/>
                  <a:pt x="51" y="22"/>
                  <a:pt x="51" y="28"/>
                </a:cubicBezTo>
                <a:cubicBezTo>
                  <a:pt x="51" y="30"/>
                  <a:pt x="50" y="33"/>
                  <a:pt x="49" y="34"/>
                </a:cubicBezTo>
                <a:cubicBezTo>
                  <a:pt x="57" y="58"/>
                  <a:pt x="57" y="58"/>
                  <a:pt x="57" y="58"/>
                </a:cubicBezTo>
                <a:cubicBezTo>
                  <a:pt x="68" y="89"/>
                  <a:pt x="68" y="89"/>
                  <a:pt x="68" y="89"/>
                </a:cubicBezTo>
                <a:cubicBezTo>
                  <a:pt x="70" y="95"/>
                  <a:pt x="70" y="95"/>
                  <a:pt x="70" y="95"/>
                </a:cubicBezTo>
                <a:cubicBezTo>
                  <a:pt x="64" y="95"/>
                  <a:pt x="64" y="95"/>
                  <a:pt x="64" y="95"/>
                </a:cubicBezTo>
                <a:cubicBezTo>
                  <a:pt x="26" y="95"/>
                  <a:pt x="56" y="95"/>
                  <a:pt x="20" y="95"/>
                </a:cubicBezTo>
                <a:cubicBezTo>
                  <a:pt x="14" y="95"/>
                  <a:pt x="14" y="95"/>
                  <a:pt x="14" y="95"/>
                </a:cubicBezTo>
                <a:cubicBezTo>
                  <a:pt x="16" y="89"/>
                  <a:pt x="16" y="89"/>
                  <a:pt x="16" y="89"/>
                </a:cubicBezTo>
                <a:cubicBezTo>
                  <a:pt x="27" y="58"/>
                  <a:pt x="27" y="58"/>
                  <a:pt x="27" y="58"/>
                </a:cubicBezTo>
                <a:cubicBezTo>
                  <a:pt x="35" y="35"/>
                  <a:pt x="35" y="35"/>
                  <a:pt x="35" y="35"/>
                </a:cubicBezTo>
                <a:cubicBezTo>
                  <a:pt x="33" y="33"/>
                  <a:pt x="32" y="30"/>
                  <a:pt x="32" y="28"/>
                </a:cubicBezTo>
                <a:cubicBezTo>
                  <a:pt x="32" y="22"/>
                  <a:pt x="36" y="18"/>
                  <a:pt x="42" y="18"/>
                </a:cubicBezTo>
                <a:close/>
                <a:moveTo>
                  <a:pt x="44" y="46"/>
                </a:moveTo>
                <a:cubicBezTo>
                  <a:pt x="44" y="45"/>
                  <a:pt x="44" y="45"/>
                  <a:pt x="44" y="45"/>
                </a:cubicBezTo>
                <a:cubicBezTo>
                  <a:pt x="42" y="41"/>
                  <a:pt x="42" y="41"/>
                  <a:pt x="42" y="41"/>
                </a:cubicBezTo>
                <a:cubicBezTo>
                  <a:pt x="39" y="50"/>
                  <a:pt x="39" y="50"/>
                  <a:pt x="39" y="50"/>
                </a:cubicBezTo>
                <a:cubicBezTo>
                  <a:pt x="44" y="46"/>
                  <a:pt x="44" y="46"/>
                  <a:pt x="44" y="46"/>
                </a:cubicBezTo>
                <a:close/>
                <a:moveTo>
                  <a:pt x="45" y="50"/>
                </a:moveTo>
                <a:cubicBezTo>
                  <a:pt x="37" y="58"/>
                  <a:pt x="37" y="58"/>
                  <a:pt x="37" y="58"/>
                </a:cubicBezTo>
                <a:cubicBezTo>
                  <a:pt x="48" y="58"/>
                  <a:pt x="48" y="58"/>
                  <a:pt x="48" y="58"/>
                </a:cubicBezTo>
                <a:cubicBezTo>
                  <a:pt x="45" y="50"/>
                  <a:pt x="45" y="50"/>
                  <a:pt x="45" y="50"/>
                </a:cubicBezTo>
                <a:close/>
                <a:moveTo>
                  <a:pt x="50" y="64"/>
                </a:moveTo>
                <a:cubicBezTo>
                  <a:pt x="36" y="73"/>
                  <a:pt x="36" y="73"/>
                  <a:pt x="36" y="73"/>
                </a:cubicBezTo>
                <a:cubicBezTo>
                  <a:pt x="54" y="73"/>
                  <a:pt x="54" y="73"/>
                  <a:pt x="54" y="73"/>
                </a:cubicBezTo>
                <a:cubicBezTo>
                  <a:pt x="50" y="64"/>
                  <a:pt x="50" y="64"/>
                  <a:pt x="50" y="64"/>
                </a:cubicBezTo>
                <a:close/>
                <a:moveTo>
                  <a:pt x="56" y="79"/>
                </a:moveTo>
                <a:cubicBezTo>
                  <a:pt x="40" y="86"/>
                  <a:pt x="40" y="86"/>
                  <a:pt x="40" y="86"/>
                </a:cubicBezTo>
                <a:cubicBezTo>
                  <a:pt x="58" y="86"/>
                  <a:pt x="58" y="86"/>
                  <a:pt x="58" y="86"/>
                </a:cubicBezTo>
                <a:cubicBezTo>
                  <a:pt x="56" y="79"/>
                  <a:pt x="56" y="79"/>
                  <a:pt x="56" y="79"/>
                </a:cubicBezTo>
                <a:close/>
                <a:moveTo>
                  <a:pt x="29" y="86"/>
                </a:moveTo>
                <a:cubicBezTo>
                  <a:pt x="47" y="78"/>
                  <a:pt x="47" y="78"/>
                  <a:pt x="47" y="78"/>
                </a:cubicBezTo>
                <a:cubicBezTo>
                  <a:pt x="29" y="78"/>
                  <a:pt x="29" y="78"/>
                  <a:pt x="29" y="78"/>
                </a:cubicBezTo>
                <a:cubicBezTo>
                  <a:pt x="26" y="86"/>
                  <a:pt x="26" y="86"/>
                  <a:pt x="26" y="86"/>
                </a:cubicBezTo>
                <a:cubicBezTo>
                  <a:pt x="29" y="86"/>
                  <a:pt x="29" y="86"/>
                  <a:pt x="29" y="86"/>
                </a:cubicBezTo>
                <a:close/>
                <a:moveTo>
                  <a:pt x="31" y="70"/>
                </a:moveTo>
                <a:cubicBezTo>
                  <a:pt x="43" y="63"/>
                  <a:pt x="43" y="63"/>
                  <a:pt x="43" y="63"/>
                </a:cubicBezTo>
                <a:cubicBezTo>
                  <a:pt x="34" y="63"/>
                  <a:pt x="34" y="63"/>
                  <a:pt x="34" y="63"/>
                </a:cubicBezTo>
                <a:cubicBezTo>
                  <a:pt x="31" y="70"/>
                  <a:pt x="31" y="70"/>
                  <a:pt x="31" y="70"/>
                </a:cubicBezTo>
                <a:close/>
                <a:moveTo>
                  <a:pt x="73" y="0"/>
                </a:moveTo>
                <a:cubicBezTo>
                  <a:pt x="67" y="6"/>
                  <a:pt x="67" y="6"/>
                  <a:pt x="67" y="6"/>
                </a:cubicBezTo>
                <a:cubicBezTo>
                  <a:pt x="72" y="12"/>
                  <a:pt x="75" y="19"/>
                  <a:pt x="75" y="28"/>
                </a:cubicBezTo>
                <a:cubicBezTo>
                  <a:pt x="75" y="36"/>
                  <a:pt x="71" y="44"/>
                  <a:pt x="66" y="49"/>
                </a:cubicBezTo>
                <a:cubicBezTo>
                  <a:pt x="73" y="55"/>
                  <a:pt x="73" y="55"/>
                  <a:pt x="73" y="55"/>
                </a:cubicBezTo>
                <a:cubicBezTo>
                  <a:pt x="79" y="48"/>
                  <a:pt x="83" y="38"/>
                  <a:pt x="83" y="28"/>
                </a:cubicBezTo>
                <a:cubicBezTo>
                  <a:pt x="83" y="17"/>
                  <a:pt x="79" y="8"/>
                  <a:pt x="73" y="0"/>
                </a:cubicBezTo>
                <a:close/>
                <a:moveTo>
                  <a:pt x="11" y="55"/>
                </a:moveTo>
                <a:cubicBezTo>
                  <a:pt x="17" y="49"/>
                  <a:pt x="17" y="49"/>
                  <a:pt x="17" y="49"/>
                </a:cubicBezTo>
                <a:cubicBezTo>
                  <a:pt x="12" y="44"/>
                  <a:pt x="9" y="36"/>
                  <a:pt x="9" y="28"/>
                </a:cubicBezTo>
                <a:cubicBezTo>
                  <a:pt x="9" y="19"/>
                  <a:pt x="12" y="12"/>
                  <a:pt x="17" y="6"/>
                </a:cubicBezTo>
                <a:cubicBezTo>
                  <a:pt x="10" y="1"/>
                  <a:pt x="10" y="1"/>
                  <a:pt x="10" y="1"/>
                </a:cubicBezTo>
                <a:cubicBezTo>
                  <a:pt x="4" y="8"/>
                  <a:pt x="0" y="17"/>
                  <a:pt x="0" y="28"/>
                </a:cubicBezTo>
                <a:cubicBezTo>
                  <a:pt x="0" y="38"/>
                  <a:pt x="4" y="47"/>
                  <a:pt x="11" y="55"/>
                </a:cubicBezTo>
                <a:close/>
                <a:moveTo>
                  <a:pt x="61" y="10"/>
                </a:moveTo>
                <a:cubicBezTo>
                  <a:pt x="55" y="16"/>
                  <a:pt x="55" y="16"/>
                  <a:pt x="55" y="16"/>
                </a:cubicBezTo>
                <a:cubicBezTo>
                  <a:pt x="58" y="19"/>
                  <a:pt x="59" y="23"/>
                  <a:pt x="59" y="28"/>
                </a:cubicBezTo>
                <a:cubicBezTo>
                  <a:pt x="59" y="32"/>
                  <a:pt x="57" y="36"/>
                  <a:pt x="55" y="39"/>
                </a:cubicBezTo>
                <a:cubicBezTo>
                  <a:pt x="61" y="45"/>
                  <a:pt x="61" y="45"/>
                  <a:pt x="61" y="45"/>
                </a:cubicBezTo>
                <a:cubicBezTo>
                  <a:pt x="65" y="40"/>
                  <a:pt x="68" y="34"/>
                  <a:pt x="68" y="28"/>
                </a:cubicBezTo>
                <a:cubicBezTo>
                  <a:pt x="68" y="21"/>
                  <a:pt x="65" y="15"/>
                  <a:pt x="61" y="10"/>
                </a:cubicBezTo>
                <a:close/>
                <a:moveTo>
                  <a:pt x="22" y="45"/>
                </a:moveTo>
                <a:cubicBezTo>
                  <a:pt x="29" y="39"/>
                  <a:pt x="29" y="39"/>
                  <a:pt x="29" y="39"/>
                </a:cubicBezTo>
                <a:cubicBezTo>
                  <a:pt x="26" y="36"/>
                  <a:pt x="24" y="32"/>
                  <a:pt x="24" y="28"/>
                </a:cubicBezTo>
                <a:cubicBezTo>
                  <a:pt x="24" y="23"/>
                  <a:pt x="26" y="19"/>
                  <a:pt x="29" y="16"/>
                </a:cubicBezTo>
                <a:cubicBezTo>
                  <a:pt x="22" y="10"/>
                  <a:pt x="22" y="10"/>
                  <a:pt x="22" y="10"/>
                </a:cubicBezTo>
                <a:cubicBezTo>
                  <a:pt x="18" y="15"/>
                  <a:pt x="16" y="21"/>
                  <a:pt x="16" y="28"/>
                </a:cubicBezTo>
                <a:cubicBezTo>
                  <a:pt x="16" y="34"/>
                  <a:pt x="18" y="40"/>
                  <a:pt x="22" y="45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7714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 113"/>
          <p:cNvSpPr>
            <a:spLocks noEditPoints="1"/>
          </p:cNvSpPr>
          <p:nvPr/>
        </p:nvSpPr>
        <p:spPr bwMode="auto">
          <a:xfrm>
            <a:off x="337598" y="1717872"/>
            <a:ext cx="1094419" cy="1516723"/>
          </a:xfrm>
          <a:custGeom>
            <a:avLst/>
            <a:gdLst>
              <a:gd name="T0" fmla="*/ 62 w 81"/>
              <a:gd name="T1" fmla="*/ 37 h 112"/>
              <a:gd name="T2" fmla="*/ 74 w 81"/>
              <a:gd name="T3" fmla="*/ 36 h 112"/>
              <a:gd name="T4" fmla="*/ 69 w 81"/>
              <a:gd name="T5" fmla="*/ 43 h 112"/>
              <a:gd name="T6" fmla="*/ 69 w 81"/>
              <a:gd name="T7" fmla="*/ 100 h 112"/>
              <a:gd name="T8" fmla="*/ 12 w 81"/>
              <a:gd name="T9" fmla="*/ 100 h 112"/>
              <a:gd name="T10" fmla="*/ 12 w 81"/>
              <a:gd name="T11" fmla="*/ 43 h 112"/>
              <a:gd name="T12" fmla="*/ 36 w 81"/>
              <a:gd name="T13" fmla="*/ 27 h 112"/>
              <a:gd name="T14" fmla="*/ 29 w 81"/>
              <a:gd name="T15" fmla="*/ 21 h 112"/>
              <a:gd name="T16" fmla="*/ 22 w 81"/>
              <a:gd name="T17" fmla="*/ 12 h 112"/>
              <a:gd name="T18" fmla="*/ 41 w 81"/>
              <a:gd name="T19" fmla="*/ 0 h 112"/>
              <a:gd name="T20" fmla="*/ 59 w 81"/>
              <a:gd name="T21" fmla="*/ 12 h 112"/>
              <a:gd name="T22" fmla="*/ 52 w 81"/>
              <a:gd name="T23" fmla="*/ 21 h 112"/>
              <a:gd name="T24" fmla="*/ 45 w 81"/>
              <a:gd name="T25" fmla="*/ 27 h 112"/>
              <a:gd name="T26" fmla="*/ 29 w 81"/>
              <a:gd name="T27" fmla="*/ 15 h 112"/>
              <a:gd name="T28" fmla="*/ 52 w 81"/>
              <a:gd name="T29" fmla="*/ 14 h 112"/>
              <a:gd name="T30" fmla="*/ 53 w 81"/>
              <a:gd name="T31" fmla="*/ 12 h 112"/>
              <a:gd name="T32" fmla="*/ 41 w 81"/>
              <a:gd name="T33" fmla="*/ 5 h 112"/>
              <a:gd name="T34" fmla="*/ 28 w 81"/>
              <a:gd name="T35" fmla="*/ 12 h 112"/>
              <a:gd name="T36" fmla="*/ 20 w 81"/>
              <a:gd name="T37" fmla="*/ 53 h 112"/>
              <a:gd name="T38" fmla="*/ 27 w 81"/>
              <a:gd name="T39" fmla="*/ 56 h 112"/>
              <a:gd name="T40" fmla="*/ 20 w 81"/>
              <a:gd name="T41" fmla="*/ 53 h 112"/>
              <a:gd name="T42" fmla="*/ 27 w 81"/>
              <a:gd name="T43" fmla="*/ 87 h 112"/>
              <a:gd name="T44" fmla="*/ 20 w 81"/>
              <a:gd name="T45" fmla="*/ 90 h 112"/>
              <a:gd name="T46" fmla="*/ 61 w 81"/>
              <a:gd name="T47" fmla="*/ 90 h 112"/>
              <a:gd name="T48" fmla="*/ 54 w 81"/>
              <a:gd name="T49" fmla="*/ 87 h 112"/>
              <a:gd name="T50" fmla="*/ 61 w 81"/>
              <a:gd name="T51" fmla="*/ 90 h 112"/>
              <a:gd name="T52" fmla="*/ 61 w 81"/>
              <a:gd name="T53" fmla="*/ 70 h 112"/>
              <a:gd name="T54" fmla="*/ 68 w 81"/>
              <a:gd name="T55" fmla="*/ 73 h 112"/>
              <a:gd name="T56" fmla="*/ 42 w 81"/>
              <a:gd name="T57" fmla="*/ 99 h 112"/>
              <a:gd name="T58" fmla="*/ 39 w 81"/>
              <a:gd name="T59" fmla="*/ 92 h 112"/>
              <a:gd name="T60" fmla="*/ 42 w 81"/>
              <a:gd name="T61" fmla="*/ 99 h 112"/>
              <a:gd name="T62" fmla="*/ 20 w 81"/>
              <a:gd name="T63" fmla="*/ 73 h 112"/>
              <a:gd name="T64" fmla="*/ 13 w 81"/>
              <a:gd name="T65" fmla="*/ 70 h 112"/>
              <a:gd name="T66" fmla="*/ 39 w 81"/>
              <a:gd name="T67" fmla="*/ 44 h 112"/>
              <a:gd name="T68" fmla="*/ 42 w 81"/>
              <a:gd name="T69" fmla="*/ 51 h 112"/>
              <a:gd name="T70" fmla="*/ 39 w 81"/>
              <a:gd name="T71" fmla="*/ 44 h 112"/>
              <a:gd name="T72" fmla="*/ 45 w 81"/>
              <a:gd name="T73" fmla="*/ 68 h 112"/>
              <a:gd name="T74" fmla="*/ 54 w 81"/>
              <a:gd name="T75" fmla="*/ 49 h 112"/>
              <a:gd name="T76" fmla="*/ 38 w 81"/>
              <a:gd name="T77" fmla="*/ 67 h 112"/>
              <a:gd name="T78" fmla="*/ 43 w 81"/>
              <a:gd name="T79" fmla="*/ 78 h 112"/>
              <a:gd name="T80" fmla="*/ 58 w 81"/>
              <a:gd name="T81" fmla="*/ 82 h 112"/>
              <a:gd name="T82" fmla="*/ 46 w 81"/>
              <a:gd name="T83" fmla="*/ 73 h 112"/>
              <a:gd name="T84" fmla="*/ 61 w 81"/>
              <a:gd name="T85" fmla="*/ 51 h 112"/>
              <a:gd name="T86" fmla="*/ 20 w 81"/>
              <a:gd name="T87" fmla="*/ 51 h 112"/>
              <a:gd name="T88" fmla="*/ 20 w 81"/>
              <a:gd name="T89" fmla="*/ 92 h 112"/>
              <a:gd name="T90" fmla="*/ 61 w 81"/>
              <a:gd name="T91" fmla="*/ 92 h 112"/>
              <a:gd name="T92" fmla="*/ 61 w 81"/>
              <a:gd name="T93" fmla="*/ 51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81" h="112">
                <a:moveTo>
                  <a:pt x="45" y="31"/>
                </a:moveTo>
                <a:cubicBezTo>
                  <a:pt x="51" y="32"/>
                  <a:pt x="57" y="34"/>
                  <a:pt x="62" y="37"/>
                </a:cubicBezTo>
                <a:cubicBezTo>
                  <a:pt x="68" y="31"/>
                  <a:pt x="68" y="31"/>
                  <a:pt x="68" y="31"/>
                </a:cubicBezTo>
                <a:cubicBezTo>
                  <a:pt x="74" y="36"/>
                  <a:pt x="74" y="36"/>
                  <a:pt x="74" y="36"/>
                </a:cubicBezTo>
                <a:cubicBezTo>
                  <a:pt x="69" y="42"/>
                  <a:pt x="69" y="42"/>
                  <a:pt x="69" y="42"/>
                </a:cubicBezTo>
                <a:cubicBezTo>
                  <a:pt x="69" y="43"/>
                  <a:pt x="69" y="43"/>
                  <a:pt x="69" y="43"/>
                </a:cubicBezTo>
                <a:cubicBezTo>
                  <a:pt x="77" y="50"/>
                  <a:pt x="81" y="60"/>
                  <a:pt x="81" y="72"/>
                </a:cubicBezTo>
                <a:cubicBezTo>
                  <a:pt x="81" y="83"/>
                  <a:pt x="77" y="93"/>
                  <a:pt x="69" y="100"/>
                </a:cubicBezTo>
                <a:cubicBezTo>
                  <a:pt x="62" y="108"/>
                  <a:pt x="52" y="112"/>
                  <a:pt x="41" y="112"/>
                </a:cubicBezTo>
                <a:cubicBezTo>
                  <a:pt x="29" y="112"/>
                  <a:pt x="19" y="108"/>
                  <a:pt x="12" y="100"/>
                </a:cubicBezTo>
                <a:cubicBezTo>
                  <a:pt x="5" y="93"/>
                  <a:pt x="0" y="83"/>
                  <a:pt x="0" y="72"/>
                </a:cubicBezTo>
                <a:cubicBezTo>
                  <a:pt x="0" y="60"/>
                  <a:pt x="5" y="50"/>
                  <a:pt x="12" y="43"/>
                </a:cubicBezTo>
                <a:cubicBezTo>
                  <a:pt x="18" y="37"/>
                  <a:pt x="27" y="32"/>
                  <a:pt x="36" y="31"/>
                </a:cubicBezTo>
                <a:cubicBezTo>
                  <a:pt x="36" y="27"/>
                  <a:pt x="36" y="27"/>
                  <a:pt x="36" y="27"/>
                </a:cubicBezTo>
                <a:cubicBezTo>
                  <a:pt x="29" y="27"/>
                  <a:pt x="29" y="27"/>
                  <a:pt x="29" y="27"/>
                </a:cubicBezTo>
                <a:cubicBezTo>
                  <a:pt x="29" y="21"/>
                  <a:pt x="29" y="21"/>
                  <a:pt x="29" y="21"/>
                </a:cubicBezTo>
                <a:cubicBezTo>
                  <a:pt x="29" y="21"/>
                  <a:pt x="29" y="21"/>
                  <a:pt x="28" y="21"/>
                </a:cubicBezTo>
                <a:cubicBezTo>
                  <a:pt x="25" y="19"/>
                  <a:pt x="22" y="15"/>
                  <a:pt x="22" y="12"/>
                </a:cubicBezTo>
                <a:cubicBezTo>
                  <a:pt x="22" y="8"/>
                  <a:pt x="25" y="5"/>
                  <a:pt x="28" y="3"/>
                </a:cubicBezTo>
                <a:cubicBezTo>
                  <a:pt x="32" y="1"/>
                  <a:pt x="36" y="0"/>
                  <a:pt x="41" y="0"/>
                </a:cubicBezTo>
                <a:cubicBezTo>
                  <a:pt x="45" y="0"/>
                  <a:pt x="50" y="1"/>
                  <a:pt x="53" y="3"/>
                </a:cubicBezTo>
                <a:cubicBezTo>
                  <a:pt x="57" y="5"/>
                  <a:pt x="59" y="8"/>
                  <a:pt x="59" y="12"/>
                </a:cubicBezTo>
                <a:cubicBezTo>
                  <a:pt x="59" y="15"/>
                  <a:pt x="57" y="19"/>
                  <a:pt x="53" y="21"/>
                </a:cubicBezTo>
                <a:cubicBezTo>
                  <a:pt x="53" y="21"/>
                  <a:pt x="52" y="21"/>
                  <a:pt x="52" y="21"/>
                </a:cubicBezTo>
                <a:cubicBezTo>
                  <a:pt x="52" y="27"/>
                  <a:pt x="52" y="27"/>
                  <a:pt x="52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31"/>
                  <a:pt x="45" y="31"/>
                  <a:pt x="45" y="31"/>
                </a:cubicBezTo>
                <a:close/>
                <a:moveTo>
                  <a:pt x="29" y="15"/>
                </a:moveTo>
                <a:cubicBezTo>
                  <a:pt x="29" y="14"/>
                  <a:pt x="29" y="14"/>
                  <a:pt x="29" y="14"/>
                </a:cubicBezTo>
                <a:cubicBezTo>
                  <a:pt x="52" y="14"/>
                  <a:pt x="52" y="14"/>
                  <a:pt x="52" y="14"/>
                </a:cubicBezTo>
                <a:cubicBezTo>
                  <a:pt x="52" y="15"/>
                  <a:pt x="52" y="15"/>
                  <a:pt x="52" y="15"/>
                </a:cubicBezTo>
                <a:cubicBezTo>
                  <a:pt x="53" y="14"/>
                  <a:pt x="53" y="13"/>
                  <a:pt x="53" y="12"/>
                </a:cubicBezTo>
                <a:cubicBezTo>
                  <a:pt x="53" y="10"/>
                  <a:pt x="52" y="9"/>
                  <a:pt x="50" y="8"/>
                </a:cubicBezTo>
                <a:cubicBezTo>
                  <a:pt x="48" y="6"/>
                  <a:pt x="44" y="5"/>
                  <a:pt x="41" y="5"/>
                </a:cubicBezTo>
                <a:cubicBezTo>
                  <a:pt x="37" y="5"/>
                  <a:pt x="33" y="6"/>
                  <a:pt x="31" y="8"/>
                </a:cubicBezTo>
                <a:cubicBezTo>
                  <a:pt x="29" y="9"/>
                  <a:pt x="28" y="10"/>
                  <a:pt x="28" y="12"/>
                </a:cubicBezTo>
                <a:cubicBezTo>
                  <a:pt x="28" y="13"/>
                  <a:pt x="28" y="14"/>
                  <a:pt x="29" y="15"/>
                </a:cubicBezTo>
                <a:close/>
                <a:moveTo>
                  <a:pt x="20" y="53"/>
                </a:moveTo>
                <a:cubicBezTo>
                  <a:pt x="25" y="58"/>
                  <a:pt x="25" y="58"/>
                  <a:pt x="25" y="58"/>
                </a:cubicBezTo>
                <a:cubicBezTo>
                  <a:pt x="27" y="56"/>
                  <a:pt x="27" y="56"/>
                  <a:pt x="27" y="56"/>
                </a:cubicBezTo>
                <a:cubicBezTo>
                  <a:pt x="22" y="51"/>
                  <a:pt x="22" y="51"/>
                  <a:pt x="22" y="51"/>
                </a:cubicBezTo>
                <a:cubicBezTo>
                  <a:pt x="20" y="53"/>
                  <a:pt x="20" y="53"/>
                  <a:pt x="20" y="53"/>
                </a:cubicBezTo>
                <a:close/>
                <a:moveTo>
                  <a:pt x="22" y="92"/>
                </a:moveTo>
                <a:cubicBezTo>
                  <a:pt x="27" y="87"/>
                  <a:pt x="27" y="87"/>
                  <a:pt x="27" y="87"/>
                </a:cubicBezTo>
                <a:cubicBezTo>
                  <a:pt x="25" y="85"/>
                  <a:pt x="25" y="85"/>
                  <a:pt x="25" y="85"/>
                </a:cubicBezTo>
                <a:cubicBezTo>
                  <a:pt x="20" y="90"/>
                  <a:pt x="20" y="90"/>
                  <a:pt x="20" y="90"/>
                </a:cubicBezTo>
                <a:cubicBezTo>
                  <a:pt x="22" y="92"/>
                  <a:pt x="22" y="92"/>
                  <a:pt x="22" y="92"/>
                </a:cubicBezTo>
                <a:close/>
                <a:moveTo>
                  <a:pt x="61" y="90"/>
                </a:moveTo>
                <a:cubicBezTo>
                  <a:pt x="56" y="85"/>
                  <a:pt x="56" y="85"/>
                  <a:pt x="56" y="85"/>
                </a:cubicBezTo>
                <a:cubicBezTo>
                  <a:pt x="54" y="87"/>
                  <a:pt x="54" y="87"/>
                  <a:pt x="54" y="87"/>
                </a:cubicBezTo>
                <a:cubicBezTo>
                  <a:pt x="59" y="92"/>
                  <a:pt x="59" y="92"/>
                  <a:pt x="59" y="92"/>
                </a:cubicBezTo>
                <a:cubicBezTo>
                  <a:pt x="61" y="90"/>
                  <a:pt x="61" y="90"/>
                  <a:pt x="61" y="90"/>
                </a:cubicBezTo>
                <a:close/>
                <a:moveTo>
                  <a:pt x="68" y="70"/>
                </a:moveTo>
                <a:cubicBezTo>
                  <a:pt x="61" y="70"/>
                  <a:pt x="61" y="70"/>
                  <a:pt x="61" y="70"/>
                </a:cubicBezTo>
                <a:cubicBezTo>
                  <a:pt x="61" y="73"/>
                  <a:pt x="61" y="73"/>
                  <a:pt x="61" y="73"/>
                </a:cubicBezTo>
                <a:cubicBezTo>
                  <a:pt x="68" y="73"/>
                  <a:pt x="68" y="73"/>
                  <a:pt x="68" y="73"/>
                </a:cubicBezTo>
                <a:cubicBezTo>
                  <a:pt x="68" y="70"/>
                  <a:pt x="68" y="70"/>
                  <a:pt x="68" y="70"/>
                </a:cubicBezTo>
                <a:close/>
                <a:moveTo>
                  <a:pt x="42" y="99"/>
                </a:moveTo>
                <a:cubicBezTo>
                  <a:pt x="42" y="92"/>
                  <a:pt x="42" y="92"/>
                  <a:pt x="42" y="92"/>
                </a:cubicBezTo>
                <a:cubicBezTo>
                  <a:pt x="39" y="92"/>
                  <a:pt x="39" y="92"/>
                  <a:pt x="39" y="92"/>
                </a:cubicBezTo>
                <a:cubicBezTo>
                  <a:pt x="39" y="99"/>
                  <a:pt x="39" y="99"/>
                  <a:pt x="39" y="99"/>
                </a:cubicBezTo>
                <a:cubicBezTo>
                  <a:pt x="42" y="99"/>
                  <a:pt x="42" y="99"/>
                  <a:pt x="42" y="99"/>
                </a:cubicBezTo>
                <a:close/>
                <a:moveTo>
                  <a:pt x="13" y="73"/>
                </a:moveTo>
                <a:cubicBezTo>
                  <a:pt x="20" y="73"/>
                  <a:pt x="20" y="73"/>
                  <a:pt x="20" y="73"/>
                </a:cubicBezTo>
                <a:cubicBezTo>
                  <a:pt x="20" y="70"/>
                  <a:pt x="20" y="70"/>
                  <a:pt x="20" y="70"/>
                </a:cubicBezTo>
                <a:cubicBezTo>
                  <a:pt x="13" y="70"/>
                  <a:pt x="13" y="70"/>
                  <a:pt x="13" y="70"/>
                </a:cubicBezTo>
                <a:cubicBezTo>
                  <a:pt x="13" y="73"/>
                  <a:pt x="13" y="73"/>
                  <a:pt x="13" y="73"/>
                </a:cubicBezTo>
                <a:close/>
                <a:moveTo>
                  <a:pt x="39" y="44"/>
                </a:moveTo>
                <a:cubicBezTo>
                  <a:pt x="39" y="51"/>
                  <a:pt x="39" y="51"/>
                  <a:pt x="39" y="51"/>
                </a:cubicBezTo>
                <a:cubicBezTo>
                  <a:pt x="42" y="51"/>
                  <a:pt x="42" y="51"/>
                  <a:pt x="42" y="51"/>
                </a:cubicBezTo>
                <a:cubicBezTo>
                  <a:pt x="42" y="44"/>
                  <a:pt x="42" y="44"/>
                  <a:pt x="42" y="44"/>
                </a:cubicBezTo>
                <a:cubicBezTo>
                  <a:pt x="39" y="44"/>
                  <a:pt x="39" y="44"/>
                  <a:pt x="39" y="44"/>
                </a:cubicBezTo>
                <a:close/>
                <a:moveTo>
                  <a:pt x="46" y="70"/>
                </a:moveTo>
                <a:cubicBezTo>
                  <a:pt x="45" y="69"/>
                  <a:pt x="45" y="69"/>
                  <a:pt x="45" y="68"/>
                </a:cubicBezTo>
                <a:cubicBezTo>
                  <a:pt x="49" y="63"/>
                  <a:pt x="53" y="57"/>
                  <a:pt x="57" y="51"/>
                </a:cubicBezTo>
                <a:cubicBezTo>
                  <a:pt x="56" y="50"/>
                  <a:pt x="55" y="49"/>
                  <a:pt x="54" y="49"/>
                </a:cubicBezTo>
                <a:cubicBezTo>
                  <a:pt x="49" y="54"/>
                  <a:pt x="45" y="60"/>
                  <a:pt x="41" y="67"/>
                </a:cubicBezTo>
                <a:cubicBezTo>
                  <a:pt x="40" y="66"/>
                  <a:pt x="39" y="66"/>
                  <a:pt x="38" y="67"/>
                </a:cubicBezTo>
                <a:cubicBezTo>
                  <a:pt x="35" y="68"/>
                  <a:pt x="33" y="72"/>
                  <a:pt x="35" y="75"/>
                </a:cubicBezTo>
                <a:cubicBezTo>
                  <a:pt x="36" y="78"/>
                  <a:pt x="40" y="79"/>
                  <a:pt x="43" y="78"/>
                </a:cubicBezTo>
                <a:cubicBezTo>
                  <a:pt x="43" y="78"/>
                  <a:pt x="43" y="77"/>
                  <a:pt x="44" y="77"/>
                </a:cubicBezTo>
                <a:cubicBezTo>
                  <a:pt x="48" y="79"/>
                  <a:pt x="53" y="81"/>
                  <a:pt x="58" y="82"/>
                </a:cubicBezTo>
                <a:cubicBezTo>
                  <a:pt x="58" y="80"/>
                  <a:pt x="59" y="79"/>
                  <a:pt x="59" y="78"/>
                </a:cubicBezTo>
                <a:cubicBezTo>
                  <a:pt x="55" y="76"/>
                  <a:pt x="51" y="74"/>
                  <a:pt x="46" y="73"/>
                </a:cubicBezTo>
                <a:cubicBezTo>
                  <a:pt x="46" y="72"/>
                  <a:pt x="46" y="71"/>
                  <a:pt x="46" y="70"/>
                </a:cubicBezTo>
                <a:close/>
                <a:moveTo>
                  <a:pt x="61" y="51"/>
                </a:moveTo>
                <a:cubicBezTo>
                  <a:pt x="56" y="45"/>
                  <a:pt x="49" y="42"/>
                  <a:pt x="41" y="42"/>
                </a:cubicBezTo>
                <a:cubicBezTo>
                  <a:pt x="32" y="42"/>
                  <a:pt x="25" y="45"/>
                  <a:pt x="20" y="51"/>
                </a:cubicBezTo>
                <a:cubicBezTo>
                  <a:pt x="14" y="56"/>
                  <a:pt x="11" y="63"/>
                  <a:pt x="11" y="72"/>
                </a:cubicBezTo>
                <a:cubicBezTo>
                  <a:pt x="11" y="80"/>
                  <a:pt x="14" y="87"/>
                  <a:pt x="20" y="92"/>
                </a:cubicBezTo>
                <a:cubicBezTo>
                  <a:pt x="25" y="98"/>
                  <a:pt x="32" y="101"/>
                  <a:pt x="41" y="101"/>
                </a:cubicBezTo>
                <a:cubicBezTo>
                  <a:pt x="49" y="101"/>
                  <a:pt x="56" y="98"/>
                  <a:pt x="61" y="92"/>
                </a:cubicBezTo>
                <a:cubicBezTo>
                  <a:pt x="67" y="87"/>
                  <a:pt x="70" y="80"/>
                  <a:pt x="70" y="72"/>
                </a:cubicBezTo>
                <a:cubicBezTo>
                  <a:pt x="70" y="63"/>
                  <a:pt x="67" y="56"/>
                  <a:pt x="61" y="51"/>
                </a:cubicBezTo>
                <a:close/>
              </a:path>
            </a:pathLst>
          </a:custGeom>
          <a:solidFill>
            <a:srgbClr val="FFDB3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40" name="直接连接符 39"/>
          <p:cNvCxnSpPr/>
          <p:nvPr/>
        </p:nvCxnSpPr>
        <p:spPr>
          <a:xfrm>
            <a:off x="1664817" y="1863317"/>
            <a:ext cx="0" cy="1371278"/>
          </a:xfrm>
          <a:prstGeom prst="line">
            <a:avLst/>
          </a:prstGeom>
          <a:ln w="25400">
            <a:solidFill>
              <a:srgbClr val="FFDB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6F5644E7-B80B-4CCB-8986-D048E6D7AB61}"/>
              </a:ext>
            </a:extLst>
          </p:cNvPr>
          <p:cNvSpPr txBox="1"/>
          <p:nvPr/>
        </p:nvSpPr>
        <p:spPr>
          <a:xfrm>
            <a:off x="5024807" y="224570"/>
            <a:ext cx="21900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 dirty="0" smtClean="0">
                <a:solidFill>
                  <a:srgbClr val="FFDB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3.Demo</a:t>
            </a:r>
            <a:endParaRPr lang="zh-CN" altLang="en-US" sz="4000" b="1" dirty="0">
              <a:solidFill>
                <a:srgbClr val="FFDB3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66C93E3-71E6-49C0-ABED-4CCD9DF8C461}"/>
              </a:ext>
            </a:extLst>
          </p:cNvPr>
          <p:cNvSpPr txBox="1"/>
          <p:nvPr/>
        </p:nvSpPr>
        <p:spPr>
          <a:xfrm>
            <a:off x="5541498" y="76878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部分代码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2826CCFA-44AB-467C-ABD7-BCC2339D695C}"/>
              </a:ext>
            </a:extLst>
          </p:cNvPr>
          <p:cNvCxnSpPr/>
          <p:nvPr/>
        </p:nvCxnSpPr>
        <p:spPr>
          <a:xfrm>
            <a:off x="5534886" y="1138115"/>
            <a:ext cx="1114608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621" y="1343775"/>
            <a:ext cx="6046838" cy="411612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9262" y="1264638"/>
            <a:ext cx="3685714" cy="277142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7940" y="4241726"/>
            <a:ext cx="3476190" cy="14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26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142801"/>
            <a:ext cx="12192000" cy="861839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4181475" y="914400"/>
            <a:ext cx="3829050" cy="3829050"/>
          </a:xfrm>
          <a:prstGeom prst="ellipse">
            <a:avLst/>
          </a:prstGeom>
          <a:solidFill>
            <a:srgbClr val="FFDB39">
              <a:alpha val="8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3971925" y="1200150"/>
            <a:ext cx="3829050" cy="3829050"/>
          </a:xfrm>
          <a:prstGeom prst="ellipse">
            <a:avLst/>
          </a:prstGeom>
          <a:solidFill>
            <a:srgbClr val="FFDB39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4357687" y="752475"/>
            <a:ext cx="3829050" cy="3829050"/>
          </a:xfrm>
          <a:prstGeom prst="ellipse">
            <a:avLst/>
          </a:prstGeom>
          <a:solidFill>
            <a:srgbClr val="FFDB39">
              <a:alpha val="6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1" name="直接连接符 10"/>
          <p:cNvCxnSpPr/>
          <p:nvPr/>
        </p:nvCxnSpPr>
        <p:spPr>
          <a:xfrm flipH="1">
            <a:off x="2899985" y="353961"/>
            <a:ext cx="1281490" cy="1799405"/>
          </a:xfrm>
          <a:prstGeom prst="line">
            <a:avLst/>
          </a:prstGeom>
          <a:ln w="25400">
            <a:solidFill>
              <a:srgbClr val="FFDB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2472590" y="2211973"/>
            <a:ext cx="679060" cy="954421"/>
          </a:xfrm>
          <a:prstGeom prst="line">
            <a:avLst/>
          </a:prstGeom>
          <a:ln w="15875">
            <a:solidFill>
              <a:srgbClr val="FFDB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6284686" y="1253663"/>
            <a:ext cx="1826292" cy="2386829"/>
          </a:xfrm>
          <a:prstGeom prst="line">
            <a:avLst/>
          </a:prstGeom>
          <a:ln w="41275">
            <a:gradFill>
              <a:gsLst>
                <a:gs pos="25000">
                  <a:srgbClr val="FFDB39"/>
                </a:gs>
                <a:gs pos="100000">
                  <a:srgbClr val="FFDB39">
                    <a:alpha val="43000"/>
                  </a:srgb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H="1">
            <a:off x="7217934" y="752475"/>
            <a:ext cx="1968928" cy="2327973"/>
          </a:xfrm>
          <a:prstGeom prst="line">
            <a:avLst/>
          </a:prstGeom>
          <a:ln w="41275">
            <a:gradFill>
              <a:gsLst>
                <a:gs pos="25000">
                  <a:srgbClr val="FFDB39"/>
                </a:gs>
                <a:gs pos="100000">
                  <a:srgbClr val="FFDB39">
                    <a:alpha val="19000"/>
                  </a:srgb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H="1">
            <a:off x="9024660" y="2711167"/>
            <a:ext cx="1767792" cy="1858650"/>
          </a:xfrm>
          <a:prstGeom prst="line">
            <a:avLst/>
          </a:prstGeom>
          <a:ln w="41275">
            <a:gradFill>
              <a:gsLst>
                <a:gs pos="25000">
                  <a:srgbClr val="FFDB39"/>
                </a:gs>
                <a:gs pos="100000">
                  <a:srgbClr val="FFDB39">
                    <a:alpha val="43000"/>
                  </a:srgb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等腰三角形 15"/>
          <p:cNvSpPr/>
          <p:nvPr/>
        </p:nvSpPr>
        <p:spPr>
          <a:xfrm rot="11637754">
            <a:off x="3752127" y="4265758"/>
            <a:ext cx="325540" cy="280638"/>
          </a:xfrm>
          <a:prstGeom prst="triangle">
            <a:avLst/>
          </a:prstGeom>
          <a:solidFill>
            <a:srgbClr val="FFD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等腰三角形 16"/>
          <p:cNvSpPr/>
          <p:nvPr/>
        </p:nvSpPr>
        <p:spPr>
          <a:xfrm rot="2617076">
            <a:off x="3188730" y="4775988"/>
            <a:ext cx="232730" cy="200629"/>
          </a:xfrm>
          <a:prstGeom prst="triangle">
            <a:avLst/>
          </a:prstGeom>
          <a:solidFill>
            <a:srgbClr val="FFD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腰三角形 18"/>
          <p:cNvSpPr/>
          <p:nvPr/>
        </p:nvSpPr>
        <p:spPr>
          <a:xfrm rot="10800000">
            <a:off x="9507201" y="1328253"/>
            <a:ext cx="260329" cy="224422"/>
          </a:xfrm>
          <a:prstGeom prst="triangle">
            <a:avLst/>
          </a:prstGeom>
          <a:solidFill>
            <a:srgbClr val="FFD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等腰三角形 20"/>
          <p:cNvSpPr/>
          <p:nvPr/>
        </p:nvSpPr>
        <p:spPr>
          <a:xfrm rot="20988204">
            <a:off x="3828049" y="4705047"/>
            <a:ext cx="232730" cy="200629"/>
          </a:xfrm>
          <a:prstGeom prst="triangle">
            <a:avLst/>
          </a:prstGeom>
          <a:solidFill>
            <a:srgbClr val="FFD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/>
          <p:nvPr/>
        </p:nvSpPr>
        <p:spPr>
          <a:xfrm>
            <a:off x="8449697" y="1712944"/>
            <a:ext cx="325540" cy="280638"/>
          </a:xfrm>
          <a:prstGeom prst="triangle">
            <a:avLst/>
          </a:prstGeom>
          <a:solidFill>
            <a:srgbClr val="FFD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>
            <a:off x="9411980" y="1559718"/>
            <a:ext cx="190443" cy="164175"/>
          </a:xfrm>
          <a:prstGeom prst="triangle">
            <a:avLst/>
          </a:prstGeom>
          <a:solidFill>
            <a:srgbClr val="FFD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5" name="直接连接符 24"/>
          <p:cNvCxnSpPr/>
          <p:nvPr/>
        </p:nvCxnSpPr>
        <p:spPr>
          <a:xfrm flipH="1">
            <a:off x="8528084" y="3876036"/>
            <a:ext cx="1767792" cy="1858650"/>
          </a:xfrm>
          <a:prstGeom prst="line">
            <a:avLst/>
          </a:prstGeom>
          <a:ln w="41275">
            <a:gradFill>
              <a:gsLst>
                <a:gs pos="25000">
                  <a:srgbClr val="FFDB39"/>
                </a:gs>
                <a:gs pos="100000">
                  <a:srgbClr val="FFDB39">
                    <a:alpha val="43000"/>
                  </a:srgb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4733202" y="2629206"/>
            <a:ext cx="295144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测试环节</a:t>
            </a:r>
          </a:p>
        </p:txBody>
      </p:sp>
      <p:sp>
        <p:nvSpPr>
          <p:cNvPr id="33" name="Freeform 201"/>
          <p:cNvSpPr>
            <a:spLocks noEditPoints="1"/>
          </p:cNvSpPr>
          <p:nvPr/>
        </p:nvSpPr>
        <p:spPr bwMode="auto">
          <a:xfrm>
            <a:off x="5665734" y="1226626"/>
            <a:ext cx="862180" cy="985347"/>
          </a:xfrm>
          <a:custGeom>
            <a:avLst/>
            <a:gdLst>
              <a:gd name="T0" fmla="*/ 51 w 83"/>
              <a:gd name="T1" fmla="*/ 28 h 95"/>
              <a:gd name="T2" fmla="*/ 57 w 83"/>
              <a:gd name="T3" fmla="*/ 58 h 95"/>
              <a:gd name="T4" fmla="*/ 70 w 83"/>
              <a:gd name="T5" fmla="*/ 95 h 95"/>
              <a:gd name="T6" fmla="*/ 20 w 83"/>
              <a:gd name="T7" fmla="*/ 95 h 95"/>
              <a:gd name="T8" fmla="*/ 16 w 83"/>
              <a:gd name="T9" fmla="*/ 89 h 95"/>
              <a:gd name="T10" fmla="*/ 35 w 83"/>
              <a:gd name="T11" fmla="*/ 35 h 95"/>
              <a:gd name="T12" fmla="*/ 42 w 83"/>
              <a:gd name="T13" fmla="*/ 18 h 95"/>
              <a:gd name="T14" fmla="*/ 44 w 83"/>
              <a:gd name="T15" fmla="*/ 45 h 95"/>
              <a:gd name="T16" fmla="*/ 39 w 83"/>
              <a:gd name="T17" fmla="*/ 50 h 95"/>
              <a:gd name="T18" fmla="*/ 45 w 83"/>
              <a:gd name="T19" fmla="*/ 50 h 95"/>
              <a:gd name="T20" fmla="*/ 48 w 83"/>
              <a:gd name="T21" fmla="*/ 58 h 95"/>
              <a:gd name="T22" fmla="*/ 50 w 83"/>
              <a:gd name="T23" fmla="*/ 64 h 95"/>
              <a:gd name="T24" fmla="*/ 54 w 83"/>
              <a:gd name="T25" fmla="*/ 73 h 95"/>
              <a:gd name="T26" fmla="*/ 56 w 83"/>
              <a:gd name="T27" fmla="*/ 79 h 95"/>
              <a:gd name="T28" fmla="*/ 58 w 83"/>
              <a:gd name="T29" fmla="*/ 86 h 95"/>
              <a:gd name="T30" fmla="*/ 29 w 83"/>
              <a:gd name="T31" fmla="*/ 86 h 95"/>
              <a:gd name="T32" fmla="*/ 29 w 83"/>
              <a:gd name="T33" fmla="*/ 78 h 95"/>
              <a:gd name="T34" fmla="*/ 29 w 83"/>
              <a:gd name="T35" fmla="*/ 86 h 95"/>
              <a:gd name="T36" fmla="*/ 43 w 83"/>
              <a:gd name="T37" fmla="*/ 63 h 95"/>
              <a:gd name="T38" fmla="*/ 31 w 83"/>
              <a:gd name="T39" fmla="*/ 70 h 95"/>
              <a:gd name="T40" fmla="*/ 67 w 83"/>
              <a:gd name="T41" fmla="*/ 6 h 95"/>
              <a:gd name="T42" fmla="*/ 66 w 83"/>
              <a:gd name="T43" fmla="*/ 49 h 95"/>
              <a:gd name="T44" fmla="*/ 83 w 83"/>
              <a:gd name="T45" fmla="*/ 28 h 95"/>
              <a:gd name="T46" fmla="*/ 11 w 83"/>
              <a:gd name="T47" fmla="*/ 55 h 95"/>
              <a:gd name="T48" fmla="*/ 9 w 83"/>
              <a:gd name="T49" fmla="*/ 28 h 95"/>
              <a:gd name="T50" fmla="*/ 10 w 83"/>
              <a:gd name="T51" fmla="*/ 1 h 95"/>
              <a:gd name="T52" fmla="*/ 11 w 83"/>
              <a:gd name="T53" fmla="*/ 55 h 95"/>
              <a:gd name="T54" fmla="*/ 55 w 83"/>
              <a:gd name="T55" fmla="*/ 16 h 95"/>
              <a:gd name="T56" fmla="*/ 55 w 83"/>
              <a:gd name="T57" fmla="*/ 39 h 95"/>
              <a:gd name="T58" fmla="*/ 68 w 83"/>
              <a:gd name="T59" fmla="*/ 28 h 95"/>
              <a:gd name="T60" fmla="*/ 22 w 83"/>
              <a:gd name="T61" fmla="*/ 45 h 95"/>
              <a:gd name="T62" fmla="*/ 24 w 83"/>
              <a:gd name="T63" fmla="*/ 28 h 95"/>
              <a:gd name="T64" fmla="*/ 22 w 83"/>
              <a:gd name="T65" fmla="*/ 10 h 95"/>
              <a:gd name="T66" fmla="*/ 22 w 83"/>
              <a:gd name="T67" fmla="*/ 45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83" h="95">
                <a:moveTo>
                  <a:pt x="42" y="18"/>
                </a:moveTo>
                <a:cubicBezTo>
                  <a:pt x="47" y="18"/>
                  <a:pt x="51" y="22"/>
                  <a:pt x="51" y="28"/>
                </a:cubicBezTo>
                <a:cubicBezTo>
                  <a:pt x="51" y="30"/>
                  <a:pt x="50" y="33"/>
                  <a:pt x="49" y="34"/>
                </a:cubicBezTo>
                <a:cubicBezTo>
                  <a:pt x="57" y="58"/>
                  <a:pt x="57" y="58"/>
                  <a:pt x="57" y="58"/>
                </a:cubicBezTo>
                <a:cubicBezTo>
                  <a:pt x="68" y="89"/>
                  <a:pt x="68" y="89"/>
                  <a:pt x="68" y="89"/>
                </a:cubicBezTo>
                <a:cubicBezTo>
                  <a:pt x="70" y="95"/>
                  <a:pt x="70" y="95"/>
                  <a:pt x="70" y="95"/>
                </a:cubicBezTo>
                <a:cubicBezTo>
                  <a:pt x="64" y="95"/>
                  <a:pt x="64" y="95"/>
                  <a:pt x="64" y="95"/>
                </a:cubicBezTo>
                <a:cubicBezTo>
                  <a:pt x="26" y="95"/>
                  <a:pt x="56" y="95"/>
                  <a:pt x="20" y="95"/>
                </a:cubicBezTo>
                <a:cubicBezTo>
                  <a:pt x="14" y="95"/>
                  <a:pt x="14" y="95"/>
                  <a:pt x="14" y="95"/>
                </a:cubicBezTo>
                <a:cubicBezTo>
                  <a:pt x="16" y="89"/>
                  <a:pt x="16" y="89"/>
                  <a:pt x="16" y="89"/>
                </a:cubicBezTo>
                <a:cubicBezTo>
                  <a:pt x="27" y="58"/>
                  <a:pt x="27" y="58"/>
                  <a:pt x="27" y="58"/>
                </a:cubicBezTo>
                <a:cubicBezTo>
                  <a:pt x="35" y="35"/>
                  <a:pt x="35" y="35"/>
                  <a:pt x="35" y="35"/>
                </a:cubicBezTo>
                <a:cubicBezTo>
                  <a:pt x="33" y="33"/>
                  <a:pt x="32" y="30"/>
                  <a:pt x="32" y="28"/>
                </a:cubicBezTo>
                <a:cubicBezTo>
                  <a:pt x="32" y="22"/>
                  <a:pt x="36" y="18"/>
                  <a:pt x="42" y="18"/>
                </a:cubicBezTo>
                <a:close/>
                <a:moveTo>
                  <a:pt x="44" y="46"/>
                </a:moveTo>
                <a:cubicBezTo>
                  <a:pt x="44" y="45"/>
                  <a:pt x="44" y="45"/>
                  <a:pt x="44" y="45"/>
                </a:cubicBezTo>
                <a:cubicBezTo>
                  <a:pt x="42" y="41"/>
                  <a:pt x="42" y="41"/>
                  <a:pt x="42" y="41"/>
                </a:cubicBezTo>
                <a:cubicBezTo>
                  <a:pt x="39" y="50"/>
                  <a:pt x="39" y="50"/>
                  <a:pt x="39" y="50"/>
                </a:cubicBezTo>
                <a:cubicBezTo>
                  <a:pt x="44" y="46"/>
                  <a:pt x="44" y="46"/>
                  <a:pt x="44" y="46"/>
                </a:cubicBezTo>
                <a:close/>
                <a:moveTo>
                  <a:pt x="45" y="50"/>
                </a:moveTo>
                <a:cubicBezTo>
                  <a:pt x="37" y="58"/>
                  <a:pt x="37" y="58"/>
                  <a:pt x="37" y="58"/>
                </a:cubicBezTo>
                <a:cubicBezTo>
                  <a:pt x="48" y="58"/>
                  <a:pt x="48" y="58"/>
                  <a:pt x="48" y="58"/>
                </a:cubicBezTo>
                <a:cubicBezTo>
                  <a:pt x="45" y="50"/>
                  <a:pt x="45" y="50"/>
                  <a:pt x="45" y="50"/>
                </a:cubicBezTo>
                <a:close/>
                <a:moveTo>
                  <a:pt x="50" y="64"/>
                </a:moveTo>
                <a:cubicBezTo>
                  <a:pt x="36" y="73"/>
                  <a:pt x="36" y="73"/>
                  <a:pt x="36" y="73"/>
                </a:cubicBezTo>
                <a:cubicBezTo>
                  <a:pt x="54" y="73"/>
                  <a:pt x="54" y="73"/>
                  <a:pt x="54" y="73"/>
                </a:cubicBezTo>
                <a:cubicBezTo>
                  <a:pt x="50" y="64"/>
                  <a:pt x="50" y="64"/>
                  <a:pt x="50" y="64"/>
                </a:cubicBezTo>
                <a:close/>
                <a:moveTo>
                  <a:pt x="56" y="79"/>
                </a:moveTo>
                <a:cubicBezTo>
                  <a:pt x="40" y="86"/>
                  <a:pt x="40" y="86"/>
                  <a:pt x="40" y="86"/>
                </a:cubicBezTo>
                <a:cubicBezTo>
                  <a:pt x="58" y="86"/>
                  <a:pt x="58" y="86"/>
                  <a:pt x="58" y="86"/>
                </a:cubicBezTo>
                <a:cubicBezTo>
                  <a:pt x="56" y="79"/>
                  <a:pt x="56" y="79"/>
                  <a:pt x="56" y="79"/>
                </a:cubicBezTo>
                <a:close/>
                <a:moveTo>
                  <a:pt x="29" y="86"/>
                </a:moveTo>
                <a:cubicBezTo>
                  <a:pt x="47" y="78"/>
                  <a:pt x="47" y="78"/>
                  <a:pt x="47" y="78"/>
                </a:cubicBezTo>
                <a:cubicBezTo>
                  <a:pt x="29" y="78"/>
                  <a:pt x="29" y="78"/>
                  <a:pt x="29" y="78"/>
                </a:cubicBezTo>
                <a:cubicBezTo>
                  <a:pt x="26" y="86"/>
                  <a:pt x="26" y="86"/>
                  <a:pt x="26" y="86"/>
                </a:cubicBezTo>
                <a:cubicBezTo>
                  <a:pt x="29" y="86"/>
                  <a:pt x="29" y="86"/>
                  <a:pt x="29" y="86"/>
                </a:cubicBezTo>
                <a:close/>
                <a:moveTo>
                  <a:pt x="31" y="70"/>
                </a:moveTo>
                <a:cubicBezTo>
                  <a:pt x="43" y="63"/>
                  <a:pt x="43" y="63"/>
                  <a:pt x="43" y="63"/>
                </a:cubicBezTo>
                <a:cubicBezTo>
                  <a:pt x="34" y="63"/>
                  <a:pt x="34" y="63"/>
                  <a:pt x="34" y="63"/>
                </a:cubicBezTo>
                <a:cubicBezTo>
                  <a:pt x="31" y="70"/>
                  <a:pt x="31" y="70"/>
                  <a:pt x="31" y="70"/>
                </a:cubicBezTo>
                <a:close/>
                <a:moveTo>
                  <a:pt x="73" y="0"/>
                </a:moveTo>
                <a:cubicBezTo>
                  <a:pt x="67" y="6"/>
                  <a:pt x="67" y="6"/>
                  <a:pt x="67" y="6"/>
                </a:cubicBezTo>
                <a:cubicBezTo>
                  <a:pt x="72" y="12"/>
                  <a:pt x="75" y="19"/>
                  <a:pt x="75" y="28"/>
                </a:cubicBezTo>
                <a:cubicBezTo>
                  <a:pt x="75" y="36"/>
                  <a:pt x="71" y="44"/>
                  <a:pt x="66" y="49"/>
                </a:cubicBezTo>
                <a:cubicBezTo>
                  <a:pt x="73" y="55"/>
                  <a:pt x="73" y="55"/>
                  <a:pt x="73" y="55"/>
                </a:cubicBezTo>
                <a:cubicBezTo>
                  <a:pt x="79" y="48"/>
                  <a:pt x="83" y="38"/>
                  <a:pt x="83" y="28"/>
                </a:cubicBezTo>
                <a:cubicBezTo>
                  <a:pt x="83" y="17"/>
                  <a:pt x="79" y="8"/>
                  <a:pt x="73" y="0"/>
                </a:cubicBezTo>
                <a:close/>
                <a:moveTo>
                  <a:pt x="11" y="55"/>
                </a:moveTo>
                <a:cubicBezTo>
                  <a:pt x="17" y="49"/>
                  <a:pt x="17" y="49"/>
                  <a:pt x="17" y="49"/>
                </a:cubicBezTo>
                <a:cubicBezTo>
                  <a:pt x="12" y="44"/>
                  <a:pt x="9" y="36"/>
                  <a:pt x="9" y="28"/>
                </a:cubicBezTo>
                <a:cubicBezTo>
                  <a:pt x="9" y="19"/>
                  <a:pt x="12" y="12"/>
                  <a:pt x="17" y="6"/>
                </a:cubicBezTo>
                <a:cubicBezTo>
                  <a:pt x="10" y="1"/>
                  <a:pt x="10" y="1"/>
                  <a:pt x="10" y="1"/>
                </a:cubicBezTo>
                <a:cubicBezTo>
                  <a:pt x="4" y="8"/>
                  <a:pt x="0" y="17"/>
                  <a:pt x="0" y="28"/>
                </a:cubicBezTo>
                <a:cubicBezTo>
                  <a:pt x="0" y="38"/>
                  <a:pt x="4" y="47"/>
                  <a:pt x="11" y="55"/>
                </a:cubicBezTo>
                <a:close/>
                <a:moveTo>
                  <a:pt x="61" y="10"/>
                </a:moveTo>
                <a:cubicBezTo>
                  <a:pt x="55" y="16"/>
                  <a:pt x="55" y="16"/>
                  <a:pt x="55" y="16"/>
                </a:cubicBezTo>
                <a:cubicBezTo>
                  <a:pt x="58" y="19"/>
                  <a:pt x="59" y="23"/>
                  <a:pt x="59" y="28"/>
                </a:cubicBezTo>
                <a:cubicBezTo>
                  <a:pt x="59" y="32"/>
                  <a:pt x="57" y="36"/>
                  <a:pt x="55" y="39"/>
                </a:cubicBezTo>
                <a:cubicBezTo>
                  <a:pt x="61" y="45"/>
                  <a:pt x="61" y="45"/>
                  <a:pt x="61" y="45"/>
                </a:cubicBezTo>
                <a:cubicBezTo>
                  <a:pt x="65" y="40"/>
                  <a:pt x="68" y="34"/>
                  <a:pt x="68" y="28"/>
                </a:cubicBezTo>
                <a:cubicBezTo>
                  <a:pt x="68" y="21"/>
                  <a:pt x="65" y="15"/>
                  <a:pt x="61" y="10"/>
                </a:cubicBezTo>
                <a:close/>
                <a:moveTo>
                  <a:pt x="22" y="45"/>
                </a:moveTo>
                <a:cubicBezTo>
                  <a:pt x="29" y="39"/>
                  <a:pt x="29" y="39"/>
                  <a:pt x="29" y="39"/>
                </a:cubicBezTo>
                <a:cubicBezTo>
                  <a:pt x="26" y="36"/>
                  <a:pt x="24" y="32"/>
                  <a:pt x="24" y="28"/>
                </a:cubicBezTo>
                <a:cubicBezTo>
                  <a:pt x="24" y="23"/>
                  <a:pt x="26" y="19"/>
                  <a:pt x="29" y="16"/>
                </a:cubicBezTo>
                <a:cubicBezTo>
                  <a:pt x="22" y="10"/>
                  <a:pt x="22" y="10"/>
                  <a:pt x="22" y="10"/>
                </a:cubicBezTo>
                <a:cubicBezTo>
                  <a:pt x="18" y="15"/>
                  <a:pt x="16" y="21"/>
                  <a:pt x="16" y="28"/>
                </a:cubicBezTo>
                <a:cubicBezTo>
                  <a:pt x="16" y="34"/>
                  <a:pt x="18" y="40"/>
                  <a:pt x="22" y="45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966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内容占位符 17"/>
          <p:cNvSpPr>
            <a:spLocks noGrp="1"/>
          </p:cNvSpPr>
          <p:nvPr>
            <p:ph idx="1"/>
          </p:nvPr>
        </p:nvSpPr>
        <p:spPr>
          <a:xfrm>
            <a:off x="1467811" y="1578951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后端单元测试：已完成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smtClean="0"/>
              <a:t>flask-testing</a:t>
            </a:r>
          </a:p>
          <a:p>
            <a:pPr lvl="1"/>
            <a:r>
              <a:rPr lang="zh-CN" altLang="en-US" dirty="0" smtClean="0"/>
              <a:t>测试查看分组、设置分组、添加用户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、添加比赛及由学院名获取分组模块</a:t>
            </a:r>
            <a:endParaRPr lang="en-US" altLang="zh-CN" dirty="0" smtClean="0"/>
          </a:p>
          <a:p>
            <a:pPr lvl="2"/>
            <a:r>
              <a:rPr lang="zh-CN" altLang="en-US" smtClean="0"/>
              <a:t>设置分组模块同时担当设置所有队伍功能</a:t>
            </a:r>
            <a:endParaRPr lang="en-US" altLang="zh-CN" smtClean="0"/>
          </a:p>
          <a:p>
            <a:pPr lvl="2"/>
            <a:r>
              <a:rPr lang="zh-CN" altLang="en-US" dirty="0" smtClean="0"/>
              <a:t>全</a:t>
            </a:r>
            <a:r>
              <a:rPr lang="zh-CN" altLang="en-US" dirty="0" smtClean="0"/>
              <a:t>路径覆盖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集成测试：进行中</a:t>
            </a:r>
            <a:endParaRPr lang="en-US" altLang="zh-CN" dirty="0"/>
          </a:p>
          <a:p>
            <a:pPr lvl="1"/>
            <a:r>
              <a:rPr lang="zh-CN" altLang="en-US" dirty="0" smtClean="0"/>
              <a:t>并逐步修复在过程中发现的</a:t>
            </a:r>
            <a:r>
              <a:rPr lang="en-US" altLang="zh-CN" dirty="0" smtClean="0"/>
              <a:t>bug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536117" y="204012"/>
            <a:ext cx="31197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solidFill>
                  <a:srgbClr val="FFDB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4400" b="1" dirty="0">
                <a:solidFill>
                  <a:srgbClr val="FFDB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测试环节</a:t>
            </a:r>
            <a:endParaRPr lang="zh-CN" altLang="en-US" sz="4000" b="1" dirty="0">
              <a:solidFill>
                <a:srgbClr val="FFDB3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29905" y="1894499"/>
            <a:ext cx="4378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1600" dirty="0">
              <a:solidFill>
                <a:srgbClr val="FFDB3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673025" y="1592377"/>
            <a:ext cx="666750" cy="666750"/>
          </a:xfrm>
          <a:prstGeom prst="ellipse">
            <a:avLst/>
          </a:prstGeom>
          <a:solidFill>
            <a:srgbClr val="FFD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673025" y="4726161"/>
            <a:ext cx="666750" cy="666750"/>
          </a:xfrm>
          <a:prstGeom prst="ellipse">
            <a:avLst/>
          </a:prstGeom>
          <a:solidFill>
            <a:srgbClr val="FFD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106"/>
          <p:cNvSpPr>
            <a:spLocks noEditPoints="1"/>
          </p:cNvSpPr>
          <p:nvPr/>
        </p:nvSpPr>
        <p:spPr bwMode="auto">
          <a:xfrm>
            <a:off x="820476" y="1774821"/>
            <a:ext cx="333084" cy="300912"/>
          </a:xfrm>
          <a:custGeom>
            <a:avLst/>
            <a:gdLst>
              <a:gd name="T0" fmla="*/ 0 w 77"/>
              <a:gd name="T1" fmla="*/ 29 h 70"/>
              <a:gd name="T2" fmla="*/ 5 w 77"/>
              <a:gd name="T3" fmla="*/ 29 h 70"/>
              <a:gd name="T4" fmla="*/ 5 w 77"/>
              <a:gd name="T5" fmla="*/ 26 h 70"/>
              <a:gd name="T6" fmla="*/ 13 w 77"/>
              <a:gd name="T7" fmla="*/ 8 h 70"/>
              <a:gd name="T8" fmla="*/ 31 w 77"/>
              <a:gd name="T9" fmla="*/ 0 h 70"/>
              <a:gd name="T10" fmla="*/ 48 w 77"/>
              <a:gd name="T11" fmla="*/ 0 h 70"/>
              <a:gd name="T12" fmla="*/ 66 w 77"/>
              <a:gd name="T13" fmla="*/ 8 h 70"/>
              <a:gd name="T14" fmla="*/ 74 w 77"/>
              <a:gd name="T15" fmla="*/ 26 h 70"/>
              <a:gd name="T16" fmla="*/ 74 w 77"/>
              <a:gd name="T17" fmla="*/ 29 h 70"/>
              <a:gd name="T18" fmla="*/ 77 w 77"/>
              <a:gd name="T19" fmla="*/ 29 h 70"/>
              <a:gd name="T20" fmla="*/ 77 w 77"/>
              <a:gd name="T21" fmla="*/ 58 h 70"/>
              <a:gd name="T22" fmla="*/ 71 w 77"/>
              <a:gd name="T23" fmla="*/ 58 h 70"/>
              <a:gd name="T24" fmla="*/ 71 w 77"/>
              <a:gd name="T25" fmla="*/ 70 h 70"/>
              <a:gd name="T26" fmla="*/ 56 w 77"/>
              <a:gd name="T27" fmla="*/ 70 h 70"/>
              <a:gd name="T28" fmla="*/ 56 w 77"/>
              <a:gd name="T29" fmla="*/ 58 h 70"/>
              <a:gd name="T30" fmla="*/ 21 w 77"/>
              <a:gd name="T31" fmla="*/ 58 h 70"/>
              <a:gd name="T32" fmla="*/ 21 w 77"/>
              <a:gd name="T33" fmla="*/ 70 h 70"/>
              <a:gd name="T34" fmla="*/ 7 w 77"/>
              <a:gd name="T35" fmla="*/ 70 h 70"/>
              <a:gd name="T36" fmla="*/ 7 w 77"/>
              <a:gd name="T37" fmla="*/ 58 h 70"/>
              <a:gd name="T38" fmla="*/ 0 w 77"/>
              <a:gd name="T39" fmla="*/ 58 h 70"/>
              <a:gd name="T40" fmla="*/ 0 w 77"/>
              <a:gd name="T41" fmla="*/ 29 h 70"/>
              <a:gd name="T42" fmla="*/ 16 w 77"/>
              <a:gd name="T43" fmla="*/ 29 h 70"/>
              <a:gd name="T44" fmla="*/ 63 w 77"/>
              <a:gd name="T45" fmla="*/ 29 h 70"/>
              <a:gd name="T46" fmla="*/ 63 w 77"/>
              <a:gd name="T47" fmla="*/ 26 h 70"/>
              <a:gd name="T48" fmla="*/ 59 w 77"/>
              <a:gd name="T49" fmla="*/ 15 h 70"/>
              <a:gd name="T50" fmla="*/ 48 w 77"/>
              <a:gd name="T51" fmla="*/ 11 h 70"/>
              <a:gd name="T52" fmla="*/ 31 w 77"/>
              <a:gd name="T53" fmla="*/ 11 h 70"/>
              <a:gd name="T54" fmla="*/ 20 w 77"/>
              <a:gd name="T55" fmla="*/ 15 h 70"/>
              <a:gd name="T56" fmla="*/ 16 w 77"/>
              <a:gd name="T57" fmla="*/ 26 h 70"/>
              <a:gd name="T58" fmla="*/ 16 w 77"/>
              <a:gd name="T59" fmla="*/ 29 h 70"/>
              <a:gd name="T60" fmla="*/ 70 w 77"/>
              <a:gd name="T61" fmla="*/ 37 h 70"/>
              <a:gd name="T62" fmla="*/ 53 w 77"/>
              <a:gd name="T63" fmla="*/ 40 h 70"/>
              <a:gd name="T64" fmla="*/ 53 w 77"/>
              <a:gd name="T65" fmla="*/ 48 h 70"/>
              <a:gd name="T66" fmla="*/ 63 w 77"/>
              <a:gd name="T67" fmla="*/ 48 h 70"/>
              <a:gd name="T68" fmla="*/ 70 w 77"/>
              <a:gd name="T69" fmla="*/ 48 h 70"/>
              <a:gd name="T70" fmla="*/ 70 w 77"/>
              <a:gd name="T71" fmla="*/ 37 h 70"/>
              <a:gd name="T72" fmla="*/ 7 w 77"/>
              <a:gd name="T73" fmla="*/ 37 h 70"/>
              <a:gd name="T74" fmla="*/ 7 w 77"/>
              <a:gd name="T75" fmla="*/ 48 h 70"/>
              <a:gd name="T76" fmla="*/ 16 w 77"/>
              <a:gd name="T77" fmla="*/ 48 h 70"/>
              <a:gd name="T78" fmla="*/ 24 w 77"/>
              <a:gd name="T79" fmla="*/ 48 h 70"/>
              <a:gd name="T80" fmla="*/ 24 w 77"/>
              <a:gd name="T81" fmla="*/ 40 h 70"/>
              <a:gd name="T82" fmla="*/ 7 w 77"/>
              <a:gd name="T83" fmla="*/ 37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77" h="70">
                <a:moveTo>
                  <a:pt x="0" y="29"/>
                </a:moveTo>
                <a:cubicBezTo>
                  <a:pt x="5" y="29"/>
                  <a:pt x="5" y="29"/>
                  <a:pt x="5" y="29"/>
                </a:cubicBezTo>
                <a:cubicBezTo>
                  <a:pt x="5" y="26"/>
                  <a:pt x="5" y="26"/>
                  <a:pt x="5" y="26"/>
                </a:cubicBezTo>
                <a:cubicBezTo>
                  <a:pt x="5" y="19"/>
                  <a:pt x="8" y="12"/>
                  <a:pt x="13" y="8"/>
                </a:cubicBezTo>
                <a:cubicBezTo>
                  <a:pt x="17" y="3"/>
                  <a:pt x="24" y="0"/>
                  <a:pt x="31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55" y="0"/>
                  <a:pt x="61" y="3"/>
                  <a:pt x="66" y="8"/>
                </a:cubicBezTo>
                <a:cubicBezTo>
                  <a:pt x="71" y="12"/>
                  <a:pt x="74" y="19"/>
                  <a:pt x="74" y="26"/>
                </a:cubicBezTo>
                <a:cubicBezTo>
                  <a:pt x="74" y="29"/>
                  <a:pt x="74" y="29"/>
                  <a:pt x="74" y="29"/>
                </a:cubicBezTo>
                <a:cubicBezTo>
                  <a:pt x="77" y="29"/>
                  <a:pt x="77" y="29"/>
                  <a:pt x="77" y="29"/>
                </a:cubicBezTo>
                <a:cubicBezTo>
                  <a:pt x="77" y="58"/>
                  <a:pt x="77" y="58"/>
                  <a:pt x="77" y="58"/>
                </a:cubicBezTo>
                <a:cubicBezTo>
                  <a:pt x="71" y="58"/>
                  <a:pt x="71" y="58"/>
                  <a:pt x="71" y="58"/>
                </a:cubicBezTo>
                <a:cubicBezTo>
                  <a:pt x="71" y="70"/>
                  <a:pt x="71" y="70"/>
                  <a:pt x="71" y="70"/>
                </a:cubicBezTo>
                <a:cubicBezTo>
                  <a:pt x="56" y="70"/>
                  <a:pt x="56" y="70"/>
                  <a:pt x="56" y="70"/>
                </a:cubicBezTo>
                <a:cubicBezTo>
                  <a:pt x="56" y="58"/>
                  <a:pt x="56" y="58"/>
                  <a:pt x="56" y="58"/>
                </a:cubicBezTo>
                <a:cubicBezTo>
                  <a:pt x="21" y="58"/>
                  <a:pt x="21" y="58"/>
                  <a:pt x="21" y="58"/>
                </a:cubicBezTo>
                <a:cubicBezTo>
                  <a:pt x="21" y="70"/>
                  <a:pt x="21" y="70"/>
                  <a:pt x="21" y="70"/>
                </a:cubicBezTo>
                <a:cubicBezTo>
                  <a:pt x="7" y="70"/>
                  <a:pt x="7" y="70"/>
                  <a:pt x="7" y="70"/>
                </a:cubicBezTo>
                <a:cubicBezTo>
                  <a:pt x="7" y="58"/>
                  <a:pt x="7" y="58"/>
                  <a:pt x="7" y="58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29"/>
                  <a:pt x="0" y="29"/>
                  <a:pt x="0" y="29"/>
                </a:cubicBezTo>
                <a:close/>
                <a:moveTo>
                  <a:pt x="16" y="29"/>
                </a:moveTo>
                <a:cubicBezTo>
                  <a:pt x="63" y="29"/>
                  <a:pt x="63" y="29"/>
                  <a:pt x="63" y="29"/>
                </a:cubicBezTo>
                <a:cubicBezTo>
                  <a:pt x="63" y="26"/>
                  <a:pt x="63" y="26"/>
                  <a:pt x="63" y="26"/>
                </a:cubicBezTo>
                <a:cubicBezTo>
                  <a:pt x="63" y="22"/>
                  <a:pt x="61" y="18"/>
                  <a:pt x="59" y="15"/>
                </a:cubicBezTo>
                <a:cubicBezTo>
                  <a:pt x="56" y="13"/>
                  <a:pt x="52" y="11"/>
                  <a:pt x="48" y="11"/>
                </a:cubicBezTo>
                <a:cubicBezTo>
                  <a:pt x="31" y="11"/>
                  <a:pt x="31" y="11"/>
                  <a:pt x="31" y="11"/>
                </a:cubicBezTo>
                <a:cubicBezTo>
                  <a:pt x="27" y="11"/>
                  <a:pt x="23" y="13"/>
                  <a:pt x="20" y="15"/>
                </a:cubicBezTo>
                <a:cubicBezTo>
                  <a:pt x="18" y="18"/>
                  <a:pt x="16" y="22"/>
                  <a:pt x="16" y="26"/>
                </a:cubicBezTo>
                <a:cubicBezTo>
                  <a:pt x="16" y="29"/>
                  <a:pt x="16" y="29"/>
                  <a:pt x="16" y="29"/>
                </a:cubicBezTo>
                <a:close/>
                <a:moveTo>
                  <a:pt x="70" y="37"/>
                </a:moveTo>
                <a:cubicBezTo>
                  <a:pt x="53" y="40"/>
                  <a:pt x="53" y="40"/>
                  <a:pt x="53" y="40"/>
                </a:cubicBezTo>
                <a:cubicBezTo>
                  <a:pt x="53" y="48"/>
                  <a:pt x="53" y="48"/>
                  <a:pt x="53" y="48"/>
                </a:cubicBezTo>
                <a:cubicBezTo>
                  <a:pt x="63" y="48"/>
                  <a:pt x="63" y="48"/>
                  <a:pt x="63" y="48"/>
                </a:cubicBezTo>
                <a:cubicBezTo>
                  <a:pt x="70" y="48"/>
                  <a:pt x="70" y="48"/>
                  <a:pt x="70" y="48"/>
                </a:cubicBezTo>
                <a:cubicBezTo>
                  <a:pt x="70" y="37"/>
                  <a:pt x="70" y="37"/>
                  <a:pt x="70" y="37"/>
                </a:cubicBezTo>
                <a:close/>
                <a:moveTo>
                  <a:pt x="7" y="37"/>
                </a:moveTo>
                <a:cubicBezTo>
                  <a:pt x="7" y="48"/>
                  <a:pt x="7" y="48"/>
                  <a:pt x="7" y="48"/>
                </a:cubicBezTo>
                <a:cubicBezTo>
                  <a:pt x="16" y="48"/>
                  <a:pt x="16" y="48"/>
                  <a:pt x="16" y="48"/>
                </a:cubicBezTo>
                <a:cubicBezTo>
                  <a:pt x="24" y="48"/>
                  <a:pt x="24" y="48"/>
                  <a:pt x="24" y="48"/>
                </a:cubicBezTo>
                <a:cubicBezTo>
                  <a:pt x="24" y="40"/>
                  <a:pt x="24" y="40"/>
                  <a:pt x="24" y="40"/>
                </a:cubicBezTo>
                <a:lnTo>
                  <a:pt x="7" y="3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" name="Freeform 176"/>
          <p:cNvSpPr>
            <a:spLocks noEditPoints="1"/>
          </p:cNvSpPr>
          <p:nvPr/>
        </p:nvSpPr>
        <p:spPr bwMode="auto">
          <a:xfrm>
            <a:off x="854518" y="4873094"/>
            <a:ext cx="279627" cy="348813"/>
          </a:xfrm>
          <a:custGeom>
            <a:avLst/>
            <a:gdLst>
              <a:gd name="T0" fmla="*/ 49 w 85"/>
              <a:gd name="T1" fmla="*/ 26 h 106"/>
              <a:gd name="T2" fmla="*/ 33 w 85"/>
              <a:gd name="T3" fmla="*/ 22 h 106"/>
              <a:gd name="T4" fmla="*/ 26 w 85"/>
              <a:gd name="T5" fmla="*/ 42 h 106"/>
              <a:gd name="T6" fmla="*/ 34 w 85"/>
              <a:gd name="T7" fmla="*/ 55 h 106"/>
              <a:gd name="T8" fmla="*/ 35 w 85"/>
              <a:gd name="T9" fmla="*/ 59 h 106"/>
              <a:gd name="T10" fmla="*/ 49 w 85"/>
              <a:gd name="T11" fmla="*/ 63 h 106"/>
              <a:gd name="T12" fmla="*/ 63 w 85"/>
              <a:gd name="T13" fmla="*/ 59 h 106"/>
              <a:gd name="T14" fmla="*/ 63 w 85"/>
              <a:gd name="T15" fmla="*/ 55 h 106"/>
              <a:gd name="T16" fmla="*/ 72 w 85"/>
              <a:gd name="T17" fmla="*/ 42 h 106"/>
              <a:gd name="T18" fmla="*/ 64 w 85"/>
              <a:gd name="T19" fmla="*/ 22 h 106"/>
              <a:gd name="T20" fmla="*/ 49 w 85"/>
              <a:gd name="T21" fmla="*/ 26 h 106"/>
              <a:gd name="T22" fmla="*/ 84 w 85"/>
              <a:gd name="T23" fmla="*/ 77 h 106"/>
              <a:gd name="T24" fmla="*/ 14 w 85"/>
              <a:gd name="T25" fmla="*/ 77 h 106"/>
              <a:gd name="T26" fmla="*/ 11 w 85"/>
              <a:gd name="T27" fmla="*/ 87 h 106"/>
              <a:gd name="T28" fmla="*/ 11 w 85"/>
              <a:gd name="T29" fmla="*/ 87 h 106"/>
              <a:gd name="T30" fmla="*/ 14 w 85"/>
              <a:gd name="T31" fmla="*/ 96 h 106"/>
              <a:gd name="T32" fmla="*/ 85 w 85"/>
              <a:gd name="T33" fmla="*/ 96 h 106"/>
              <a:gd name="T34" fmla="*/ 85 w 85"/>
              <a:gd name="T35" fmla="*/ 106 h 106"/>
              <a:gd name="T36" fmla="*/ 12 w 85"/>
              <a:gd name="T37" fmla="*/ 106 h 106"/>
              <a:gd name="T38" fmla="*/ 10 w 85"/>
              <a:gd name="T39" fmla="*/ 106 h 106"/>
              <a:gd name="T40" fmla="*/ 8 w 85"/>
              <a:gd name="T41" fmla="*/ 105 h 106"/>
              <a:gd name="T42" fmla="*/ 7 w 85"/>
              <a:gd name="T43" fmla="*/ 104 h 106"/>
              <a:gd name="T44" fmla="*/ 0 w 85"/>
              <a:gd name="T45" fmla="*/ 87 h 106"/>
              <a:gd name="T46" fmla="*/ 0 w 85"/>
              <a:gd name="T47" fmla="*/ 87 h 106"/>
              <a:gd name="T48" fmla="*/ 7 w 85"/>
              <a:gd name="T49" fmla="*/ 69 h 106"/>
              <a:gd name="T50" fmla="*/ 8 w 85"/>
              <a:gd name="T51" fmla="*/ 68 h 106"/>
              <a:gd name="T52" fmla="*/ 9 w 85"/>
              <a:gd name="T53" fmla="*/ 66 h 106"/>
              <a:gd name="T54" fmla="*/ 12 w 85"/>
              <a:gd name="T55" fmla="*/ 66 h 106"/>
              <a:gd name="T56" fmla="*/ 84 w 85"/>
              <a:gd name="T57" fmla="*/ 66 h 106"/>
              <a:gd name="T58" fmla="*/ 84 w 85"/>
              <a:gd name="T59" fmla="*/ 77 h 106"/>
              <a:gd name="T60" fmla="*/ 16 w 85"/>
              <a:gd name="T61" fmla="*/ 91 h 106"/>
              <a:gd name="T62" fmla="*/ 16 w 85"/>
              <a:gd name="T63" fmla="*/ 93 h 106"/>
              <a:gd name="T64" fmla="*/ 78 w 85"/>
              <a:gd name="T65" fmla="*/ 93 h 106"/>
              <a:gd name="T66" fmla="*/ 78 w 85"/>
              <a:gd name="T67" fmla="*/ 91 h 106"/>
              <a:gd name="T68" fmla="*/ 16 w 85"/>
              <a:gd name="T69" fmla="*/ 91 h 106"/>
              <a:gd name="T70" fmla="*/ 16 w 85"/>
              <a:gd name="T71" fmla="*/ 80 h 106"/>
              <a:gd name="T72" fmla="*/ 16 w 85"/>
              <a:gd name="T73" fmla="*/ 82 h 106"/>
              <a:gd name="T74" fmla="*/ 78 w 85"/>
              <a:gd name="T75" fmla="*/ 82 h 106"/>
              <a:gd name="T76" fmla="*/ 78 w 85"/>
              <a:gd name="T77" fmla="*/ 80 h 106"/>
              <a:gd name="T78" fmla="*/ 16 w 85"/>
              <a:gd name="T79" fmla="*/ 80 h 106"/>
              <a:gd name="T80" fmla="*/ 16 w 85"/>
              <a:gd name="T81" fmla="*/ 85 h 106"/>
              <a:gd name="T82" fmla="*/ 16 w 85"/>
              <a:gd name="T83" fmla="*/ 88 h 106"/>
              <a:gd name="T84" fmla="*/ 78 w 85"/>
              <a:gd name="T85" fmla="*/ 88 h 106"/>
              <a:gd name="T86" fmla="*/ 78 w 85"/>
              <a:gd name="T87" fmla="*/ 85 h 106"/>
              <a:gd name="T88" fmla="*/ 16 w 85"/>
              <a:gd name="T89" fmla="*/ 85 h 106"/>
              <a:gd name="T90" fmla="*/ 50 w 85"/>
              <a:gd name="T91" fmla="*/ 10 h 106"/>
              <a:gd name="T92" fmla="*/ 73 w 85"/>
              <a:gd name="T93" fmla="*/ 8 h 106"/>
              <a:gd name="T94" fmla="*/ 51 w 85"/>
              <a:gd name="T95" fmla="*/ 15 h 106"/>
              <a:gd name="T96" fmla="*/ 50 w 85"/>
              <a:gd name="T97" fmla="*/ 24 h 106"/>
              <a:gd name="T98" fmla="*/ 48 w 85"/>
              <a:gd name="T99" fmla="*/ 24 h 106"/>
              <a:gd name="T100" fmla="*/ 40 w 85"/>
              <a:gd name="T101" fmla="*/ 8 h 106"/>
              <a:gd name="T102" fmla="*/ 46 w 85"/>
              <a:gd name="T103" fmla="*/ 4 h 106"/>
              <a:gd name="T104" fmla="*/ 50 w 85"/>
              <a:gd name="T105" fmla="*/ 1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85" h="106">
                <a:moveTo>
                  <a:pt x="49" y="26"/>
                </a:moveTo>
                <a:cubicBezTo>
                  <a:pt x="47" y="24"/>
                  <a:pt x="40" y="19"/>
                  <a:pt x="33" y="22"/>
                </a:cubicBezTo>
                <a:cubicBezTo>
                  <a:pt x="25" y="25"/>
                  <a:pt x="22" y="34"/>
                  <a:pt x="26" y="42"/>
                </a:cubicBezTo>
                <a:cubicBezTo>
                  <a:pt x="30" y="50"/>
                  <a:pt x="33" y="53"/>
                  <a:pt x="34" y="55"/>
                </a:cubicBezTo>
                <a:cubicBezTo>
                  <a:pt x="35" y="56"/>
                  <a:pt x="34" y="58"/>
                  <a:pt x="35" y="59"/>
                </a:cubicBezTo>
                <a:cubicBezTo>
                  <a:pt x="36" y="64"/>
                  <a:pt x="46" y="66"/>
                  <a:pt x="49" y="63"/>
                </a:cubicBezTo>
                <a:cubicBezTo>
                  <a:pt x="52" y="66"/>
                  <a:pt x="62" y="64"/>
                  <a:pt x="63" y="59"/>
                </a:cubicBezTo>
                <a:cubicBezTo>
                  <a:pt x="63" y="58"/>
                  <a:pt x="63" y="56"/>
                  <a:pt x="63" y="55"/>
                </a:cubicBezTo>
                <a:cubicBezTo>
                  <a:pt x="64" y="53"/>
                  <a:pt x="68" y="50"/>
                  <a:pt x="72" y="42"/>
                </a:cubicBezTo>
                <a:cubicBezTo>
                  <a:pt x="76" y="34"/>
                  <a:pt x="73" y="25"/>
                  <a:pt x="64" y="22"/>
                </a:cubicBezTo>
                <a:cubicBezTo>
                  <a:pt x="58" y="19"/>
                  <a:pt x="51" y="24"/>
                  <a:pt x="49" y="26"/>
                </a:cubicBezTo>
                <a:close/>
                <a:moveTo>
                  <a:pt x="84" y="77"/>
                </a:moveTo>
                <a:cubicBezTo>
                  <a:pt x="14" y="77"/>
                  <a:pt x="14" y="77"/>
                  <a:pt x="14" y="77"/>
                </a:cubicBezTo>
                <a:cubicBezTo>
                  <a:pt x="11" y="80"/>
                  <a:pt x="10" y="83"/>
                  <a:pt x="11" y="87"/>
                </a:cubicBezTo>
                <a:cubicBezTo>
                  <a:pt x="11" y="87"/>
                  <a:pt x="11" y="87"/>
                  <a:pt x="11" y="87"/>
                </a:cubicBezTo>
                <a:cubicBezTo>
                  <a:pt x="11" y="90"/>
                  <a:pt x="12" y="93"/>
                  <a:pt x="14" y="96"/>
                </a:cubicBezTo>
                <a:cubicBezTo>
                  <a:pt x="85" y="96"/>
                  <a:pt x="85" y="96"/>
                  <a:pt x="85" y="96"/>
                </a:cubicBezTo>
                <a:cubicBezTo>
                  <a:pt x="85" y="106"/>
                  <a:pt x="85" y="106"/>
                  <a:pt x="85" y="106"/>
                </a:cubicBezTo>
                <a:cubicBezTo>
                  <a:pt x="12" y="106"/>
                  <a:pt x="12" y="106"/>
                  <a:pt x="12" y="106"/>
                </a:cubicBezTo>
                <a:cubicBezTo>
                  <a:pt x="10" y="106"/>
                  <a:pt x="10" y="106"/>
                  <a:pt x="10" y="106"/>
                </a:cubicBezTo>
                <a:cubicBezTo>
                  <a:pt x="8" y="105"/>
                  <a:pt x="8" y="105"/>
                  <a:pt x="8" y="105"/>
                </a:cubicBezTo>
                <a:cubicBezTo>
                  <a:pt x="8" y="104"/>
                  <a:pt x="7" y="104"/>
                  <a:pt x="7" y="104"/>
                </a:cubicBezTo>
                <a:cubicBezTo>
                  <a:pt x="3" y="99"/>
                  <a:pt x="0" y="93"/>
                  <a:pt x="0" y="87"/>
                </a:cubicBezTo>
                <a:cubicBezTo>
                  <a:pt x="0" y="87"/>
                  <a:pt x="0" y="87"/>
                  <a:pt x="0" y="87"/>
                </a:cubicBezTo>
                <a:cubicBezTo>
                  <a:pt x="0" y="81"/>
                  <a:pt x="2" y="74"/>
                  <a:pt x="7" y="69"/>
                </a:cubicBezTo>
                <a:cubicBezTo>
                  <a:pt x="7" y="69"/>
                  <a:pt x="7" y="68"/>
                  <a:pt x="8" y="68"/>
                </a:cubicBezTo>
                <a:cubicBezTo>
                  <a:pt x="9" y="66"/>
                  <a:pt x="9" y="66"/>
                  <a:pt x="9" y="66"/>
                </a:cubicBezTo>
                <a:cubicBezTo>
                  <a:pt x="12" y="66"/>
                  <a:pt x="12" y="66"/>
                  <a:pt x="12" y="66"/>
                </a:cubicBezTo>
                <a:cubicBezTo>
                  <a:pt x="84" y="66"/>
                  <a:pt x="84" y="66"/>
                  <a:pt x="84" y="66"/>
                </a:cubicBezTo>
                <a:cubicBezTo>
                  <a:pt x="84" y="77"/>
                  <a:pt x="84" y="77"/>
                  <a:pt x="84" y="77"/>
                </a:cubicBezTo>
                <a:close/>
                <a:moveTo>
                  <a:pt x="16" y="91"/>
                </a:moveTo>
                <a:cubicBezTo>
                  <a:pt x="16" y="93"/>
                  <a:pt x="16" y="93"/>
                  <a:pt x="16" y="93"/>
                </a:cubicBezTo>
                <a:cubicBezTo>
                  <a:pt x="78" y="93"/>
                  <a:pt x="78" y="93"/>
                  <a:pt x="78" y="93"/>
                </a:cubicBezTo>
                <a:cubicBezTo>
                  <a:pt x="78" y="91"/>
                  <a:pt x="78" y="91"/>
                  <a:pt x="78" y="91"/>
                </a:cubicBezTo>
                <a:cubicBezTo>
                  <a:pt x="16" y="91"/>
                  <a:pt x="16" y="91"/>
                  <a:pt x="16" y="91"/>
                </a:cubicBezTo>
                <a:close/>
                <a:moveTo>
                  <a:pt x="16" y="80"/>
                </a:moveTo>
                <a:cubicBezTo>
                  <a:pt x="16" y="82"/>
                  <a:pt x="16" y="82"/>
                  <a:pt x="16" y="82"/>
                </a:cubicBezTo>
                <a:cubicBezTo>
                  <a:pt x="78" y="82"/>
                  <a:pt x="78" y="82"/>
                  <a:pt x="78" y="82"/>
                </a:cubicBezTo>
                <a:cubicBezTo>
                  <a:pt x="78" y="80"/>
                  <a:pt x="78" y="80"/>
                  <a:pt x="78" y="80"/>
                </a:cubicBezTo>
                <a:cubicBezTo>
                  <a:pt x="16" y="80"/>
                  <a:pt x="16" y="80"/>
                  <a:pt x="16" y="80"/>
                </a:cubicBezTo>
                <a:close/>
                <a:moveTo>
                  <a:pt x="16" y="85"/>
                </a:moveTo>
                <a:cubicBezTo>
                  <a:pt x="16" y="88"/>
                  <a:pt x="16" y="88"/>
                  <a:pt x="16" y="88"/>
                </a:cubicBezTo>
                <a:cubicBezTo>
                  <a:pt x="78" y="88"/>
                  <a:pt x="78" y="88"/>
                  <a:pt x="78" y="88"/>
                </a:cubicBezTo>
                <a:cubicBezTo>
                  <a:pt x="78" y="85"/>
                  <a:pt x="78" y="85"/>
                  <a:pt x="78" y="85"/>
                </a:cubicBezTo>
                <a:cubicBezTo>
                  <a:pt x="16" y="85"/>
                  <a:pt x="16" y="85"/>
                  <a:pt x="16" y="85"/>
                </a:cubicBezTo>
                <a:close/>
                <a:moveTo>
                  <a:pt x="50" y="10"/>
                </a:moveTo>
                <a:cubicBezTo>
                  <a:pt x="54" y="0"/>
                  <a:pt x="64" y="5"/>
                  <a:pt x="73" y="8"/>
                </a:cubicBezTo>
                <a:cubicBezTo>
                  <a:pt x="69" y="14"/>
                  <a:pt x="58" y="18"/>
                  <a:pt x="51" y="15"/>
                </a:cubicBezTo>
                <a:cubicBezTo>
                  <a:pt x="51" y="18"/>
                  <a:pt x="50" y="21"/>
                  <a:pt x="50" y="24"/>
                </a:cubicBezTo>
                <a:cubicBezTo>
                  <a:pt x="48" y="24"/>
                  <a:pt x="48" y="24"/>
                  <a:pt x="48" y="24"/>
                </a:cubicBezTo>
                <a:cubicBezTo>
                  <a:pt x="48" y="17"/>
                  <a:pt x="46" y="13"/>
                  <a:pt x="40" y="8"/>
                </a:cubicBezTo>
                <a:cubicBezTo>
                  <a:pt x="46" y="4"/>
                  <a:pt x="46" y="4"/>
                  <a:pt x="46" y="4"/>
                </a:cubicBezTo>
                <a:cubicBezTo>
                  <a:pt x="48" y="6"/>
                  <a:pt x="50" y="8"/>
                  <a:pt x="50" y="1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6467" y="1126359"/>
            <a:ext cx="3998472" cy="297864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3701" y="2063776"/>
            <a:ext cx="2631238" cy="3762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18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1" y="0"/>
            <a:ext cx="12192001" cy="6961584"/>
          </a:xfrm>
          <a:prstGeom prst="rect">
            <a:avLst/>
          </a:prstGeom>
          <a:solidFill>
            <a:schemeClr val="tx1">
              <a:lumMod val="95000"/>
              <a:lumOff val="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166198" y="3104905"/>
            <a:ext cx="4637808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8000" b="1" dirty="0">
                <a:solidFill>
                  <a:srgbClr val="FFDB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8000" dirty="0"/>
          </a:p>
        </p:txBody>
      </p:sp>
      <p:cxnSp>
        <p:nvCxnSpPr>
          <p:cNvPr id="5" name="直接连接符 4"/>
          <p:cNvCxnSpPr/>
          <p:nvPr/>
        </p:nvCxnSpPr>
        <p:spPr>
          <a:xfrm flipH="1">
            <a:off x="3024188" y="3216541"/>
            <a:ext cx="594182" cy="809886"/>
          </a:xfrm>
          <a:prstGeom prst="line">
            <a:avLst/>
          </a:prstGeom>
          <a:ln w="25400">
            <a:solidFill>
              <a:srgbClr val="FFDB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H="1">
            <a:off x="2662242" y="3760277"/>
            <a:ext cx="368537" cy="491149"/>
          </a:xfrm>
          <a:prstGeom prst="line">
            <a:avLst/>
          </a:prstGeom>
          <a:ln w="15875">
            <a:solidFill>
              <a:srgbClr val="FFDB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H="1">
            <a:off x="8366373" y="2952323"/>
            <a:ext cx="1256978" cy="1607873"/>
          </a:xfrm>
          <a:prstGeom prst="line">
            <a:avLst/>
          </a:prstGeom>
          <a:ln w="25400">
            <a:solidFill>
              <a:srgbClr val="FFDB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H="1">
            <a:off x="8307504" y="3834036"/>
            <a:ext cx="802651" cy="1131708"/>
          </a:xfrm>
          <a:prstGeom prst="line">
            <a:avLst/>
          </a:prstGeom>
          <a:ln w="15875">
            <a:solidFill>
              <a:srgbClr val="FFDB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等腰三角形 13"/>
          <p:cNvSpPr/>
          <p:nvPr/>
        </p:nvSpPr>
        <p:spPr>
          <a:xfrm>
            <a:off x="9166523" y="4061555"/>
            <a:ext cx="325540" cy="280638"/>
          </a:xfrm>
          <a:prstGeom prst="triangle">
            <a:avLst/>
          </a:prstGeom>
          <a:solidFill>
            <a:srgbClr val="FFD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等腰三角形 14"/>
          <p:cNvSpPr/>
          <p:nvPr/>
        </p:nvSpPr>
        <p:spPr>
          <a:xfrm rot="2617076">
            <a:off x="2496429" y="4571785"/>
            <a:ext cx="232730" cy="200629"/>
          </a:xfrm>
          <a:prstGeom prst="triangle">
            <a:avLst/>
          </a:prstGeom>
          <a:solidFill>
            <a:srgbClr val="FFD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/>
        </p:nvSpPr>
        <p:spPr>
          <a:xfrm rot="20988204">
            <a:off x="3135748" y="4500844"/>
            <a:ext cx="232730" cy="200629"/>
          </a:xfrm>
          <a:prstGeom prst="triangle">
            <a:avLst/>
          </a:prstGeom>
          <a:solidFill>
            <a:srgbClr val="FFD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等腰三角形 16"/>
          <p:cNvSpPr/>
          <p:nvPr/>
        </p:nvSpPr>
        <p:spPr>
          <a:xfrm rot="13540668">
            <a:off x="3158509" y="4061555"/>
            <a:ext cx="325540" cy="280638"/>
          </a:xfrm>
          <a:prstGeom prst="triangle">
            <a:avLst/>
          </a:prstGeom>
          <a:solidFill>
            <a:srgbClr val="FFD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等腰三角形 17"/>
          <p:cNvSpPr/>
          <p:nvPr/>
        </p:nvSpPr>
        <p:spPr>
          <a:xfrm>
            <a:off x="10061225" y="4607717"/>
            <a:ext cx="232730" cy="200629"/>
          </a:xfrm>
          <a:prstGeom prst="triangle">
            <a:avLst/>
          </a:prstGeom>
          <a:solidFill>
            <a:srgbClr val="FFD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腰三角形 18"/>
          <p:cNvSpPr/>
          <p:nvPr/>
        </p:nvSpPr>
        <p:spPr>
          <a:xfrm rot="12714357">
            <a:off x="10329394" y="4092756"/>
            <a:ext cx="232730" cy="200629"/>
          </a:xfrm>
          <a:prstGeom prst="triangle">
            <a:avLst/>
          </a:prstGeom>
          <a:solidFill>
            <a:srgbClr val="FFD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/>
          <p:cNvCxnSpPr/>
          <p:nvPr/>
        </p:nvCxnSpPr>
        <p:spPr>
          <a:xfrm flipH="1">
            <a:off x="4729998" y="2082957"/>
            <a:ext cx="1597254" cy="2573677"/>
          </a:xfrm>
          <a:prstGeom prst="line">
            <a:avLst/>
          </a:prstGeom>
          <a:ln w="41275">
            <a:gradFill>
              <a:gsLst>
                <a:gs pos="25000">
                  <a:srgbClr val="FFDB39"/>
                </a:gs>
                <a:gs pos="100000">
                  <a:srgbClr val="FFDB39">
                    <a:alpha val="2000"/>
                  </a:srgb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H="1">
            <a:off x="5377631" y="1818991"/>
            <a:ext cx="1652588" cy="2662837"/>
          </a:xfrm>
          <a:prstGeom prst="line">
            <a:avLst/>
          </a:prstGeom>
          <a:ln w="41275">
            <a:gradFill>
              <a:gsLst>
                <a:gs pos="25000">
                  <a:srgbClr val="FFDB39">
                    <a:alpha val="55000"/>
                  </a:srgbClr>
                </a:gs>
                <a:gs pos="100000">
                  <a:srgbClr val="FFDB39">
                    <a:alpha val="0"/>
                  </a:srgb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>
            <a:off x="5800773" y="3162107"/>
            <a:ext cx="1368659" cy="2178637"/>
          </a:xfrm>
          <a:prstGeom prst="line">
            <a:avLst/>
          </a:prstGeom>
          <a:ln w="41275">
            <a:gradFill>
              <a:gsLst>
                <a:gs pos="25000">
                  <a:srgbClr val="FFDB39"/>
                </a:gs>
                <a:gs pos="100000">
                  <a:srgbClr val="FFDB39">
                    <a:alpha val="9000"/>
                  </a:srgb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图片 22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49558"/>
          <a:stretch/>
        </p:blipFill>
        <p:spPr>
          <a:xfrm>
            <a:off x="3400259" y="649515"/>
            <a:ext cx="6169687" cy="2573958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2787"/>
          <a:stretch/>
        </p:blipFill>
        <p:spPr>
          <a:xfrm>
            <a:off x="3413159" y="4201868"/>
            <a:ext cx="6169687" cy="1388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59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 44"/>
          <p:cNvGrpSpPr/>
          <p:nvPr/>
        </p:nvGrpSpPr>
        <p:grpSpPr>
          <a:xfrm>
            <a:off x="190500" y="2087799"/>
            <a:ext cx="2838450" cy="4041538"/>
            <a:chOff x="419100" y="1630599"/>
            <a:chExt cx="2838450" cy="4041538"/>
          </a:xfrm>
        </p:grpSpPr>
        <p:grpSp>
          <p:nvGrpSpPr>
            <p:cNvPr id="11" name="组合 10"/>
            <p:cNvGrpSpPr/>
            <p:nvPr/>
          </p:nvGrpSpPr>
          <p:grpSpPr>
            <a:xfrm>
              <a:off x="419100" y="2609850"/>
              <a:ext cx="2838450" cy="3062287"/>
              <a:chOff x="800100" y="2419350"/>
              <a:chExt cx="2514600" cy="3457575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800100" y="2419350"/>
                <a:ext cx="2514600" cy="3219450"/>
              </a:xfrm>
              <a:prstGeom prst="rect">
                <a:avLst/>
              </a:prstGeom>
              <a:solidFill>
                <a:srgbClr val="FFDB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800100" y="5400675"/>
                <a:ext cx="2514600" cy="47625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4" name="椭圆 43"/>
            <p:cNvSpPr/>
            <p:nvPr/>
          </p:nvSpPr>
          <p:spPr>
            <a:xfrm>
              <a:off x="830498" y="1638875"/>
              <a:ext cx="1979375" cy="1979375"/>
            </a:xfrm>
            <a:prstGeom prst="ellipse">
              <a:avLst/>
            </a:prstGeom>
            <a:noFill/>
            <a:ln w="1047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847724" y="1630599"/>
              <a:ext cx="1962149" cy="1962149"/>
            </a:xfrm>
            <a:prstGeom prst="ellipse">
              <a:avLst/>
            </a:prstGeom>
            <a:blipFill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 w="34925">
              <a:solidFill>
                <a:srgbClr val="FFDB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3168650" y="2087799"/>
            <a:ext cx="2838450" cy="4041538"/>
            <a:chOff x="419100" y="1630599"/>
            <a:chExt cx="2838450" cy="4041538"/>
          </a:xfrm>
        </p:grpSpPr>
        <p:grpSp>
          <p:nvGrpSpPr>
            <p:cNvPr id="47" name="组合 46"/>
            <p:cNvGrpSpPr/>
            <p:nvPr/>
          </p:nvGrpSpPr>
          <p:grpSpPr>
            <a:xfrm>
              <a:off x="419100" y="2609850"/>
              <a:ext cx="2838450" cy="3062287"/>
              <a:chOff x="800100" y="2419350"/>
              <a:chExt cx="2514600" cy="3457575"/>
            </a:xfrm>
          </p:grpSpPr>
          <p:sp>
            <p:nvSpPr>
              <p:cNvPr id="50" name="矩形 49"/>
              <p:cNvSpPr/>
              <p:nvPr/>
            </p:nvSpPr>
            <p:spPr>
              <a:xfrm>
                <a:off x="800100" y="2419350"/>
                <a:ext cx="2514600" cy="3219450"/>
              </a:xfrm>
              <a:prstGeom prst="rect">
                <a:avLst/>
              </a:prstGeom>
              <a:solidFill>
                <a:srgbClr val="FFDB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800100" y="5400675"/>
                <a:ext cx="2514600" cy="47625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8" name="椭圆 47"/>
            <p:cNvSpPr/>
            <p:nvPr/>
          </p:nvSpPr>
          <p:spPr>
            <a:xfrm>
              <a:off x="830498" y="1638875"/>
              <a:ext cx="1979375" cy="1979375"/>
            </a:xfrm>
            <a:prstGeom prst="ellipse">
              <a:avLst/>
            </a:prstGeom>
            <a:noFill/>
            <a:ln w="1047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847724" y="1630599"/>
              <a:ext cx="1962149" cy="1962149"/>
            </a:xfrm>
            <a:prstGeom prst="ellipse">
              <a:avLst/>
            </a:prstGeom>
            <a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 w="34925">
              <a:solidFill>
                <a:srgbClr val="FFDB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6146800" y="2087799"/>
            <a:ext cx="2838450" cy="4041538"/>
            <a:chOff x="419100" y="1630599"/>
            <a:chExt cx="2838450" cy="4041538"/>
          </a:xfrm>
        </p:grpSpPr>
        <p:grpSp>
          <p:nvGrpSpPr>
            <p:cNvPr id="53" name="组合 52"/>
            <p:cNvGrpSpPr/>
            <p:nvPr/>
          </p:nvGrpSpPr>
          <p:grpSpPr>
            <a:xfrm>
              <a:off x="419100" y="2609850"/>
              <a:ext cx="2838450" cy="3062287"/>
              <a:chOff x="800100" y="2419350"/>
              <a:chExt cx="2514600" cy="3457575"/>
            </a:xfrm>
          </p:grpSpPr>
          <p:sp>
            <p:nvSpPr>
              <p:cNvPr id="56" name="矩形 55"/>
              <p:cNvSpPr/>
              <p:nvPr/>
            </p:nvSpPr>
            <p:spPr>
              <a:xfrm>
                <a:off x="800100" y="2419350"/>
                <a:ext cx="2514600" cy="3219450"/>
              </a:xfrm>
              <a:prstGeom prst="rect">
                <a:avLst/>
              </a:prstGeom>
              <a:solidFill>
                <a:srgbClr val="FFDB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800100" y="5400675"/>
                <a:ext cx="2514600" cy="47625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4" name="椭圆 53"/>
            <p:cNvSpPr/>
            <p:nvPr/>
          </p:nvSpPr>
          <p:spPr>
            <a:xfrm>
              <a:off x="830498" y="1638875"/>
              <a:ext cx="1979375" cy="1979375"/>
            </a:xfrm>
            <a:prstGeom prst="ellipse">
              <a:avLst/>
            </a:prstGeom>
            <a:noFill/>
            <a:ln w="1047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847724" y="1630599"/>
              <a:ext cx="1962149" cy="1962149"/>
            </a:xfrm>
            <a:prstGeom prst="ellipse">
              <a:avLst/>
            </a:prstGeom>
            <a:blipFill>
              <a:blip r:embed="rId5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 w="34925">
              <a:solidFill>
                <a:srgbClr val="FFDB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9124950" y="2087799"/>
            <a:ext cx="2838450" cy="4041538"/>
            <a:chOff x="419100" y="1630599"/>
            <a:chExt cx="2838450" cy="4041538"/>
          </a:xfrm>
        </p:grpSpPr>
        <p:grpSp>
          <p:nvGrpSpPr>
            <p:cNvPr id="65" name="组合 64"/>
            <p:cNvGrpSpPr/>
            <p:nvPr/>
          </p:nvGrpSpPr>
          <p:grpSpPr>
            <a:xfrm>
              <a:off x="419100" y="2609850"/>
              <a:ext cx="2838450" cy="3062287"/>
              <a:chOff x="800100" y="2419350"/>
              <a:chExt cx="2514600" cy="3457575"/>
            </a:xfrm>
          </p:grpSpPr>
          <p:sp>
            <p:nvSpPr>
              <p:cNvPr id="68" name="矩形 67"/>
              <p:cNvSpPr/>
              <p:nvPr/>
            </p:nvSpPr>
            <p:spPr>
              <a:xfrm>
                <a:off x="800100" y="2419350"/>
                <a:ext cx="2514600" cy="3219450"/>
              </a:xfrm>
              <a:prstGeom prst="rect">
                <a:avLst/>
              </a:prstGeom>
              <a:solidFill>
                <a:srgbClr val="FFDB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800100" y="5400675"/>
                <a:ext cx="2514600" cy="47625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6" name="椭圆 65"/>
            <p:cNvSpPr/>
            <p:nvPr/>
          </p:nvSpPr>
          <p:spPr>
            <a:xfrm>
              <a:off x="830498" y="1638875"/>
              <a:ext cx="1979375" cy="1979375"/>
            </a:xfrm>
            <a:prstGeom prst="ellipse">
              <a:avLst/>
            </a:prstGeom>
            <a:noFill/>
            <a:ln w="1047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>
              <a:off x="847724" y="1630599"/>
              <a:ext cx="1962149" cy="1962149"/>
            </a:xfrm>
            <a:prstGeom prst="ellipse">
              <a:avLst/>
            </a:prstGeom>
            <a:blipFill>
              <a:blip r:embed="rId6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 w="34925">
              <a:solidFill>
                <a:srgbClr val="FFDB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70" name="文本框 69"/>
          <p:cNvSpPr txBox="1"/>
          <p:nvPr/>
        </p:nvSpPr>
        <p:spPr>
          <a:xfrm>
            <a:off x="5379476" y="262073"/>
            <a:ext cx="13789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FFDB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4000" b="1" dirty="0">
                <a:solidFill>
                  <a:srgbClr val="FFDB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cxnSp>
        <p:nvCxnSpPr>
          <p:cNvPr id="78" name="直接连接符 77"/>
          <p:cNvCxnSpPr/>
          <p:nvPr/>
        </p:nvCxnSpPr>
        <p:spPr>
          <a:xfrm>
            <a:off x="5664200" y="1310783"/>
            <a:ext cx="911224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80"/>
          <p:cNvSpPr txBox="1"/>
          <p:nvPr/>
        </p:nvSpPr>
        <p:spPr>
          <a:xfrm>
            <a:off x="740230" y="4123411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开发进度展示</a:t>
            </a:r>
          </a:p>
        </p:txBody>
      </p:sp>
      <p:sp>
        <p:nvSpPr>
          <p:cNvPr id="82" name="文本框 81"/>
          <p:cNvSpPr txBox="1"/>
          <p:nvPr/>
        </p:nvSpPr>
        <p:spPr>
          <a:xfrm>
            <a:off x="3764844" y="4123411"/>
            <a:ext cx="1726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Git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分支展示</a:t>
            </a:r>
          </a:p>
        </p:txBody>
      </p:sp>
      <p:sp>
        <p:nvSpPr>
          <p:cNvPr id="83" name="文本框 82"/>
          <p:cNvSpPr txBox="1"/>
          <p:nvPr/>
        </p:nvSpPr>
        <p:spPr>
          <a:xfrm>
            <a:off x="6603294" y="4123411"/>
            <a:ext cx="2052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demo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</a:t>
            </a:r>
          </a:p>
        </p:txBody>
      </p:sp>
      <p:sp>
        <p:nvSpPr>
          <p:cNvPr id="84" name="文本框 83"/>
          <p:cNvSpPr txBox="1"/>
          <p:nvPr/>
        </p:nvSpPr>
        <p:spPr>
          <a:xfrm>
            <a:off x="9860844" y="4123411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测试环节</a:t>
            </a:r>
          </a:p>
        </p:txBody>
      </p:sp>
    </p:spTree>
    <p:extLst>
      <p:ext uri="{BB962C8B-B14F-4D97-AF65-F5344CB8AC3E}">
        <p14:creationId xmlns:p14="http://schemas.microsoft.com/office/powerpoint/2010/main" val="376357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82" grpId="0"/>
      <p:bldP spid="8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142801"/>
            <a:ext cx="12192000" cy="861839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4181475" y="914400"/>
            <a:ext cx="3829050" cy="3829050"/>
          </a:xfrm>
          <a:prstGeom prst="ellipse">
            <a:avLst/>
          </a:prstGeom>
          <a:solidFill>
            <a:srgbClr val="FFDB39">
              <a:alpha val="8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3971925" y="1200150"/>
            <a:ext cx="3829050" cy="3829050"/>
          </a:xfrm>
          <a:prstGeom prst="ellipse">
            <a:avLst/>
          </a:prstGeom>
          <a:solidFill>
            <a:srgbClr val="FFDB39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4357687" y="752475"/>
            <a:ext cx="3829050" cy="3829050"/>
          </a:xfrm>
          <a:prstGeom prst="ellipse">
            <a:avLst/>
          </a:prstGeom>
          <a:solidFill>
            <a:srgbClr val="FFDB39">
              <a:alpha val="6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1" name="直接连接符 10"/>
          <p:cNvCxnSpPr/>
          <p:nvPr/>
        </p:nvCxnSpPr>
        <p:spPr>
          <a:xfrm flipH="1">
            <a:off x="2899985" y="353961"/>
            <a:ext cx="1281490" cy="1799405"/>
          </a:xfrm>
          <a:prstGeom prst="line">
            <a:avLst/>
          </a:prstGeom>
          <a:ln w="25400">
            <a:solidFill>
              <a:srgbClr val="FFDB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2472590" y="2211973"/>
            <a:ext cx="679060" cy="954421"/>
          </a:xfrm>
          <a:prstGeom prst="line">
            <a:avLst/>
          </a:prstGeom>
          <a:ln w="15875">
            <a:solidFill>
              <a:srgbClr val="FFDB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6284686" y="1253663"/>
            <a:ext cx="1826292" cy="2386829"/>
          </a:xfrm>
          <a:prstGeom prst="line">
            <a:avLst/>
          </a:prstGeom>
          <a:ln w="41275">
            <a:gradFill>
              <a:gsLst>
                <a:gs pos="25000">
                  <a:srgbClr val="FFDB39"/>
                </a:gs>
                <a:gs pos="100000">
                  <a:srgbClr val="FFDB39">
                    <a:alpha val="43000"/>
                  </a:srgb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H="1">
            <a:off x="7217934" y="752475"/>
            <a:ext cx="1968928" cy="2327973"/>
          </a:xfrm>
          <a:prstGeom prst="line">
            <a:avLst/>
          </a:prstGeom>
          <a:ln w="41275">
            <a:gradFill>
              <a:gsLst>
                <a:gs pos="25000">
                  <a:srgbClr val="FFDB39"/>
                </a:gs>
                <a:gs pos="100000">
                  <a:srgbClr val="FFDB39">
                    <a:alpha val="19000"/>
                  </a:srgb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H="1">
            <a:off x="9024660" y="2711167"/>
            <a:ext cx="1767792" cy="1858650"/>
          </a:xfrm>
          <a:prstGeom prst="line">
            <a:avLst/>
          </a:prstGeom>
          <a:ln w="41275">
            <a:gradFill>
              <a:gsLst>
                <a:gs pos="25000">
                  <a:srgbClr val="FFDB39"/>
                </a:gs>
                <a:gs pos="100000">
                  <a:srgbClr val="FFDB39">
                    <a:alpha val="43000"/>
                  </a:srgb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等腰三角形 15"/>
          <p:cNvSpPr/>
          <p:nvPr/>
        </p:nvSpPr>
        <p:spPr>
          <a:xfrm rot="11637754">
            <a:off x="3752127" y="4265758"/>
            <a:ext cx="325540" cy="280638"/>
          </a:xfrm>
          <a:prstGeom prst="triangle">
            <a:avLst/>
          </a:prstGeom>
          <a:solidFill>
            <a:srgbClr val="FFD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等腰三角形 16"/>
          <p:cNvSpPr/>
          <p:nvPr/>
        </p:nvSpPr>
        <p:spPr>
          <a:xfrm rot="2617076">
            <a:off x="3188730" y="4775988"/>
            <a:ext cx="232730" cy="200629"/>
          </a:xfrm>
          <a:prstGeom prst="triangle">
            <a:avLst/>
          </a:prstGeom>
          <a:solidFill>
            <a:srgbClr val="FFD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腰三角形 18"/>
          <p:cNvSpPr/>
          <p:nvPr/>
        </p:nvSpPr>
        <p:spPr>
          <a:xfrm rot="10800000">
            <a:off x="9507201" y="1328253"/>
            <a:ext cx="260329" cy="224422"/>
          </a:xfrm>
          <a:prstGeom prst="triangle">
            <a:avLst/>
          </a:prstGeom>
          <a:solidFill>
            <a:srgbClr val="FFD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等腰三角形 20"/>
          <p:cNvSpPr/>
          <p:nvPr/>
        </p:nvSpPr>
        <p:spPr>
          <a:xfrm rot="20988204">
            <a:off x="3828049" y="4705047"/>
            <a:ext cx="232730" cy="200629"/>
          </a:xfrm>
          <a:prstGeom prst="triangle">
            <a:avLst/>
          </a:prstGeom>
          <a:solidFill>
            <a:srgbClr val="FFD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/>
          <p:nvPr/>
        </p:nvSpPr>
        <p:spPr>
          <a:xfrm>
            <a:off x="8449697" y="1712944"/>
            <a:ext cx="325540" cy="280638"/>
          </a:xfrm>
          <a:prstGeom prst="triangle">
            <a:avLst/>
          </a:prstGeom>
          <a:solidFill>
            <a:srgbClr val="FFD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>
            <a:off x="9411980" y="1559718"/>
            <a:ext cx="190443" cy="164175"/>
          </a:xfrm>
          <a:prstGeom prst="triangle">
            <a:avLst/>
          </a:prstGeom>
          <a:solidFill>
            <a:srgbClr val="FFD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5" name="直接连接符 24"/>
          <p:cNvCxnSpPr/>
          <p:nvPr/>
        </p:nvCxnSpPr>
        <p:spPr>
          <a:xfrm flipH="1">
            <a:off x="8528084" y="3876036"/>
            <a:ext cx="1767792" cy="1858650"/>
          </a:xfrm>
          <a:prstGeom prst="line">
            <a:avLst/>
          </a:prstGeom>
          <a:ln w="41275">
            <a:gradFill>
              <a:gsLst>
                <a:gs pos="25000">
                  <a:srgbClr val="FFDB39"/>
                </a:gs>
                <a:gs pos="100000">
                  <a:srgbClr val="FFDB39">
                    <a:alpha val="43000"/>
                  </a:srgb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3996141" y="2632905"/>
            <a:ext cx="40799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开发进度展示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Freeform 201"/>
          <p:cNvSpPr>
            <a:spLocks noEditPoints="1"/>
          </p:cNvSpPr>
          <p:nvPr/>
        </p:nvSpPr>
        <p:spPr bwMode="auto">
          <a:xfrm>
            <a:off x="5665734" y="1226626"/>
            <a:ext cx="862180" cy="985347"/>
          </a:xfrm>
          <a:custGeom>
            <a:avLst/>
            <a:gdLst>
              <a:gd name="T0" fmla="*/ 51 w 83"/>
              <a:gd name="T1" fmla="*/ 28 h 95"/>
              <a:gd name="T2" fmla="*/ 57 w 83"/>
              <a:gd name="T3" fmla="*/ 58 h 95"/>
              <a:gd name="T4" fmla="*/ 70 w 83"/>
              <a:gd name="T5" fmla="*/ 95 h 95"/>
              <a:gd name="T6" fmla="*/ 20 w 83"/>
              <a:gd name="T7" fmla="*/ 95 h 95"/>
              <a:gd name="T8" fmla="*/ 16 w 83"/>
              <a:gd name="T9" fmla="*/ 89 h 95"/>
              <a:gd name="T10" fmla="*/ 35 w 83"/>
              <a:gd name="T11" fmla="*/ 35 h 95"/>
              <a:gd name="T12" fmla="*/ 42 w 83"/>
              <a:gd name="T13" fmla="*/ 18 h 95"/>
              <a:gd name="T14" fmla="*/ 44 w 83"/>
              <a:gd name="T15" fmla="*/ 45 h 95"/>
              <a:gd name="T16" fmla="*/ 39 w 83"/>
              <a:gd name="T17" fmla="*/ 50 h 95"/>
              <a:gd name="T18" fmla="*/ 45 w 83"/>
              <a:gd name="T19" fmla="*/ 50 h 95"/>
              <a:gd name="T20" fmla="*/ 48 w 83"/>
              <a:gd name="T21" fmla="*/ 58 h 95"/>
              <a:gd name="T22" fmla="*/ 50 w 83"/>
              <a:gd name="T23" fmla="*/ 64 h 95"/>
              <a:gd name="T24" fmla="*/ 54 w 83"/>
              <a:gd name="T25" fmla="*/ 73 h 95"/>
              <a:gd name="T26" fmla="*/ 56 w 83"/>
              <a:gd name="T27" fmla="*/ 79 h 95"/>
              <a:gd name="T28" fmla="*/ 58 w 83"/>
              <a:gd name="T29" fmla="*/ 86 h 95"/>
              <a:gd name="T30" fmla="*/ 29 w 83"/>
              <a:gd name="T31" fmla="*/ 86 h 95"/>
              <a:gd name="T32" fmla="*/ 29 w 83"/>
              <a:gd name="T33" fmla="*/ 78 h 95"/>
              <a:gd name="T34" fmla="*/ 29 w 83"/>
              <a:gd name="T35" fmla="*/ 86 h 95"/>
              <a:gd name="T36" fmla="*/ 43 w 83"/>
              <a:gd name="T37" fmla="*/ 63 h 95"/>
              <a:gd name="T38" fmla="*/ 31 w 83"/>
              <a:gd name="T39" fmla="*/ 70 h 95"/>
              <a:gd name="T40" fmla="*/ 67 w 83"/>
              <a:gd name="T41" fmla="*/ 6 h 95"/>
              <a:gd name="T42" fmla="*/ 66 w 83"/>
              <a:gd name="T43" fmla="*/ 49 h 95"/>
              <a:gd name="T44" fmla="*/ 83 w 83"/>
              <a:gd name="T45" fmla="*/ 28 h 95"/>
              <a:gd name="T46" fmla="*/ 11 w 83"/>
              <a:gd name="T47" fmla="*/ 55 h 95"/>
              <a:gd name="T48" fmla="*/ 9 w 83"/>
              <a:gd name="T49" fmla="*/ 28 h 95"/>
              <a:gd name="T50" fmla="*/ 10 w 83"/>
              <a:gd name="T51" fmla="*/ 1 h 95"/>
              <a:gd name="T52" fmla="*/ 11 w 83"/>
              <a:gd name="T53" fmla="*/ 55 h 95"/>
              <a:gd name="T54" fmla="*/ 55 w 83"/>
              <a:gd name="T55" fmla="*/ 16 h 95"/>
              <a:gd name="T56" fmla="*/ 55 w 83"/>
              <a:gd name="T57" fmla="*/ 39 h 95"/>
              <a:gd name="T58" fmla="*/ 68 w 83"/>
              <a:gd name="T59" fmla="*/ 28 h 95"/>
              <a:gd name="T60" fmla="*/ 22 w 83"/>
              <a:gd name="T61" fmla="*/ 45 h 95"/>
              <a:gd name="T62" fmla="*/ 24 w 83"/>
              <a:gd name="T63" fmla="*/ 28 h 95"/>
              <a:gd name="T64" fmla="*/ 22 w 83"/>
              <a:gd name="T65" fmla="*/ 10 h 95"/>
              <a:gd name="T66" fmla="*/ 22 w 83"/>
              <a:gd name="T67" fmla="*/ 45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83" h="95">
                <a:moveTo>
                  <a:pt x="42" y="18"/>
                </a:moveTo>
                <a:cubicBezTo>
                  <a:pt x="47" y="18"/>
                  <a:pt x="51" y="22"/>
                  <a:pt x="51" y="28"/>
                </a:cubicBezTo>
                <a:cubicBezTo>
                  <a:pt x="51" y="30"/>
                  <a:pt x="50" y="33"/>
                  <a:pt x="49" y="34"/>
                </a:cubicBezTo>
                <a:cubicBezTo>
                  <a:pt x="57" y="58"/>
                  <a:pt x="57" y="58"/>
                  <a:pt x="57" y="58"/>
                </a:cubicBezTo>
                <a:cubicBezTo>
                  <a:pt x="68" y="89"/>
                  <a:pt x="68" y="89"/>
                  <a:pt x="68" y="89"/>
                </a:cubicBezTo>
                <a:cubicBezTo>
                  <a:pt x="70" y="95"/>
                  <a:pt x="70" y="95"/>
                  <a:pt x="70" y="95"/>
                </a:cubicBezTo>
                <a:cubicBezTo>
                  <a:pt x="64" y="95"/>
                  <a:pt x="64" y="95"/>
                  <a:pt x="64" y="95"/>
                </a:cubicBezTo>
                <a:cubicBezTo>
                  <a:pt x="26" y="95"/>
                  <a:pt x="56" y="95"/>
                  <a:pt x="20" y="95"/>
                </a:cubicBezTo>
                <a:cubicBezTo>
                  <a:pt x="14" y="95"/>
                  <a:pt x="14" y="95"/>
                  <a:pt x="14" y="95"/>
                </a:cubicBezTo>
                <a:cubicBezTo>
                  <a:pt x="16" y="89"/>
                  <a:pt x="16" y="89"/>
                  <a:pt x="16" y="89"/>
                </a:cubicBezTo>
                <a:cubicBezTo>
                  <a:pt x="27" y="58"/>
                  <a:pt x="27" y="58"/>
                  <a:pt x="27" y="58"/>
                </a:cubicBezTo>
                <a:cubicBezTo>
                  <a:pt x="35" y="35"/>
                  <a:pt x="35" y="35"/>
                  <a:pt x="35" y="35"/>
                </a:cubicBezTo>
                <a:cubicBezTo>
                  <a:pt x="33" y="33"/>
                  <a:pt x="32" y="30"/>
                  <a:pt x="32" y="28"/>
                </a:cubicBezTo>
                <a:cubicBezTo>
                  <a:pt x="32" y="22"/>
                  <a:pt x="36" y="18"/>
                  <a:pt x="42" y="18"/>
                </a:cubicBezTo>
                <a:close/>
                <a:moveTo>
                  <a:pt x="44" y="46"/>
                </a:moveTo>
                <a:cubicBezTo>
                  <a:pt x="44" y="45"/>
                  <a:pt x="44" y="45"/>
                  <a:pt x="44" y="45"/>
                </a:cubicBezTo>
                <a:cubicBezTo>
                  <a:pt x="42" y="41"/>
                  <a:pt x="42" y="41"/>
                  <a:pt x="42" y="41"/>
                </a:cubicBezTo>
                <a:cubicBezTo>
                  <a:pt x="39" y="50"/>
                  <a:pt x="39" y="50"/>
                  <a:pt x="39" y="50"/>
                </a:cubicBezTo>
                <a:cubicBezTo>
                  <a:pt x="44" y="46"/>
                  <a:pt x="44" y="46"/>
                  <a:pt x="44" y="46"/>
                </a:cubicBezTo>
                <a:close/>
                <a:moveTo>
                  <a:pt x="45" y="50"/>
                </a:moveTo>
                <a:cubicBezTo>
                  <a:pt x="37" y="58"/>
                  <a:pt x="37" y="58"/>
                  <a:pt x="37" y="58"/>
                </a:cubicBezTo>
                <a:cubicBezTo>
                  <a:pt x="48" y="58"/>
                  <a:pt x="48" y="58"/>
                  <a:pt x="48" y="58"/>
                </a:cubicBezTo>
                <a:cubicBezTo>
                  <a:pt x="45" y="50"/>
                  <a:pt x="45" y="50"/>
                  <a:pt x="45" y="50"/>
                </a:cubicBezTo>
                <a:close/>
                <a:moveTo>
                  <a:pt x="50" y="64"/>
                </a:moveTo>
                <a:cubicBezTo>
                  <a:pt x="36" y="73"/>
                  <a:pt x="36" y="73"/>
                  <a:pt x="36" y="73"/>
                </a:cubicBezTo>
                <a:cubicBezTo>
                  <a:pt x="54" y="73"/>
                  <a:pt x="54" y="73"/>
                  <a:pt x="54" y="73"/>
                </a:cubicBezTo>
                <a:cubicBezTo>
                  <a:pt x="50" y="64"/>
                  <a:pt x="50" y="64"/>
                  <a:pt x="50" y="64"/>
                </a:cubicBezTo>
                <a:close/>
                <a:moveTo>
                  <a:pt x="56" y="79"/>
                </a:moveTo>
                <a:cubicBezTo>
                  <a:pt x="40" y="86"/>
                  <a:pt x="40" y="86"/>
                  <a:pt x="40" y="86"/>
                </a:cubicBezTo>
                <a:cubicBezTo>
                  <a:pt x="58" y="86"/>
                  <a:pt x="58" y="86"/>
                  <a:pt x="58" y="86"/>
                </a:cubicBezTo>
                <a:cubicBezTo>
                  <a:pt x="56" y="79"/>
                  <a:pt x="56" y="79"/>
                  <a:pt x="56" y="79"/>
                </a:cubicBezTo>
                <a:close/>
                <a:moveTo>
                  <a:pt x="29" y="86"/>
                </a:moveTo>
                <a:cubicBezTo>
                  <a:pt x="47" y="78"/>
                  <a:pt x="47" y="78"/>
                  <a:pt x="47" y="78"/>
                </a:cubicBezTo>
                <a:cubicBezTo>
                  <a:pt x="29" y="78"/>
                  <a:pt x="29" y="78"/>
                  <a:pt x="29" y="78"/>
                </a:cubicBezTo>
                <a:cubicBezTo>
                  <a:pt x="26" y="86"/>
                  <a:pt x="26" y="86"/>
                  <a:pt x="26" y="86"/>
                </a:cubicBezTo>
                <a:cubicBezTo>
                  <a:pt x="29" y="86"/>
                  <a:pt x="29" y="86"/>
                  <a:pt x="29" y="86"/>
                </a:cubicBezTo>
                <a:close/>
                <a:moveTo>
                  <a:pt x="31" y="70"/>
                </a:moveTo>
                <a:cubicBezTo>
                  <a:pt x="43" y="63"/>
                  <a:pt x="43" y="63"/>
                  <a:pt x="43" y="63"/>
                </a:cubicBezTo>
                <a:cubicBezTo>
                  <a:pt x="34" y="63"/>
                  <a:pt x="34" y="63"/>
                  <a:pt x="34" y="63"/>
                </a:cubicBezTo>
                <a:cubicBezTo>
                  <a:pt x="31" y="70"/>
                  <a:pt x="31" y="70"/>
                  <a:pt x="31" y="70"/>
                </a:cubicBezTo>
                <a:close/>
                <a:moveTo>
                  <a:pt x="73" y="0"/>
                </a:moveTo>
                <a:cubicBezTo>
                  <a:pt x="67" y="6"/>
                  <a:pt x="67" y="6"/>
                  <a:pt x="67" y="6"/>
                </a:cubicBezTo>
                <a:cubicBezTo>
                  <a:pt x="72" y="12"/>
                  <a:pt x="75" y="19"/>
                  <a:pt x="75" y="28"/>
                </a:cubicBezTo>
                <a:cubicBezTo>
                  <a:pt x="75" y="36"/>
                  <a:pt x="71" y="44"/>
                  <a:pt x="66" y="49"/>
                </a:cubicBezTo>
                <a:cubicBezTo>
                  <a:pt x="73" y="55"/>
                  <a:pt x="73" y="55"/>
                  <a:pt x="73" y="55"/>
                </a:cubicBezTo>
                <a:cubicBezTo>
                  <a:pt x="79" y="48"/>
                  <a:pt x="83" y="38"/>
                  <a:pt x="83" y="28"/>
                </a:cubicBezTo>
                <a:cubicBezTo>
                  <a:pt x="83" y="17"/>
                  <a:pt x="79" y="8"/>
                  <a:pt x="73" y="0"/>
                </a:cubicBezTo>
                <a:close/>
                <a:moveTo>
                  <a:pt x="11" y="55"/>
                </a:moveTo>
                <a:cubicBezTo>
                  <a:pt x="17" y="49"/>
                  <a:pt x="17" y="49"/>
                  <a:pt x="17" y="49"/>
                </a:cubicBezTo>
                <a:cubicBezTo>
                  <a:pt x="12" y="44"/>
                  <a:pt x="9" y="36"/>
                  <a:pt x="9" y="28"/>
                </a:cubicBezTo>
                <a:cubicBezTo>
                  <a:pt x="9" y="19"/>
                  <a:pt x="12" y="12"/>
                  <a:pt x="17" y="6"/>
                </a:cubicBezTo>
                <a:cubicBezTo>
                  <a:pt x="10" y="1"/>
                  <a:pt x="10" y="1"/>
                  <a:pt x="10" y="1"/>
                </a:cubicBezTo>
                <a:cubicBezTo>
                  <a:pt x="4" y="8"/>
                  <a:pt x="0" y="17"/>
                  <a:pt x="0" y="28"/>
                </a:cubicBezTo>
                <a:cubicBezTo>
                  <a:pt x="0" y="38"/>
                  <a:pt x="4" y="47"/>
                  <a:pt x="11" y="55"/>
                </a:cubicBezTo>
                <a:close/>
                <a:moveTo>
                  <a:pt x="61" y="10"/>
                </a:moveTo>
                <a:cubicBezTo>
                  <a:pt x="55" y="16"/>
                  <a:pt x="55" y="16"/>
                  <a:pt x="55" y="16"/>
                </a:cubicBezTo>
                <a:cubicBezTo>
                  <a:pt x="58" y="19"/>
                  <a:pt x="59" y="23"/>
                  <a:pt x="59" y="28"/>
                </a:cubicBezTo>
                <a:cubicBezTo>
                  <a:pt x="59" y="32"/>
                  <a:pt x="57" y="36"/>
                  <a:pt x="55" y="39"/>
                </a:cubicBezTo>
                <a:cubicBezTo>
                  <a:pt x="61" y="45"/>
                  <a:pt x="61" y="45"/>
                  <a:pt x="61" y="45"/>
                </a:cubicBezTo>
                <a:cubicBezTo>
                  <a:pt x="65" y="40"/>
                  <a:pt x="68" y="34"/>
                  <a:pt x="68" y="28"/>
                </a:cubicBezTo>
                <a:cubicBezTo>
                  <a:pt x="68" y="21"/>
                  <a:pt x="65" y="15"/>
                  <a:pt x="61" y="10"/>
                </a:cubicBezTo>
                <a:close/>
                <a:moveTo>
                  <a:pt x="22" y="45"/>
                </a:moveTo>
                <a:cubicBezTo>
                  <a:pt x="29" y="39"/>
                  <a:pt x="29" y="39"/>
                  <a:pt x="29" y="39"/>
                </a:cubicBezTo>
                <a:cubicBezTo>
                  <a:pt x="26" y="36"/>
                  <a:pt x="24" y="32"/>
                  <a:pt x="24" y="28"/>
                </a:cubicBezTo>
                <a:cubicBezTo>
                  <a:pt x="24" y="23"/>
                  <a:pt x="26" y="19"/>
                  <a:pt x="29" y="16"/>
                </a:cubicBezTo>
                <a:cubicBezTo>
                  <a:pt x="22" y="10"/>
                  <a:pt x="22" y="10"/>
                  <a:pt x="22" y="10"/>
                </a:cubicBezTo>
                <a:cubicBezTo>
                  <a:pt x="18" y="15"/>
                  <a:pt x="16" y="21"/>
                  <a:pt x="16" y="28"/>
                </a:cubicBezTo>
                <a:cubicBezTo>
                  <a:pt x="16" y="34"/>
                  <a:pt x="18" y="40"/>
                  <a:pt x="22" y="45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152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079830" y="273107"/>
            <a:ext cx="40799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solidFill>
                  <a:srgbClr val="FFDB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4400" b="1" dirty="0">
                <a:solidFill>
                  <a:srgbClr val="FFDB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开发进度展示</a:t>
            </a:r>
            <a:endParaRPr lang="zh-CN" altLang="en-US" sz="4000" b="1" dirty="0">
              <a:solidFill>
                <a:srgbClr val="FFDB3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565813" y="96088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目前进展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5664200" y="1291733"/>
            <a:ext cx="911224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29905" y="1894499"/>
            <a:ext cx="4378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1600" dirty="0">
              <a:solidFill>
                <a:srgbClr val="FFDB3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48590" y="3004952"/>
            <a:ext cx="666750" cy="666750"/>
          </a:xfrm>
          <a:prstGeom prst="ellipse">
            <a:avLst/>
          </a:prstGeom>
          <a:solidFill>
            <a:srgbClr val="FFD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966236" y="2968520"/>
            <a:ext cx="2236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总体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来说前端进度稍慢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29905" y="4323383"/>
            <a:ext cx="666750" cy="666750"/>
          </a:xfrm>
          <a:prstGeom prst="ellipse">
            <a:avLst/>
          </a:prstGeom>
          <a:solidFill>
            <a:srgbClr val="FFD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129905" y="5641814"/>
            <a:ext cx="666750" cy="666750"/>
          </a:xfrm>
          <a:prstGeom prst="ellipse">
            <a:avLst/>
          </a:prstGeom>
          <a:solidFill>
            <a:srgbClr val="FFD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106"/>
          <p:cNvSpPr>
            <a:spLocks noEditPoints="1"/>
          </p:cNvSpPr>
          <p:nvPr/>
        </p:nvSpPr>
        <p:spPr bwMode="auto">
          <a:xfrm>
            <a:off x="296041" y="3187396"/>
            <a:ext cx="333084" cy="300912"/>
          </a:xfrm>
          <a:custGeom>
            <a:avLst/>
            <a:gdLst>
              <a:gd name="T0" fmla="*/ 0 w 77"/>
              <a:gd name="T1" fmla="*/ 29 h 70"/>
              <a:gd name="T2" fmla="*/ 5 w 77"/>
              <a:gd name="T3" fmla="*/ 29 h 70"/>
              <a:gd name="T4" fmla="*/ 5 w 77"/>
              <a:gd name="T5" fmla="*/ 26 h 70"/>
              <a:gd name="T6" fmla="*/ 13 w 77"/>
              <a:gd name="T7" fmla="*/ 8 h 70"/>
              <a:gd name="T8" fmla="*/ 31 w 77"/>
              <a:gd name="T9" fmla="*/ 0 h 70"/>
              <a:gd name="T10" fmla="*/ 48 w 77"/>
              <a:gd name="T11" fmla="*/ 0 h 70"/>
              <a:gd name="T12" fmla="*/ 66 w 77"/>
              <a:gd name="T13" fmla="*/ 8 h 70"/>
              <a:gd name="T14" fmla="*/ 74 w 77"/>
              <a:gd name="T15" fmla="*/ 26 h 70"/>
              <a:gd name="T16" fmla="*/ 74 w 77"/>
              <a:gd name="T17" fmla="*/ 29 h 70"/>
              <a:gd name="T18" fmla="*/ 77 w 77"/>
              <a:gd name="T19" fmla="*/ 29 h 70"/>
              <a:gd name="T20" fmla="*/ 77 w 77"/>
              <a:gd name="T21" fmla="*/ 58 h 70"/>
              <a:gd name="T22" fmla="*/ 71 w 77"/>
              <a:gd name="T23" fmla="*/ 58 h 70"/>
              <a:gd name="T24" fmla="*/ 71 w 77"/>
              <a:gd name="T25" fmla="*/ 70 h 70"/>
              <a:gd name="T26" fmla="*/ 56 w 77"/>
              <a:gd name="T27" fmla="*/ 70 h 70"/>
              <a:gd name="T28" fmla="*/ 56 w 77"/>
              <a:gd name="T29" fmla="*/ 58 h 70"/>
              <a:gd name="T30" fmla="*/ 21 w 77"/>
              <a:gd name="T31" fmla="*/ 58 h 70"/>
              <a:gd name="T32" fmla="*/ 21 w 77"/>
              <a:gd name="T33" fmla="*/ 70 h 70"/>
              <a:gd name="T34" fmla="*/ 7 w 77"/>
              <a:gd name="T35" fmla="*/ 70 h 70"/>
              <a:gd name="T36" fmla="*/ 7 w 77"/>
              <a:gd name="T37" fmla="*/ 58 h 70"/>
              <a:gd name="T38" fmla="*/ 0 w 77"/>
              <a:gd name="T39" fmla="*/ 58 h 70"/>
              <a:gd name="T40" fmla="*/ 0 w 77"/>
              <a:gd name="T41" fmla="*/ 29 h 70"/>
              <a:gd name="T42" fmla="*/ 16 w 77"/>
              <a:gd name="T43" fmla="*/ 29 h 70"/>
              <a:gd name="T44" fmla="*/ 63 w 77"/>
              <a:gd name="T45" fmla="*/ 29 h 70"/>
              <a:gd name="T46" fmla="*/ 63 w 77"/>
              <a:gd name="T47" fmla="*/ 26 h 70"/>
              <a:gd name="T48" fmla="*/ 59 w 77"/>
              <a:gd name="T49" fmla="*/ 15 h 70"/>
              <a:gd name="T50" fmla="*/ 48 w 77"/>
              <a:gd name="T51" fmla="*/ 11 h 70"/>
              <a:gd name="T52" fmla="*/ 31 w 77"/>
              <a:gd name="T53" fmla="*/ 11 h 70"/>
              <a:gd name="T54" fmla="*/ 20 w 77"/>
              <a:gd name="T55" fmla="*/ 15 h 70"/>
              <a:gd name="T56" fmla="*/ 16 w 77"/>
              <a:gd name="T57" fmla="*/ 26 h 70"/>
              <a:gd name="T58" fmla="*/ 16 w 77"/>
              <a:gd name="T59" fmla="*/ 29 h 70"/>
              <a:gd name="T60" fmla="*/ 70 w 77"/>
              <a:gd name="T61" fmla="*/ 37 h 70"/>
              <a:gd name="T62" fmla="*/ 53 w 77"/>
              <a:gd name="T63" fmla="*/ 40 h 70"/>
              <a:gd name="T64" fmla="*/ 53 w 77"/>
              <a:gd name="T65" fmla="*/ 48 h 70"/>
              <a:gd name="T66" fmla="*/ 63 w 77"/>
              <a:gd name="T67" fmla="*/ 48 h 70"/>
              <a:gd name="T68" fmla="*/ 70 w 77"/>
              <a:gd name="T69" fmla="*/ 48 h 70"/>
              <a:gd name="T70" fmla="*/ 70 w 77"/>
              <a:gd name="T71" fmla="*/ 37 h 70"/>
              <a:gd name="T72" fmla="*/ 7 w 77"/>
              <a:gd name="T73" fmla="*/ 37 h 70"/>
              <a:gd name="T74" fmla="*/ 7 w 77"/>
              <a:gd name="T75" fmla="*/ 48 h 70"/>
              <a:gd name="T76" fmla="*/ 16 w 77"/>
              <a:gd name="T77" fmla="*/ 48 h 70"/>
              <a:gd name="T78" fmla="*/ 24 w 77"/>
              <a:gd name="T79" fmla="*/ 48 h 70"/>
              <a:gd name="T80" fmla="*/ 24 w 77"/>
              <a:gd name="T81" fmla="*/ 40 h 70"/>
              <a:gd name="T82" fmla="*/ 7 w 77"/>
              <a:gd name="T83" fmla="*/ 37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77" h="70">
                <a:moveTo>
                  <a:pt x="0" y="29"/>
                </a:moveTo>
                <a:cubicBezTo>
                  <a:pt x="5" y="29"/>
                  <a:pt x="5" y="29"/>
                  <a:pt x="5" y="29"/>
                </a:cubicBezTo>
                <a:cubicBezTo>
                  <a:pt x="5" y="26"/>
                  <a:pt x="5" y="26"/>
                  <a:pt x="5" y="26"/>
                </a:cubicBezTo>
                <a:cubicBezTo>
                  <a:pt x="5" y="19"/>
                  <a:pt x="8" y="12"/>
                  <a:pt x="13" y="8"/>
                </a:cubicBezTo>
                <a:cubicBezTo>
                  <a:pt x="17" y="3"/>
                  <a:pt x="24" y="0"/>
                  <a:pt x="31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55" y="0"/>
                  <a:pt x="61" y="3"/>
                  <a:pt x="66" y="8"/>
                </a:cubicBezTo>
                <a:cubicBezTo>
                  <a:pt x="71" y="12"/>
                  <a:pt x="74" y="19"/>
                  <a:pt x="74" y="26"/>
                </a:cubicBezTo>
                <a:cubicBezTo>
                  <a:pt x="74" y="29"/>
                  <a:pt x="74" y="29"/>
                  <a:pt x="74" y="29"/>
                </a:cubicBezTo>
                <a:cubicBezTo>
                  <a:pt x="77" y="29"/>
                  <a:pt x="77" y="29"/>
                  <a:pt x="77" y="29"/>
                </a:cubicBezTo>
                <a:cubicBezTo>
                  <a:pt x="77" y="58"/>
                  <a:pt x="77" y="58"/>
                  <a:pt x="77" y="58"/>
                </a:cubicBezTo>
                <a:cubicBezTo>
                  <a:pt x="71" y="58"/>
                  <a:pt x="71" y="58"/>
                  <a:pt x="71" y="58"/>
                </a:cubicBezTo>
                <a:cubicBezTo>
                  <a:pt x="71" y="70"/>
                  <a:pt x="71" y="70"/>
                  <a:pt x="71" y="70"/>
                </a:cubicBezTo>
                <a:cubicBezTo>
                  <a:pt x="56" y="70"/>
                  <a:pt x="56" y="70"/>
                  <a:pt x="56" y="70"/>
                </a:cubicBezTo>
                <a:cubicBezTo>
                  <a:pt x="56" y="58"/>
                  <a:pt x="56" y="58"/>
                  <a:pt x="56" y="58"/>
                </a:cubicBezTo>
                <a:cubicBezTo>
                  <a:pt x="21" y="58"/>
                  <a:pt x="21" y="58"/>
                  <a:pt x="21" y="58"/>
                </a:cubicBezTo>
                <a:cubicBezTo>
                  <a:pt x="21" y="70"/>
                  <a:pt x="21" y="70"/>
                  <a:pt x="21" y="70"/>
                </a:cubicBezTo>
                <a:cubicBezTo>
                  <a:pt x="7" y="70"/>
                  <a:pt x="7" y="70"/>
                  <a:pt x="7" y="70"/>
                </a:cubicBezTo>
                <a:cubicBezTo>
                  <a:pt x="7" y="58"/>
                  <a:pt x="7" y="58"/>
                  <a:pt x="7" y="58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29"/>
                  <a:pt x="0" y="29"/>
                  <a:pt x="0" y="29"/>
                </a:cubicBezTo>
                <a:close/>
                <a:moveTo>
                  <a:pt x="16" y="29"/>
                </a:moveTo>
                <a:cubicBezTo>
                  <a:pt x="63" y="29"/>
                  <a:pt x="63" y="29"/>
                  <a:pt x="63" y="29"/>
                </a:cubicBezTo>
                <a:cubicBezTo>
                  <a:pt x="63" y="26"/>
                  <a:pt x="63" y="26"/>
                  <a:pt x="63" y="26"/>
                </a:cubicBezTo>
                <a:cubicBezTo>
                  <a:pt x="63" y="22"/>
                  <a:pt x="61" y="18"/>
                  <a:pt x="59" y="15"/>
                </a:cubicBezTo>
                <a:cubicBezTo>
                  <a:pt x="56" y="13"/>
                  <a:pt x="52" y="11"/>
                  <a:pt x="48" y="11"/>
                </a:cubicBezTo>
                <a:cubicBezTo>
                  <a:pt x="31" y="11"/>
                  <a:pt x="31" y="11"/>
                  <a:pt x="31" y="11"/>
                </a:cubicBezTo>
                <a:cubicBezTo>
                  <a:pt x="27" y="11"/>
                  <a:pt x="23" y="13"/>
                  <a:pt x="20" y="15"/>
                </a:cubicBezTo>
                <a:cubicBezTo>
                  <a:pt x="18" y="18"/>
                  <a:pt x="16" y="22"/>
                  <a:pt x="16" y="26"/>
                </a:cubicBezTo>
                <a:cubicBezTo>
                  <a:pt x="16" y="29"/>
                  <a:pt x="16" y="29"/>
                  <a:pt x="16" y="29"/>
                </a:cubicBezTo>
                <a:close/>
                <a:moveTo>
                  <a:pt x="70" y="37"/>
                </a:moveTo>
                <a:cubicBezTo>
                  <a:pt x="53" y="40"/>
                  <a:pt x="53" y="40"/>
                  <a:pt x="53" y="40"/>
                </a:cubicBezTo>
                <a:cubicBezTo>
                  <a:pt x="53" y="48"/>
                  <a:pt x="53" y="48"/>
                  <a:pt x="53" y="48"/>
                </a:cubicBezTo>
                <a:cubicBezTo>
                  <a:pt x="63" y="48"/>
                  <a:pt x="63" y="48"/>
                  <a:pt x="63" y="48"/>
                </a:cubicBezTo>
                <a:cubicBezTo>
                  <a:pt x="70" y="48"/>
                  <a:pt x="70" y="48"/>
                  <a:pt x="70" y="48"/>
                </a:cubicBezTo>
                <a:cubicBezTo>
                  <a:pt x="70" y="37"/>
                  <a:pt x="70" y="37"/>
                  <a:pt x="70" y="37"/>
                </a:cubicBezTo>
                <a:close/>
                <a:moveTo>
                  <a:pt x="7" y="37"/>
                </a:moveTo>
                <a:cubicBezTo>
                  <a:pt x="7" y="48"/>
                  <a:pt x="7" y="48"/>
                  <a:pt x="7" y="48"/>
                </a:cubicBezTo>
                <a:cubicBezTo>
                  <a:pt x="16" y="48"/>
                  <a:pt x="16" y="48"/>
                  <a:pt x="16" y="48"/>
                </a:cubicBezTo>
                <a:cubicBezTo>
                  <a:pt x="24" y="48"/>
                  <a:pt x="24" y="48"/>
                  <a:pt x="24" y="48"/>
                </a:cubicBezTo>
                <a:cubicBezTo>
                  <a:pt x="24" y="40"/>
                  <a:pt x="24" y="40"/>
                  <a:pt x="24" y="40"/>
                </a:cubicBezTo>
                <a:lnTo>
                  <a:pt x="7" y="3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4" name="Freeform 170"/>
          <p:cNvSpPr>
            <a:spLocks/>
          </p:cNvSpPr>
          <p:nvPr/>
        </p:nvSpPr>
        <p:spPr bwMode="auto">
          <a:xfrm>
            <a:off x="311398" y="5829300"/>
            <a:ext cx="333084" cy="303897"/>
          </a:xfrm>
          <a:custGeom>
            <a:avLst/>
            <a:gdLst>
              <a:gd name="T0" fmla="*/ 29 w 85"/>
              <a:gd name="T1" fmla="*/ 0 h 78"/>
              <a:gd name="T2" fmla="*/ 34 w 85"/>
              <a:gd name="T3" fmla="*/ 29 h 78"/>
              <a:gd name="T4" fmla="*/ 8 w 85"/>
              <a:gd name="T5" fmla="*/ 29 h 78"/>
              <a:gd name="T6" fmla="*/ 6 w 85"/>
              <a:gd name="T7" fmla="*/ 29 h 78"/>
              <a:gd name="T8" fmla="*/ 0 w 85"/>
              <a:gd name="T9" fmla="*/ 35 h 78"/>
              <a:gd name="T10" fmla="*/ 0 w 85"/>
              <a:gd name="T11" fmla="*/ 35 h 78"/>
              <a:gd name="T12" fmla="*/ 4 w 85"/>
              <a:gd name="T13" fmla="*/ 42 h 78"/>
              <a:gd name="T14" fmla="*/ 0 w 85"/>
              <a:gd name="T15" fmla="*/ 47 h 78"/>
              <a:gd name="T16" fmla="*/ 0 w 85"/>
              <a:gd name="T17" fmla="*/ 47 h 78"/>
              <a:gd name="T18" fmla="*/ 5 w 85"/>
              <a:gd name="T19" fmla="*/ 54 h 78"/>
              <a:gd name="T20" fmla="*/ 4 w 85"/>
              <a:gd name="T21" fmla="*/ 58 h 78"/>
              <a:gd name="T22" fmla="*/ 4 w 85"/>
              <a:gd name="T23" fmla="*/ 58 h 78"/>
              <a:gd name="T24" fmla="*/ 10 w 85"/>
              <a:gd name="T25" fmla="*/ 65 h 78"/>
              <a:gd name="T26" fmla="*/ 11 w 85"/>
              <a:gd name="T27" fmla="*/ 65 h 78"/>
              <a:gd name="T28" fmla="*/ 9 w 85"/>
              <a:gd name="T29" fmla="*/ 70 h 78"/>
              <a:gd name="T30" fmla="*/ 9 w 85"/>
              <a:gd name="T31" fmla="*/ 70 h 78"/>
              <a:gd name="T32" fmla="*/ 15 w 85"/>
              <a:gd name="T33" fmla="*/ 77 h 78"/>
              <a:gd name="T34" fmla="*/ 29 w 85"/>
              <a:gd name="T35" fmla="*/ 77 h 78"/>
              <a:gd name="T36" fmla="*/ 45 w 85"/>
              <a:gd name="T37" fmla="*/ 77 h 78"/>
              <a:gd name="T38" fmla="*/ 46 w 85"/>
              <a:gd name="T39" fmla="*/ 77 h 78"/>
              <a:gd name="T40" fmla="*/ 51 w 85"/>
              <a:gd name="T41" fmla="*/ 71 h 78"/>
              <a:gd name="T42" fmla="*/ 66 w 85"/>
              <a:gd name="T43" fmla="*/ 69 h 78"/>
              <a:gd name="T44" fmla="*/ 66 w 85"/>
              <a:gd name="T45" fmla="*/ 78 h 78"/>
              <a:gd name="T46" fmla="*/ 85 w 85"/>
              <a:gd name="T47" fmla="*/ 78 h 78"/>
              <a:gd name="T48" fmla="*/ 85 w 85"/>
              <a:gd name="T49" fmla="*/ 25 h 78"/>
              <a:gd name="T50" fmla="*/ 66 w 85"/>
              <a:gd name="T51" fmla="*/ 25 h 78"/>
              <a:gd name="T52" fmla="*/ 66 w 85"/>
              <a:gd name="T53" fmla="*/ 32 h 78"/>
              <a:gd name="T54" fmla="*/ 61 w 85"/>
              <a:gd name="T55" fmla="*/ 32 h 78"/>
              <a:gd name="T56" fmla="*/ 29 w 85"/>
              <a:gd name="T57" fmla="*/ 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5" h="78">
                <a:moveTo>
                  <a:pt x="29" y="0"/>
                </a:moveTo>
                <a:cubicBezTo>
                  <a:pt x="1" y="7"/>
                  <a:pt x="33" y="28"/>
                  <a:pt x="34" y="29"/>
                </a:cubicBezTo>
                <a:cubicBezTo>
                  <a:pt x="8" y="29"/>
                  <a:pt x="8" y="29"/>
                  <a:pt x="8" y="29"/>
                </a:cubicBezTo>
                <a:cubicBezTo>
                  <a:pt x="6" y="29"/>
                  <a:pt x="6" y="29"/>
                  <a:pt x="6" y="29"/>
                </a:cubicBezTo>
                <a:cubicBezTo>
                  <a:pt x="3" y="29"/>
                  <a:pt x="0" y="32"/>
                  <a:pt x="0" y="35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38"/>
                  <a:pt x="1" y="41"/>
                  <a:pt x="4" y="42"/>
                </a:cubicBezTo>
                <a:cubicBezTo>
                  <a:pt x="2" y="43"/>
                  <a:pt x="0" y="45"/>
                  <a:pt x="0" y="47"/>
                </a:cubicBezTo>
                <a:cubicBezTo>
                  <a:pt x="0" y="47"/>
                  <a:pt x="0" y="47"/>
                  <a:pt x="0" y="47"/>
                </a:cubicBezTo>
                <a:cubicBezTo>
                  <a:pt x="0" y="51"/>
                  <a:pt x="2" y="53"/>
                  <a:pt x="5" y="54"/>
                </a:cubicBezTo>
                <a:cubicBezTo>
                  <a:pt x="4" y="55"/>
                  <a:pt x="4" y="57"/>
                  <a:pt x="4" y="58"/>
                </a:cubicBezTo>
                <a:cubicBezTo>
                  <a:pt x="4" y="58"/>
                  <a:pt x="4" y="58"/>
                  <a:pt x="4" y="58"/>
                </a:cubicBezTo>
                <a:cubicBezTo>
                  <a:pt x="4" y="62"/>
                  <a:pt x="7" y="65"/>
                  <a:pt x="10" y="65"/>
                </a:cubicBezTo>
                <a:cubicBezTo>
                  <a:pt x="11" y="65"/>
                  <a:pt x="11" y="65"/>
                  <a:pt x="11" y="65"/>
                </a:cubicBezTo>
                <a:cubicBezTo>
                  <a:pt x="9" y="66"/>
                  <a:pt x="9" y="68"/>
                  <a:pt x="9" y="70"/>
                </a:cubicBezTo>
                <a:cubicBezTo>
                  <a:pt x="9" y="70"/>
                  <a:pt x="9" y="70"/>
                  <a:pt x="9" y="70"/>
                </a:cubicBezTo>
                <a:cubicBezTo>
                  <a:pt x="9" y="74"/>
                  <a:pt x="12" y="77"/>
                  <a:pt x="15" y="77"/>
                </a:cubicBezTo>
                <a:cubicBezTo>
                  <a:pt x="29" y="77"/>
                  <a:pt x="29" y="77"/>
                  <a:pt x="29" y="77"/>
                </a:cubicBezTo>
                <a:cubicBezTo>
                  <a:pt x="45" y="77"/>
                  <a:pt x="45" y="77"/>
                  <a:pt x="45" y="77"/>
                </a:cubicBezTo>
                <a:cubicBezTo>
                  <a:pt x="46" y="77"/>
                  <a:pt x="46" y="77"/>
                  <a:pt x="46" y="77"/>
                </a:cubicBezTo>
                <a:cubicBezTo>
                  <a:pt x="51" y="71"/>
                  <a:pt x="51" y="71"/>
                  <a:pt x="51" y="71"/>
                </a:cubicBezTo>
                <a:cubicBezTo>
                  <a:pt x="66" y="69"/>
                  <a:pt x="66" y="69"/>
                  <a:pt x="66" y="69"/>
                </a:cubicBezTo>
                <a:cubicBezTo>
                  <a:pt x="66" y="78"/>
                  <a:pt x="66" y="78"/>
                  <a:pt x="66" y="78"/>
                </a:cubicBezTo>
                <a:cubicBezTo>
                  <a:pt x="85" y="78"/>
                  <a:pt x="85" y="78"/>
                  <a:pt x="85" y="78"/>
                </a:cubicBezTo>
                <a:cubicBezTo>
                  <a:pt x="85" y="25"/>
                  <a:pt x="85" y="25"/>
                  <a:pt x="85" y="25"/>
                </a:cubicBezTo>
                <a:cubicBezTo>
                  <a:pt x="66" y="25"/>
                  <a:pt x="66" y="25"/>
                  <a:pt x="66" y="25"/>
                </a:cubicBezTo>
                <a:cubicBezTo>
                  <a:pt x="66" y="32"/>
                  <a:pt x="66" y="32"/>
                  <a:pt x="66" y="32"/>
                </a:cubicBezTo>
                <a:cubicBezTo>
                  <a:pt x="61" y="32"/>
                  <a:pt x="61" y="32"/>
                  <a:pt x="61" y="32"/>
                </a:cubicBezTo>
                <a:cubicBezTo>
                  <a:pt x="57" y="16"/>
                  <a:pt x="32" y="17"/>
                  <a:pt x="29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Freeform 176"/>
          <p:cNvSpPr>
            <a:spLocks noEditPoints="1"/>
          </p:cNvSpPr>
          <p:nvPr/>
        </p:nvSpPr>
        <p:spPr bwMode="auto">
          <a:xfrm>
            <a:off x="311398" y="4470316"/>
            <a:ext cx="279627" cy="348813"/>
          </a:xfrm>
          <a:custGeom>
            <a:avLst/>
            <a:gdLst>
              <a:gd name="T0" fmla="*/ 49 w 85"/>
              <a:gd name="T1" fmla="*/ 26 h 106"/>
              <a:gd name="T2" fmla="*/ 33 w 85"/>
              <a:gd name="T3" fmla="*/ 22 h 106"/>
              <a:gd name="T4" fmla="*/ 26 w 85"/>
              <a:gd name="T5" fmla="*/ 42 h 106"/>
              <a:gd name="T6" fmla="*/ 34 w 85"/>
              <a:gd name="T7" fmla="*/ 55 h 106"/>
              <a:gd name="T8" fmla="*/ 35 w 85"/>
              <a:gd name="T9" fmla="*/ 59 h 106"/>
              <a:gd name="T10" fmla="*/ 49 w 85"/>
              <a:gd name="T11" fmla="*/ 63 h 106"/>
              <a:gd name="T12" fmla="*/ 63 w 85"/>
              <a:gd name="T13" fmla="*/ 59 h 106"/>
              <a:gd name="T14" fmla="*/ 63 w 85"/>
              <a:gd name="T15" fmla="*/ 55 h 106"/>
              <a:gd name="T16" fmla="*/ 72 w 85"/>
              <a:gd name="T17" fmla="*/ 42 h 106"/>
              <a:gd name="T18" fmla="*/ 64 w 85"/>
              <a:gd name="T19" fmla="*/ 22 h 106"/>
              <a:gd name="T20" fmla="*/ 49 w 85"/>
              <a:gd name="T21" fmla="*/ 26 h 106"/>
              <a:gd name="T22" fmla="*/ 84 w 85"/>
              <a:gd name="T23" fmla="*/ 77 h 106"/>
              <a:gd name="T24" fmla="*/ 14 w 85"/>
              <a:gd name="T25" fmla="*/ 77 h 106"/>
              <a:gd name="T26" fmla="*/ 11 w 85"/>
              <a:gd name="T27" fmla="*/ 87 h 106"/>
              <a:gd name="T28" fmla="*/ 11 w 85"/>
              <a:gd name="T29" fmla="*/ 87 h 106"/>
              <a:gd name="T30" fmla="*/ 14 w 85"/>
              <a:gd name="T31" fmla="*/ 96 h 106"/>
              <a:gd name="T32" fmla="*/ 85 w 85"/>
              <a:gd name="T33" fmla="*/ 96 h 106"/>
              <a:gd name="T34" fmla="*/ 85 w 85"/>
              <a:gd name="T35" fmla="*/ 106 h 106"/>
              <a:gd name="T36" fmla="*/ 12 w 85"/>
              <a:gd name="T37" fmla="*/ 106 h 106"/>
              <a:gd name="T38" fmla="*/ 10 w 85"/>
              <a:gd name="T39" fmla="*/ 106 h 106"/>
              <a:gd name="T40" fmla="*/ 8 w 85"/>
              <a:gd name="T41" fmla="*/ 105 h 106"/>
              <a:gd name="T42" fmla="*/ 7 w 85"/>
              <a:gd name="T43" fmla="*/ 104 h 106"/>
              <a:gd name="T44" fmla="*/ 0 w 85"/>
              <a:gd name="T45" fmla="*/ 87 h 106"/>
              <a:gd name="T46" fmla="*/ 0 w 85"/>
              <a:gd name="T47" fmla="*/ 87 h 106"/>
              <a:gd name="T48" fmla="*/ 7 w 85"/>
              <a:gd name="T49" fmla="*/ 69 h 106"/>
              <a:gd name="T50" fmla="*/ 8 w 85"/>
              <a:gd name="T51" fmla="*/ 68 h 106"/>
              <a:gd name="T52" fmla="*/ 9 w 85"/>
              <a:gd name="T53" fmla="*/ 66 h 106"/>
              <a:gd name="T54" fmla="*/ 12 w 85"/>
              <a:gd name="T55" fmla="*/ 66 h 106"/>
              <a:gd name="T56" fmla="*/ 84 w 85"/>
              <a:gd name="T57" fmla="*/ 66 h 106"/>
              <a:gd name="T58" fmla="*/ 84 w 85"/>
              <a:gd name="T59" fmla="*/ 77 h 106"/>
              <a:gd name="T60" fmla="*/ 16 w 85"/>
              <a:gd name="T61" fmla="*/ 91 h 106"/>
              <a:gd name="T62" fmla="*/ 16 w 85"/>
              <a:gd name="T63" fmla="*/ 93 h 106"/>
              <a:gd name="T64" fmla="*/ 78 w 85"/>
              <a:gd name="T65" fmla="*/ 93 h 106"/>
              <a:gd name="T66" fmla="*/ 78 w 85"/>
              <a:gd name="T67" fmla="*/ 91 h 106"/>
              <a:gd name="T68" fmla="*/ 16 w 85"/>
              <a:gd name="T69" fmla="*/ 91 h 106"/>
              <a:gd name="T70" fmla="*/ 16 w 85"/>
              <a:gd name="T71" fmla="*/ 80 h 106"/>
              <a:gd name="T72" fmla="*/ 16 w 85"/>
              <a:gd name="T73" fmla="*/ 82 h 106"/>
              <a:gd name="T74" fmla="*/ 78 w 85"/>
              <a:gd name="T75" fmla="*/ 82 h 106"/>
              <a:gd name="T76" fmla="*/ 78 w 85"/>
              <a:gd name="T77" fmla="*/ 80 h 106"/>
              <a:gd name="T78" fmla="*/ 16 w 85"/>
              <a:gd name="T79" fmla="*/ 80 h 106"/>
              <a:gd name="T80" fmla="*/ 16 w 85"/>
              <a:gd name="T81" fmla="*/ 85 h 106"/>
              <a:gd name="T82" fmla="*/ 16 w 85"/>
              <a:gd name="T83" fmla="*/ 88 h 106"/>
              <a:gd name="T84" fmla="*/ 78 w 85"/>
              <a:gd name="T85" fmla="*/ 88 h 106"/>
              <a:gd name="T86" fmla="*/ 78 w 85"/>
              <a:gd name="T87" fmla="*/ 85 h 106"/>
              <a:gd name="T88" fmla="*/ 16 w 85"/>
              <a:gd name="T89" fmla="*/ 85 h 106"/>
              <a:gd name="T90" fmla="*/ 50 w 85"/>
              <a:gd name="T91" fmla="*/ 10 h 106"/>
              <a:gd name="T92" fmla="*/ 73 w 85"/>
              <a:gd name="T93" fmla="*/ 8 h 106"/>
              <a:gd name="T94" fmla="*/ 51 w 85"/>
              <a:gd name="T95" fmla="*/ 15 h 106"/>
              <a:gd name="T96" fmla="*/ 50 w 85"/>
              <a:gd name="T97" fmla="*/ 24 h 106"/>
              <a:gd name="T98" fmla="*/ 48 w 85"/>
              <a:gd name="T99" fmla="*/ 24 h 106"/>
              <a:gd name="T100" fmla="*/ 40 w 85"/>
              <a:gd name="T101" fmla="*/ 8 h 106"/>
              <a:gd name="T102" fmla="*/ 46 w 85"/>
              <a:gd name="T103" fmla="*/ 4 h 106"/>
              <a:gd name="T104" fmla="*/ 50 w 85"/>
              <a:gd name="T105" fmla="*/ 1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85" h="106">
                <a:moveTo>
                  <a:pt x="49" y="26"/>
                </a:moveTo>
                <a:cubicBezTo>
                  <a:pt x="47" y="24"/>
                  <a:pt x="40" y="19"/>
                  <a:pt x="33" y="22"/>
                </a:cubicBezTo>
                <a:cubicBezTo>
                  <a:pt x="25" y="25"/>
                  <a:pt x="22" y="34"/>
                  <a:pt x="26" y="42"/>
                </a:cubicBezTo>
                <a:cubicBezTo>
                  <a:pt x="30" y="50"/>
                  <a:pt x="33" y="53"/>
                  <a:pt x="34" y="55"/>
                </a:cubicBezTo>
                <a:cubicBezTo>
                  <a:pt x="35" y="56"/>
                  <a:pt x="34" y="58"/>
                  <a:pt x="35" y="59"/>
                </a:cubicBezTo>
                <a:cubicBezTo>
                  <a:pt x="36" y="64"/>
                  <a:pt x="46" y="66"/>
                  <a:pt x="49" y="63"/>
                </a:cubicBezTo>
                <a:cubicBezTo>
                  <a:pt x="52" y="66"/>
                  <a:pt x="62" y="64"/>
                  <a:pt x="63" y="59"/>
                </a:cubicBezTo>
                <a:cubicBezTo>
                  <a:pt x="63" y="58"/>
                  <a:pt x="63" y="56"/>
                  <a:pt x="63" y="55"/>
                </a:cubicBezTo>
                <a:cubicBezTo>
                  <a:pt x="64" y="53"/>
                  <a:pt x="68" y="50"/>
                  <a:pt x="72" y="42"/>
                </a:cubicBezTo>
                <a:cubicBezTo>
                  <a:pt x="76" y="34"/>
                  <a:pt x="73" y="25"/>
                  <a:pt x="64" y="22"/>
                </a:cubicBezTo>
                <a:cubicBezTo>
                  <a:pt x="58" y="19"/>
                  <a:pt x="51" y="24"/>
                  <a:pt x="49" y="26"/>
                </a:cubicBezTo>
                <a:close/>
                <a:moveTo>
                  <a:pt x="84" y="77"/>
                </a:moveTo>
                <a:cubicBezTo>
                  <a:pt x="14" y="77"/>
                  <a:pt x="14" y="77"/>
                  <a:pt x="14" y="77"/>
                </a:cubicBezTo>
                <a:cubicBezTo>
                  <a:pt x="11" y="80"/>
                  <a:pt x="10" y="83"/>
                  <a:pt x="11" y="87"/>
                </a:cubicBezTo>
                <a:cubicBezTo>
                  <a:pt x="11" y="87"/>
                  <a:pt x="11" y="87"/>
                  <a:pt x="11" y="87"/>
                </a:cubicBezTo>
                <a:cubicBezTo>
                  <a:pt x="11" y="90"/>
                  <a:pt x="12" y="93"/>
                  <a:pt x="14" y="96"/>
                </a:cubicBezTo>
                <a:cubicBezTo>
                  <a:pt x="85" y="96"/>
                  <a:pt x="85" y="96"/>
                  <a:pt x="85" y="96"/>
                </a:cubicBezTo>
                <a:cubicBezTo>
                  <a:pt x="85" y="106"/>
                  <a:pt x="85" y="106"/>
                  <a:pt x="85" y="106"/>
                </a:cubicBezTo>
                <a:cubicBezTo>
                  <a:pt x="12" y="106"/>
                  <a:pt x="12" y="106"/>
                  <a:pt x="12" y="106"/>
                </a:cubicBezTo>
                <a:cubicBezTo>
                  <a:pt x="10" y="106"/>
                  <a:pt x="10" y="106"/>
                  <a:pt x="10" y="106"/>
                </a:cubicBezTo>
                <a:cubicBezTo>
                  <a:pt x="8" y="105"/>
                  <a:pt x="8" y="105"/>
                  <a:pt x="8" y="105"/>
                </a:cubicBezTo>
                <a:cubicBezTo>
                  <a:pt x="8" y="104"/>
                  <a:pt x="7" y="104"/>
                  <a:pt x="7" y="104"/>
                </a:cubicBezTo>
                <a:cubicBezTo>
                  <a:pt x="3" y="99"/>
                  <a:pt x="0" y="93"/>
                  <a:pt x="0" y="87"/>
                </a:cubicBezTo>
                <a:cubicBezTo>
                  <a:pt x="0" y="87"/>
                  <a:pt x="0" y="87"/>
                  <a:pt x="0" y="87"/>
                </a:cubicBezTo>
                <a:cubicBezTo>
                  <a:pt x="0" y="81"/>
                  <a:pt x="2" y="74"/>
                  <a:pt x="7" y="69"/>
                </a:cubicBezTo>
                <a:cubicBezTo>
                  <a:pt x="7" y="69"/>
                  <a:pt x="7" y="68"/>
                  <a:pt x="8" y="68"/>
                </a:cubicBezTo>
                <a:cubicBezTo>
                  <a:pt x="9" y="66"/>
                  <a:pt x="9" y="66"/>
                  <a:pt x="9" y="66"/>
                </a:cubicBezTo>
                <a:cubicBezTo>
                  <a:pt x="12" y="66"/>
                  <a:pt x="12" y="66"/>
                  <a:pt x="12" y="66"/>
                </a:cubicBezTo>
                <a:cubicBezTo>
                  <a:pt x="84" y="66"/>
                  <a:pt x="84" y="66"/>
                  <a:pt x="84" y="66"/>
                </a:cubicBezTo>
                <a:cubicBezTo>
                  <a:pt x="84" y="77"/>
                  <a:pt x="84" y="77"/>
                  <a:pt x="84" y="77"/>
                </a:cubicBezTo>
                <a:close/>
                <a:moveTo>
                  <a:pt x="16" y="91"/>
                </a:moveTo>
                <a:cubicBezTo>
                  <a:pt x="16" y="93"/>
                  <a:pt x="16" y="93"/>
                  <a:pt x="16" y="93"/>
                </a:cubicBezTo>
                <a:cubicBezTo>
                  <a:pt x="78" y="93"/>
                  <a:pt x="78" y="93"/>
                  <a:pt x="78" y="93"/>
                </a:cubicBezTo>
                <a:cubicBezTo>
                  <a:pt x="78" y="91"/>
                  <a:pt x="78" y="91"/>
                  <a:pt x="78" y="91"/>
                </a:cubicBezTo>
                <a:cubicBezTo>
                  <a:pt x="16" y="91"/>
                  <a:pt x="16" y="91"/>
                  <a:pt x="16" y="91"/>
                </a:cubicBezTo>
                <a:close/>
                <a:moveTo>
                  <a:pt x="16" y="80"/>
                </a:moveTo>
                <a:cubicBezTo>
                  <a:pt x="16" y="82"/>
                  <a:pt x="16" y="82"/>
                  <a:pt x="16" y="82"/>
                </a:cubicBezTo>
                <a:cubicBezTo>
                  <a:pt x="78" y="82"/>
                  <a:pt x="78" y="82"/>
                  <a:pt x="78" y="82"/>
                </a:cubicBezTo>
                <a:cubicBezTo>
                  <a:pt x="78" y="80"/>
                  <a:pt x="78" y="80"/>
                  <a:pt x="78" y="80"/>
                </a:cubicBezTo>
                <a:cubicBezTo>
                  <a:pt x="16" y="80"/>
                  <a:pt x="16" y="80"/>
                  <a:pt x="16" y="80"/>
                </a:cubicBezTo>
                <a:close/>
                <a:moveTo>
                  <a:pt x="16" y="85"/>
                </a:moveTo>
                <a:cubicBezTo>
                  <a:pt x="16" y="88"/>
                  <a:pt x="16" y="88"/>
                  <a:pt x="16" y="88"/>
                </a:cubicBezTo>
                <a:cubicBezTo>
                  <a:pt x="78" y="88"/>
                  <a:pt x="78" y="88"/>
                  <a:pt x="78" y="88"/>
                </a:cubicBezTo>
                <a:cubicBezTo>
                  <a:pt x="78" y="85"/>
                  <a:pt x="78" y="85"/>
                  <a:pt x="78" y="85"/>
                </a:cubicBezTo>
                <a:cubicBezTo>
                  <a:pt x="16" y="85"/>
                  <a:pt x="16" y="85"/>
                  <a:pt x="16" y="85"/>
                </a:cubicBezTo>
                <a:close/>
                <a:moveTo>
                  <a:pt x="50" y="10"/>
                </a:moveTo>
                <a:cubicBezTo>
                  <a:pt x="54" y="0"/>
                  <a:pt x="64" y="5"/>
                  <a:pt x="73" y="8"/>
                </a:cubicBezTo>
                <a:cubicBezTo>
                  <a:pt x="69" y="14"/>
                  <a:pt x="58" y="18"/>
                  <a:pt x="51" y="15"/>
                </a:cubicBezTo>
                <a:cubicBezTo>
                  <a:pt x="51" y="18"/>
                  <a:pt x="50" y="21"/>
                  <a:pt x="50" y="24"/>
                </a:cubicBezTo>
                <a:cubicBezTo>
                  <a:pt x="48" y="24"/>
                  <a:pt x="48" y="24"/>
                  <a:pt x="48" y="24"/>
                </a:cubicBezTo>
                <a:cubicBezTo>
                  <a:pt x="48" y="17"/>
                  <a:pt x="46" y="13"/>
                  <a:pt x="40" y="8"/>
                </a:cubicBezTo>
                <a:cubicBezTo>
                  <a:pt x="46" y="4"/>
                  <a:pt x="46" y="4"/>
                  <a:pt x="46" y="4"/>
                </a:cubicBezTo>
                <a:cubicBezTo>
                  <a:pt x="48" y="6"/>
                  <a:pt x="50" y="8"/>
                  <a:pt x="50" y="1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924692" y="4253641"/>
            <a:ext cx="33857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前端开发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：实现了前后端连接以及查看分组、添加新用户页面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53727" y="1957596"/>
            <a:ext cx="2319477" cy="4304397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47066" y="1957596"/>
            <a:ext cx="2328417" cy="432417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12080" y="1957596"/>
            <a:ext cx="2305050" cy="4339217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644EC521-8A18-455D-9974-C16F4E5AB96F}"/>
              </a:ext>
            </a:extLst>
          </p:cNvPr>
          <p:cNvSpPr txBox="1"/>
          <p:nvPr/>
        </p:nvSpPr>
        <p:spPr>
          <a:xfrm>
            <a:off x="908592" y="5665706"/>
            <a:ext cx="3401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后端开发部分：完成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了大部分模块的开发及单元测试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98750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8636680" y="1792905"/>
            <a:ext cx="2866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稳定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更新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8600545" y="4189451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部分任务回炉重造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8501A50-7383-4221-9294-CD79D673F00B}"/>
              </a:ext>
            </a:extLst>
          </p:cNvPr>
          <p:cNvSpPr txBox="1"/>
          <p:nvPr/>
        </p:nvSpPr>
        <p:spPr>
          <a:xfrm>
            <a:off x="4079830" y="273107"/>
            <a:ext cx="40799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solidFill>
                  <a:srgbClr val="FFDB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4400" b="1" dirty="0">
                <a:solidFill>
                  <a:srgbClr val="FFDB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开发进度展示</a:t>
            </a:r>
            <a:endParaRPr lang="zh-CN" altLang="en-US" sz="4000" b="1" dirty="0">
              <a:solidFill>
                <a:srgbClr val="FFDB3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66C93E3-71E6-49C0-ABED-4CCD9DF8C461}"/>
              </a:ext>
            </a:extLst>
          </p:cNvPr>
          <p:cNvSpPr txBox="1"/>
          <p:nvPr/>
        </p:nvSpPr>
        <p:spPr>
          <a:xfrm>
            <a:off x="5565813" y="960883"/>
            <a:ext cx="106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Kanban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2826CCFA-44AB-467C-ABD7-BCC2339D695C}"/>
              </a:ext>
            </a:extLst>
          </p:cNvPr>
          <p:cNvCxnSpPr/>
          <p:nvPr/>
        </p:nvCxnSpPr>
        <p:spPr>
          <a:xfrm>
            <a:off x="5664200" y="1291733"/>
            <a:ext cx="911224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113" y="1579400"/>
            <a:ext cx="8018328" cy="4198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03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内容占位符 17"/>
          <p:cNvSpPr>
            <a:spLocks noGrp="1"/>
          </p:cNvSpPr>
          <p:nvPr>
            <p:ph idx="1"/>
          </p:nvPr>
        </p:nvSpPr>
        <p:spPr>
          <a:xfrm>
            <a:off x="1467811" y="1578951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前端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debug</a:t>
            </a:r>
            <a:r>
              <a:rPr lang="zh-CN" altLang="en-US" dirty="0" smtClean="0"/>
              <a:t>能力</a:t>
            </a:r>
            <a:r>
              <a:rPr lang="en-US" altLang="zh-CN" dirty="0" smtClean="0"/>
              <a:t>++</a:t>
            </a:r>
          </a:p>
          <a:p>
            <a:pPr lvl="1"/>
            <a:r>
              <a:rPr lang="zh-CN" altLang="en-US" dirty="0" smtClean="0"/>
              <a:t>在</a:t>
            </a:r>
            <a:r>
              <a:rPr lang="zh-CN" altLang="en-US" dirty="0" smtClean="0"/>
              <a:t>不支持</a:t>
            </a:r>
            <a:r>
              <a:rPr lang="en-US" altLang="zh-CN" dirty="0" smtClean="0"/>
              <a:t>cookies</a:t>
            </a:r>
            <a:r>
              <a:rPr lang="zh-CN" altLang="en-US" dirty="0" smtClean="0"/>
              <a:t>的微信小程序中维持登录</a:t>
            </a:r>
            <a:r>
              <a:rPr lang="zh-CN" altLang="en-US" dirty="0" smtClean="0"/>
              <a:t>态</a:t>
            </a:r>
            <a:endParaRPr lang="en-US" altLang="zh-CN" dirty="0"/>
          </a:p>
          <a:p>
            <a:pPr lvl="1"/>
            <a:r>
              <a:rPr lang="zh-CN" altLang="en-US" dirty="0"/>
              <a:t>对密码加密部分有些小问题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后端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尝试了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提交时的冲突处理</a:t>
            </a:r>
            <a:endParaRPr lang="en-US" altLang="zh-CN" dirty="0"/>
          </a:p>
          <a:p>
            <a:pPr lvl="1"/>
            <a:r>
              <a:rPr lang="zh-CN" altLang="en-US" dirty="0" smtClean="0"/>
              <a:t>与前端协作开发时的团队精神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29905" y="1894499"/>
            <a:ext cx="4378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1600" dirty="0">
              <a:solidFill>
                <a:srgbClr val="FFDB3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673025" y="1592377"/>
            <a:ext cx="666750" cy="666750"/>
          </a:xfrm>
          <a:prstGeom prst="ellipse">
            <a:avLst/>
          </a:prstGeom>
          <a:solidFill>
            <a:srgbClr val="FFD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106"/>
          <p:cNvSpPr>
            <a:spLocks noEditPoints="1"/>
          </p:cNvSpPr>
          <p:nvPr/>
        </p:nvSpPr>
        <p:spPr bwMode="auto">
          <a:xfrm>
            <a:off x="820476" y="1774821"/>
            <a:ext cx="333084" cy="300912"/>
          </a:xfrm>
          <a:custGeom>
            <a:avLst/>
            <a:gdLst>
              <a:gd name="T0" fmla="*/ 0 w 77"/>
              <a:gd name="T1" fmla="*/ 29 h 70"/>
              <a:gd name="T2" fmla="*/ 5 w 77"/>
              <a:gd name="T3" fmla="*/ 29 h 70"/>
              <a:gd name="T4" fmla="*/ 5 w 77"/>
              <a:gd name="T5" fmla="*/ 26 h 70"/>
              <a:gd name="T6" fmla="*/ 13 w 77"/>
              <a:gd name="T7" fmla="*/ 8 h 70"/>
              <a:gd name="T8" fmla="*/ 31 w 77"/>
              <a:gd name="T9" fmla="*/ 0 h 70"/>
              <a:gd name="T10" fmla="*/ 48 w 77"/>
              <a:gd name="T11" fmla="*/ 0 h 70"/>
              <a:gd name="T12" fmla="*/ 66 w 77"/>
              <a:gd name="T13" fmla="*/ 8 h 70"/>
              <a:gd name="T14" fmla="*/ 74 w 77"/>
              <a:gd name="T15" fmla="*/ 26 h 70"/>
              <a:gd name="T16" fmla="*/ 74 w 77"/>
              <a:gd name="T17" fmla="*/ 29 h 70"/>
              <a:gd name="T18" fmla="*/ 77 w 77"/>
              <a:gd name="T19" fmla="*/ 29 h 70"/>
              <a:gd name="T20" fmla="*/ 77 w 77"/>
              <a:gd name="T21" fmla="*/ 58 h 70"/>
              <a:gd name="T22" fmla="*/ 71 w 77"/>
              <a:gd name="T23" fmla="*/ 58 h 70"/>
              <a:gd name="T24" fmla="*/ 71 w 77"/>
              <a:gd name="T25" fmla="*/ 70 h 70"/>
              <a:gd name="T26" fmla="*/ 56 w 77"/>
              <a:gd name="T27" fmla="*/ 70 h 70"/>
              <a:gd name="T28" fmla="*/ 56 w 77"/>
              <a:gd name="T29" fmla="*/ 58 h 70"/>
              <a:gd name="T30" fmla="*/ 21 w 77"/>
              <a:gd name="T31" fmla="*/ 58 h 70"/>
              <a:gd name="T32" fmla="*/ 21 w 77"/>
              <a:gd name="T33" fmla="*/ 70 h 70"/>
              <a:gd name="T34" fmla="*/ 7 w 77"/>
              <a:gd name="T35" fmla="*/ 70 h 70"/>
              <a:gd name="T36" fmla="*/ 7 w 77"/>
              <a:gd name="T37" fmla="*/ 58 h 70"/>
              <a:gd name="T38" fmla="*/ 0 w 77"/>
              <a:gd name="T39" fmla="*/ 58 h 70"/>
              <a:gd name="T40" fmla="*/ 0 w 77"/>
              <a:gd name="T41" fmla="*/ 29 h 70"/>
              <a:gd name="T42" fmla="*/ 16 w 77"/>
              <a:gd name="T43" fmla="*/ 29 h 70"/>
              <a:gd name="T44" fmla="*/ 63 w 77"/>
              <a:gd name="T45" fmla="*/ 29 h 70"/>
              <a:gd name="T46" fmla="*/ 63 w 77"/>
              <a:gd name="T47" fmla="*/ 26 h 70"/>
              <a:gd name="T48" fmla="*/ 59 w 77"/>
              <a:gd name="T49" fmla="*/ 15 h 70"/>
              <a:gd name="T50" fmla="*/ 48 w 77"/>
              <a:gd name="T51" fmla="*/ 11 h 70"/>
              <a:gd name="T52" fmla="*/ 31 w 77"/>
              <a:gd name="T53" fmla="*/ 11 h 70"/>
              <a:gd name="T54" fmla="*/ 20 w 77"/>
              <a:gd name="T55" fmla="*/ 15 h 70"/>
              <a:gd name="T56" fmla="*/ 16 w 77"/>
              <a:gd name="T57" fmla="*/ 26 h 70"/>
              <a:gd name="T58" fmla="*/ 16 w 77"/>
              <a:gd name="T59" fmla="*/ 29 h 70"/>
              <a:gd name="T60" fmla="*/ 70 w 77"/>
              <a:gd name="T61" fmla="*/ 37 h 70"/>
              <a:gd name="T62" fmla="*/ 53 w 77"/>
              <a:gd name="T63" fmla="*/ 40 h 70"/>
              <a:gd name="T64" fmla="*/ 53 w 77"/>
              <a:gd name="T65" fmla="*/ 48 h 70"/>
              <a:gd name="T66" fmla="*/ 63 w 77"/>
              <a:gd name="T67" fmla="*/ 48 h 70"/>
              <a:gd name="T68" fmla="*/ 70 w 77"/>
              <a:gd name="T69" fmla="*/ 48 h 70"/>
              <a:gd name="T70" fmla="*/ 70 w 77"/>
              <a:gd name="T71" fmla="*/ 37 h 70"/>
              <a:gd name="T72" fmla="*/ 7 w 77"/>
              <a:gd name="T73" fmla="*/ 37 h 70"/>
              <a:gd name="T74" fmla="*/ 7 w 77"/>
              <a:gd name="T75" fmla="*/ 48 h 70"/>
              <a:gd name="T76" fmla="*/ 16 w 77"/>
              <a:gd name="T77" fmla="*/ 48 h 70"/>
              <a:gd name="T78" fmla="*/ 24 w 77"/>
              <a:gd name="T79" fmla="*/ 48 h 70"/>
              <a:gd name="T80" fmla="*/ 24 w 77"/>
              <a:gd name="T81" fmla="*/ 40 h 70"/>
              <a:gd name="T82" fmla="*/ 7 w 77"/>
              <a:gd name="T83" fmla="*/ 37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77" h="70">
                <a:moveTo>
                  <a:pt x="0" y="29"/>
                </a:moveTo>
                <a:cubicBezTo>
                  <a:pt x="5" y="29"/>
                  <a:pt x="5" y="29"/>
                  <a:pt x="5" y="29"/>
                </a:cubicBezTo>
                <a:cubicBezTo>
                  <a:pt x="5" y="26"/>
                  <a:pt x="5" y="26"/>
                  <a:pt x="5" y="26"/>
                </a:cubicBezTo>
                <a:cubicBezTo>
                  <a:pt x="5" y="19"/>
                  <a:pt x="8" y="12"/>
                  <a:pt x="13" y="8"/>
                </a:cubicBezTo>
                <a:cubicBezTo>
                  <a:pt x="17" y="3"/>
                  <a:pt x="24" y="0"/>
                  <a:pt x="31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55" y="0"/>
                  <a:pt x="61" y="3"/>
                  <a:pt x="66" y="8"/>
                </a:cubicBezTo>
                <a:cubicBezTo>
                  <a:pt x="71" y="12"/>
                  <a:pt x="74" y="19"/>
                  <a:pt x="74" y="26"/>
                </a:cubicBezTo>
                <a:cubicBezTo>
                  <a:pt x="74" y="29"/>
                  <a:pt x="74" y="29"/>
                  <a:pt x="74" y="29"/>
                </a:cubicBezTo>
                <a:cubicBezTo>
                  <a:pt x="77" y="29"/>
                  <a:pt x="77" y="29"/>
                  <a:pt x="77" y="29"/>
                </a:cubicBezTo>
                <a:cubicBezTo>
                  <a:pt x="77" y="58"/>
                  <a:pt x="77" y="58"/>
                  <a:pt x="77" y="58"/>
                </a:cubicBezTo>
                <a:cubicBezTo>
                  <a:pt x="71" y="58"/>
                  <a:pt x="71" y="58"/>
                  <a:pt x="71" y="58"/>
                </a:cubicBezTo>
                <a:cubicBezTo>
                  <a:pt x="71" y="70"/>
                  <a:pt x="71" y="70"/>
                  <a:pt x="71" y="70"/>
                </a:cubicBezTo>
                <a:cubicBezTo>
                  <a:pt x="56" y="70"/>
                  <a:pt x="56" y="70"/>
                  <a:pt x="56" y="70"/>
                </a:cubicBezTo>
                <a:cubicBezTo>
                  <a:pt x="56" y="58"/>
                  <a:pt x="56" y="58"/>
                  <a:pt x="56" y="58"/>
                </a:cubicBezTo>
                <a:cubicBezTo>
                  <a:pt x="21" y="58"/>
                  <a:pt x="21" y="58"/>
                  <a:pt x="21" y="58"/>
                </a:cubicBezTo>
                <a:cubicBezTo>
                  <a:pt x="21" y="70"/>
                  <a:pt x="21" y="70"/>
                  <a:pt x="21" y="70"/>
                </a:cubicBezTo>
                <a:cubicBezTo>
                  <a:pt x="7" y="70"/>
                  <a:pt x="7" y="70"/>
                  <a:pt x="7" y="70"/>
                </a:cubicBezTo>
                <a:cubicBezTo>
                  <a:pt x="7" y="58"/>
                  <a:pt x="7" y="58"/>
                  <a:pt x="7" y="58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29"/>
                  <a:pt x="0" y="29"/>
                  <a:pt x="0" y="29"/>
                </a:cubicBezTo>
                <a:close/>
                <a:moveTo>
                  <a:pt x="16" y="29"/>
                </a:moveTo>
                <a:cubicBezTo>
                  <a:pt x="63" y="29"/>
                  <a:pt x="63" y="29"/>
                  <a:pt x="63" y="29"/>
                </a:cubicBezTo>
                <a:cubicBezTo>
                  <a:pt x="63" y="26"/>
                  <a:pt x="63" y="26"/>
                  <a:pt x="63" y="26"/>
                </a:cubicBezTo>
                <a:cubicBezTo>
                  <a:pt x="63" y="22"/>
                  <a:pt x="61" y="18"/>
                  <a:pt x="59" y="15"/>
                </a:cubicBezTo>
                <a:cubicBezTo>
                  <a:pt x="56" y="13"/>
                  <a:pt x="52" y="11"/>
                  <a:pt x="48" y="11"/>
                </a:cubicBezTo>
                <a:cubicBezTo>
                  <a:pt x="31" y="11"/>
                  <a:pt x="31" y="11"/>
                  <a:pt x="31" y="11"/>
                </a:cubicBezTo>
                <a:cubicBezTo>
                  <a:pt x="27" y="11"/>
                  <a:pt x="23" y="13"/>
                  <a:pt x="20" y="15"/>
                </a:cubicBezTo>
                <a:cubicBezTo>
                  <a:pt x="18" y="18"/>
                  <a:pt x="16" y="22"/>
                  <a:pt x="16" y="26"/>
                </a:cubicBezTo>
                <a:cubicBezTo>
                  <a:pt x="16" y="29"/>
                  <a:pt x="16" y="29"/>
                  <a:pt x="16" y="29"/>
                </a:cubicBezTo>
                <a:close/>
                <a:moveTo>
                  <a:pt x="70" y="37"/>
                </a:moveTo>
                <a:cubicBezTo>
                  <a:pt x="53" y="40"/>
                  <a:pt x="53" y="40"/>
                  <a:pt x="53" y="40"/>
                </a:cubicBezTo>
                <a:cubicBezTo>
                  <a:pt x="53" y="48"/>
                  <a:pt x="53" y="48"/>
                  <a:pt x="53" y="48"/>
                </a:cubicBezTo>
                <a:cubicBezTo>
                  <a:pt x="63" y="48"/>
                  <a:pt x="63" y="48"/>
                  <a:pt x="63" y="48"/>
                </a:cubicBezTo>
                <a:cubicBezTo>
                  <a:pt x="70" y="48"/>
                  <a:pt x="70" y="48"/>
                  <a:pt x="70" y="48"/>
                </a:cubicBezTo>
                <a:cubicBezTo>
                  <a:pt x="70" y="37"/>
                  <a:pt x="70" y="37"/>
                  <a:pt x="70" y="37"/>
                </a:cubicBezTo>
                <a:close/>
                <a:moveTo>
                  <a:pt x="7" y="37"/>
                </a:moveTo>
                <a:cubicBezTo>
                  <a:pt x="7" y="48"/>
                  <a:pt x="7" y="48"/>
                  <a:pt x="7" y="48"/>
                </a:cubicBezTo>
                <a:cubicBezTo>
                  <a:pt x="16" y="48"/>
                  <a:pt x="16" y="48"/>
                  <a:pt x="16" y="48"/>
                </a:cubicBezTo>
                <a:cubicBezTo>
                  <a:pt x="24" y="48"/>
                  <a:pt x="24" y="48"/>
                  <a:pt x="24" y="48"/>
                </a:cubicBezTo>
                <a:cubicBezTo>
                  <a:pt x="24" y="40"/>
                  <a:pt x="24" y="40"/>
                  <a:pt x="24" y="40"/>
                </a:cubicBezTo>
                <a:lnTo>
                  <a:pt x="7" y="3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670896" y="3672449"/>
            <a:ext cx="666750" cy="666750"/>
            <a:chOff x="670896" y="4336196"/>
            <a:chExt cx="666750" cy="666750"/>
          </a:xfrm>
        </p:grpSpPr>
        <p:sp>
          <p:nvSpPr>
            <p:cNvPr id="10" name="椭圆 9"/>
            <p:cNvSpPr/>
            <p:nvPr/>
          </p:nvSpPr>
          <p:spPr>
            <a:xfrm>
              <a:off x="670896" y="4336196"/>
              <a:ext cx="666750" cy="666750"/>
            </a:xfrm>
            <a:prstGeom prst="ellipse">
              <a:avLst/>
            </a:prstGeom>
            <a:solidFill>
              <a:srgbClr val="FFDB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Freeform 176"/>
            <p:cNvSpPr>
              <a:spLocks noEditPoints="1"/>
            </p:cNvSpPr>
            <p:nvPr/>
          </p:nvSpPr>
          <p:spPr bwMode="auto">
            <a:xfrm>
              <a:off x="852389" y="4483129"/>
              <a:ext cx="279627" cy="348813"/>
            </a:xfrm>
            <a:custGeom>
              <a:avLst/>
              <a:gdLst>
                <a:gd name="T0" fmla="*/ 49 w 85"/>
                <a:gd name="T1" fmla="*/ 26 h 106"/>
                <a:gd name="T2" fmla="*/ 33 w 85"/>
                <a:gd name="T3" fmla="*/ 22 h 106"/>
                <a:gd name="T4" fmla="*/ 26 w 85"/>
                <a:gd name="T5" fmla="*/ 42 h 106"/>
                <a:gd name="T6" fmla="*/ 34 w 85"/>
                <a:gd name="T7" fmla="*/ 55 h 106"/>
                <a:gd name="T8" fmla="*/ 35 w 85"/>
                <a:gd name="T9" fmla="*/ 59 h 106"/>
                <a:gd name="T10" fmla="*/ 49 w 85"/>
                <a:gd name="T11" fmla="*/ 63 h 106"/>
                <a:gd name="T12" fmla="*/ 63 w 85"/>
                <a:gd name="T13" fmla="*/ 59 h 106"/>
                <a:gd name="T14" fmla="*/ 63 w 85"/>
                <a:gd name="T15" fmla="*/ 55 h 106"/>
                <a:gd name="T16" fmla="*/ 72 w 85"/>
                <a:gd name="T17" fmla="*/ 42 h 106"/>
                <a:gd name="T18" fmla="*/ 64 w 85"/>
                <a:gd name="T19" fmla="*/ 22 h 106"/>
                <a:gd name="T20" fmla="*/ 49 w 85"/>
                <a:gd name="T21" fmla="*/ 26 h 106"/>
                <a:gd name="T22" fmla="*/ 84 w 85"/>
                <a:gd name="T23" fmla="*/ 77 h 106"/>
                <a:gd name="T24" fmla="*/ 14 w 85"/>
                <a:gd name="T25" fmla="*/ 77 h 106"/>
                <a:gd name="T26" fmla="*/ 11 w 85"/>
                <a:gd name="T27" fmla="*/ 87 h 106"/>
                <a:gd name="T28" fmla="*/ 11 w 85"/>
                <a:gd name="T29" fmla="*/ 87 h 106"/>
                <a:gd name="T30" fmla="*/ 14 w 85"/>
                <a:gd name="T31" fmla="*/ 96 h 106"/>
                <a:gd name="T32" fmla="*/ 85 w 85"/>
                <a:gd name="T33" fmla="*/ 96 h 106"/>
                <a:gd name="T34" fmla="*/ 85 w 85"/>
                <a:gd name="T35" fmla="*/ 106 h 106"/>
                <a:gd name="T36" fmla="*/ 12 w 85"/>
                <a:gd name="T37" fmla="*/ 106 h 106"/>
                <a:gd name="T38" fmla="*/ 10 w 85"/>
                <a:gd name="T39" fmla="*/ 106 h 106"/>
                <a:gd name="T40" fmla="*/ 8 w 85"/>
                <a:gd name="T41" fmla="*/ 105 h 106"/>
                <a:gd name="T42" fmla="*/ 7 w 85"/>
                <a:gd name="T43" fmla="*/ 104 h 106"/>
                <a:gd name="T44" fmla="*/ 0 w 85"/>
                <a:gd name="T45" fmla="*/ 87 h 106"/>
                <a:gd name="T46" fmla="*/ 0 w 85"/>
                <a:gd name="T47" fmla="*/ 87 h 106"/>
                <a:gd name="T48" fmla="*/ 7 w 85"/>
                <a:gd name="T49" fmla="*/ 69 h 106"/>
                <a:gd name="T50" fmla="*/ 8 w 85"/>
                <a:gd name="T51" fmla="*/ 68 h 106"/>
                <a:gd name="T52" fmla="*/ 9 w 85"/>
                <a:gd name="T53" fmla="*/ 66 h 106"/>
                <a:gd name="T54" fmla="*/ 12 w 85"/>
                <a:gd name="T55" fmla="*/ 66 h 106"/>
                <a:gd name="T56" fmla="*/ 84 w 85"/>
                <a:gd name="T57" fmla="*/ 66 h 106"/>
                <a:gd name="T58" fmla="*/ 84 w 85"/>
                <a:gd name="T59" fmla="*/ 77 h 106"/>
                <a:gd name="T60" fmla="*/ 16 w 85"/>
                <a:gd name="T61" fmla="*/ 91 h 106"/>
                <a:gd name="T62" fmla="*/ 16 w 85"/>
                <a:gd name="T63" fmla="*/ 93 h 106"/>
                <a:gd name="T64" fmla="*/ 78 w 85"/>
                <a:gd name="T65" fmla="*/ 93 h 106"/>
                <a:gd name="T66" fmla="*/ 78 w 85"/>
                <a:gd name="T67" fmla="*/ 91 h 106"/>
                <a:gd name="T68" fmla="*/ 16 w 85"/>
                <a:gd name="T69" fmla="*/ 91 h 106"/>
                <a:gd name="T70" fmla="*/ 16 w 85"/>
                <a:gd name="T71" fmla="*/ 80 h 106"/>
                <a:gd name="T72" fmla="*/ 16 w 85"/>
                <a:gd name="T73" fmla="*/ 82 h 106"/>
                <a:gd name="T74" fmla="*/ 78 w 85"/>
                <a:gd name="T75" fmla="*/ 82 h 106"/>
                <a:gd name="T76" fmla="*/ 78 w 85"/>
                <a:gd name="T77" fmla="*/ 80 h 106"/>
                <a:gd name="T78" fmla="*/ 16 w 85"/>
                <a:gd name="T79" fmla="*/ 80 h 106"/>
                <a:gd name="T80" fmla="*/ 16 w 85"/>
                <a:gd name="T81" fmla="*/ 85 h 106"/>
                <a:gd name="T82" fmla="*/ 16 w 85"/>
                <a:gd name="T83" fmla="*/ 88 h 106"/>
                <a:gd name="T84" fmla="*/ 78 w 85"/>
                <a:gd name="T85" fmla="*/ 88 h 106"/>
                <a:gd name="T86" fmla="*/ 78 w 85"/>
                <a:gd name="T87" fmla="*/ 85 h 106"/>
                <a:gd name="T88" fmla="*/ 16 w 85"/>
                <a:gd name="T89" fmla="*/ 85 h 106"/>
                <a:gd name="T90" fmla="*/ 50 w 85"/>
                <a:gd name="T91" fmla="*/ 10 h 106"/>
                <a:gd name="T92" fmla="*/ 73 w 85"/>
                <a:gd name="T93" fmla="*/ 8 h 106"/>
                <a:gd name="T94" fmla="*/ 51 w 85"/>
                <a:gd name="T95" fmla="*/ 15 h 106"/>
                <a:gd name="T96" fmla="*/ 50 w 85"/>
                <a:gd name="T97" fmla="*/ 24 h 106"/>
                <a:gd name="T98" fmla="*/ 48 w 85"/>
                <a:gd name="T99" fmla="*/ 24 h 106"/>
                <a:gd name="T100" fmla="*/ 40 w 85"/>
                <a:gd name="T101" fmla="*/ 8 h 106"/>
                <a:gd name="T102" fmla="*/ 46 w 85"/>
                <a:gd name="T103" fmla="*/ 4 h 106"/>
                <a:gd name="T104" fmla="*/ 50 w 85"/>
                <a:gd name="T105" fmla="*/ 1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5" h="106">
                  <a:moveTo>
                    <a:pt x="49" y="26"/>
                  </a:moveTo>
                  <a:cubicBezTo>
                    <a:pt x="47" y="24"/>
                    <a:pt x="40" y="19"/>
                    <a:pt x="33" y="22"/>
                  </a:cubicBezTo>
                  <a:cubicBezTo>
                    <a:pt x="25" y="25"/>
                    <a:pt x="22" y="34"/>
                    <a:pt x="26" y="42"/>
                  </a:cubicBezTo>
                  <a:cubicBezTo>
                    <a:pt x="30" y="50"/>
                    <a:pt x="33" y="53"/>
                    <a:pt x="34" y="55"/>
                  </a:cubicBezTo>
                  <a:cubicBezTo>
                    <a:pt x="35" y="56"/>
                    <a:pt x="34" y="58"/>
                    <a:pt x="35" y="59"/>
                  </a:cubicBezTo>
                  <a:cubicBezTo>
                    <a:pt x="36" y="64"/>
                    <a:pt x="46" y="66"/>
                    <a:pt x="49" y="63"/>
                  </a:cubicBezTo>
                  <a:cubicBezTo>
                    <a:pt x="52" y="66"/>
                    <a:pt x="62" y="64"/>
                    <a:pt x="63" y="59"/>
                  </a:cubicBezTo>
                  <a:cubicBezTo>
                    <a:pt x="63" y="58"/>
                    <a:pt x="63" y="56"/>
                    <a:pt x="63" y="55"/>
                  </a:cubicBezTo>
                  <a:cubicBezTo>
                    <a:pt x="64" y="53"/>
                    <a:pt x="68" y="50"/>
                    <a:pt x="72" y="42"/>
                  </a:cubicBezTo>
                  <a:cubicBezTo>
                    <a:pt x="76" y="34"/>
                    <a:pt x="73" y="25"/>
                    <a:pt x="64" y="22"/>
                  </a:cubicBezTo>
                  <a:cubicBezTo>
                    <a:pt x="58" y="19"/>
                    <a:pt x="51" y="24"/>
                    <a:pt x="49" y="26"/>
                  </a:cubicBezTo>
                  <a:close/>
                  <a:moveTo>
                    <a:pt x="84" y="77"/>
                  </a:moveTo>
                  <a:cubicBezTo>
                    <a:pt x="14" y="77"/>
                    <a:pt x="14" y="77"/>
                    <a:pt x="14" y="77"/>
                  </a:cubicBezTo>
                  <a:cubicBezTo>
                    <a:pt x="11" y="80"/>
                    <a:pt x="10" y="83"/>
                    <a:pt x="11" y="87"/>
                  </a:cubicBezTo>
                  <a:cubicBezTo>
                    <a:pt x="11" y="87"/>
                    <a:pt x="11" y="87"/>
                    <a:pt x="11" y="87"/>
                  </a:cubicBezTo>
                  <a:cubicBezTo>
                    <a:pt x="11" y="90"/>
                    <a:pt x="12" y="93"/>
                    <a:pt x="14" y="96"/>
                  </a:cubicBezTo>
                  <a:cubicBezTo>
                    <a:pt x="85" y="96"/>
                    <a:pt x="85" y="96"/>
                    <a:pt x="85" y="96"/>
                  </a:cubicBezTo>
                  <a:cubicBezTo>
                    <a:pt x="85" y="106"/>
                    <a:pt x="85" y="106"/>
                    <a:pt x="85" y="106"/>
                  </a:cubicBezTo>
                  <a:cubicBezTo>
                    <a:pt x="12" y="106"/>
                    <a:pt x="12" y="106"/>
                    <a:pt x="12" y="106"/>
                  </a:cubicBezTo>
                  <a:cubicBezTo>
                    <a:pt x="10" y="106"/>
                    <a:pt x="10" y="106"/>
                    <a:pt x="10" y="106"/>
                  </a:cubicBezTo>
                  <a:cubicBezTo>
                    <a:pt x="8" y="105"/>
                    <a:pt x="8" y="105"/>
                    <a:pt x="8" y="105"/>
                  </a:cubicBezTo>
                  <a:cubicBezTo>
                    <a:pt x="8" y="104"/>
                    <a:pt x="7" y="104"/>
                    <a:pt x="7" y="104"/>
                  </a:cubicBezTo>
                  <a:cubicBezTo>
                    <a:pt x="3" y="99"/>
                    <a:pt x="0" y="93"/>
                    <a:pt x="0" y="87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81"/>
                    <a:pt x="2" y="74"/>
                    <a:pt x="7" y="69"/>
                  </a:cubicBezTo>
                  <a:cubicBezTo>
                    <a:pt x="7" y="69"/>
                    <a:pt x="7" y="68"/>
                    <a:pt x="8" y="68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84" y="66"/>
                    <a:pt x="84" y="66"/>
                    <a:pt x="84" y="66"/>
                  </a:cubicBezTo>
                  <a:cubicBezTo>
                    <a:pt x="84" y="77"/>
                    <a:pt x="84" y="77"/>
                    <a:pt x="84" y="77"/>
                  </a:cubicBezTo>
                  <a:close/>
                  <a:moveTo>
                    <a:pt x="16" y="91"/>
                  </a:moveTo>
                  <a:cubicBezTo>
                    <a:pt x="16" y="93"/>
                    <a:pt x="16" y="93"/>
                    <a:pt x="16" y="93"/>
                  </a:cubicBezTo>
                  <a:cubicBezTo>
                    <a:pt x="78" y="93"/>
                    <a:pt x="78" y="93"/>
                    <a:pt x="78" y="93"/>
                  </a:cubicBezTo>
                  <a:cubicBezTo>
                    <a:pt x="78" y="91"/>
                    <a:pt x="78" y="91"/>
                    <a:pt x="78" y="91"/>
                  </a:cubicBezTo>
                  <a:cubicBezTo>
                    <a:pt x="16" y="91"/>
                    <a:pt x="16" y="91"/>
                    <a:pt x="16" y="91"/>
                  </a:cubicBezTo>
                  <a:close/>
                  <a:moveTo>
                    <a:pt x="16" y="80"/>
                  </a:moveTo>
                  <a:cubicBezTo>
                    <a:pt x="16" y="82"/>
                    <a:pt x="16" y="82"/>
                    <a:pt x="16" y="82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78" y="80"/>
                    <a:pt x="78" y="80"/>
                    <a:pt x="78" y="80"/>
                  </a:cubicBezTo>
                  <a:cubicBezTo>
                    <a:pt x="16" y="80"/>
                    <a:pt x="16" y="80"/>
                    <a:pt x="16" y="80"/>
                  </a:cubicBezTo>
                  <a:close/>
                  <a:moveTo>
                    <a:pt x="16" y="85"/>
                  </a:moveTo>
                  <a:cubicBezTo>
                    <a:pt x="16" y="88"/>
                    <a:pt x="16" y="88"/>
                    <a:pt x="16" y="88"/>
                  </a:cubicBezTo>
                  <a:cubicBezTo>
                    <a:pt x="78" y="88"/>
                    <a:pt x="78" y="88"/>
                    <a:pt x="78" y="88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16" y="85"/>
                    <a:pt x="16" y="85"/>
                    <a:pt x="16" y="85"/>
                  </a:cubicBezTo>
                  <a:close/>
                  <a:moveTo>
                    <a:pt x="50" y="10"/>
                  </a:moveTo>
                  <a:cubicBezTo>
                    <a:pt x="54" y="0"/>
                    <a:pt x="64" y="5"/>
                    <a:pt x="73" y="8"/>
                  </a:cubicBezTo>
                  <a:cubicBezTo>
                    <a:pt x="69" y="14"/>
                    <a:pt x="58" y="18"/>
                    <a:pt x="51" y="15"/>
                  </a:cubicBezTo>
                  <a:cubicBezTo>
                    <a:pt x="51" y="18"/>
                    <a:pt x="50" y="21"/>
                    <a:pt x="50" y="24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48" y="17"/>
                    <a:pt x="46" y="13"/>
                    <a:pt x="40" y="8"/>
                  </a:cubicBezTo>
                  <a:cubicBezTo>
                    <a:pt x="46" y="4"/>
                    <a:pt x="46" y="4"/>
                    <a:pt x="46" y="4"/>
                  </a:cubicBezTo>
                  <a:cubicBezTo>
                    <a:pt x="48" y="6"/>
                    <a:pt x="50" y="8"/>
                    <a:pt x="50" y="1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E8501A50-7383-4221-9294-CD79D673F00B}"/>
              </a:ext>
            </a:extLst>
          </p:cNvPr>
          <p:cNvSpPr txBox="1"/>
          <p:nvPr/>
        </p:nvSpPr>
        <p:spPr>
          <a:xfrm>
            <a:off x="4079830" y="273107"/>
            <a:ext cx="40799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solidFill>
                  <a:srgbClr val="FFDB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4400" b="1" dirty="0">
                <a:solidFill>
                  <a:srgbClr val="FFDB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开发进度展示</a:t>
            </a:r>
            <a:endParaRPr lang="zh-CN" altLang="en-US" sz="4000" b="1" dirty="0">
              <a:solidFill>
                <a:srgbClr val="FFDB3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66C93E3-71E6-49C0-ABED-4CCD9DF8C461}"/>
              </a:ext>
            </a:extLst>
          </p:cNvPr>
          <p:cNvSpPr txBox="1"/>
          <p:nvPr/>
        </p:nvSpPr>
        <p:spPr>
          <a:xfrm>
            <a:off x="5460816" y="982475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收获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2826CCFA-44AB-467C-ABD7-BCC2339D695C}"/>
              </a:ext>
            </a:extLst>
          </p:cNvPr>
          <p:cNvCxnSpPr/>
          <p:nvPr/>
        </p:nvCxnSpPr>
        <p:spPr>
          <a:xfrm>
            <a:off x="5541498" y="1291733"/>
            <a:ext cx="1114608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5429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142801"/>
            <a:ext cx="12192000" cy="861839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4181475" y="914400"/>
            <a:ext cx="3829050" cy="3829050"/>
          </a:xfrm>
          <a:prstGeom prst="ellipse">
            <a:avLst/>
          </a:prstGeom>
          <a:solidFill>
            <a:srgbClr val="FFDB39">
              <a:alpha val="8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3971925" y="1200150"/>
            <a:ext cx="3829050" cy="3829050"/>
          </a:xfrm>
          <a:prstGeom prst="ellipse">
            <a:avLst/>
          </a:prstGeom>
          <a:solidFill>
            <a:srgbClr val="FFDB39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4357687" y="752475"/>
            <a:ext cx="3829050" cy="3829050"/>
          </a:xfrm>
          <a:prstGeom prst="ellipse">
            <a:avLst/>
          </a:prstGeom>
          <a:solidFill>
            <a:srgbClr val="FFDB39">
              <a:alpha val="6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1" name="直接连接符 10"/>
          <p:cNvCxnSpPr/>
          <p:nvPr/>
        </p:nvCxnSpPr>
        <p:spPr>
          <a:xfrm flipH="1">
            <a:off x="2899985" y="353961"/>
            <a:ext cx="1281490" cy="1799405"/>
          </a:xfrm>
          <a:prstGeom prst="line">
            <a:avLst/>
          </a:prstGeom>
          <a:ln w="25400">
            <a:solidFill>
              <a:srgbClr val="FFDB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2472590" y="2211973"/>
            <a:ext cx="679060" cy="954421"/>
          </a:xfrm>
          <a:prstGeom prst="line">
            <a:avLst/>
          </a:prstGeom>
          <a:ln w="15875">
            <a:solidFill>
              <a:srgbClr val="FFDB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6284686" y="1253663"/>
            <a:ext cx="1826292" cy="2386829"/>
          </a:xfrm>
          <a:prstGeom prst="line">
            <a:avLst/>
          </a:prstGeom>
          <a:ln w="41275">
            <a:gradFill>
              <a:gsLst>
                <a:gs pos="25000">
                  <a:srgbClr val="FFDB39"/>
                </a:gs>
                <a:gs pos="100000">
                  <a:srgbClr val="FFDB39">
                    <a:alpha val="43000"/>
                  </a:srgb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H="1">
            <a:off x="7217934" y="752475"/>
            <a:ext cx="1968928" cy="2327973"/>
          </a:xfrm>
          <a:prstGeom prst="line">
            <a:avLst/>
          </a:prstGeom>
          <a:ln w="41275">
            <a:gradFill>
              <a:gsLst>
                <a:gs pos="25000">
                  <a:srgbClr val="FFDB39"/>
                </a:gs>
                <a:gs pos="100000">
                  <a:srgbClr val="FFDB39">
                    <a:alpha val="19000"/>
                  </a:srgb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H="1">
            <a:off x="9024660" y="2711167"/>
            <a:ext cx="1767792" cy="1858650"/>
          </a:xfrm>
          <a:prstGeom prst="line">
            <a:avLst/>
          </a:prstGeom>
          <a:ln w="41275">
            <a:gradFill>
              <a:gsLst>
                <a:gs pos="25000">
                  <a:srgbClr val="FFDB39"/>
                </a:gs>
                <a:gs pos="100000">
                  <a:srgbClr val="FFDB39">
                    <a:alpha val="43000"/>
                  </a:srgb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等腰三角形 15"/>
          <p:cNvSpPr/>
          <p:nvPr/>
        </p:nvSpPr>
        <p:spPr>
          <a:xfrm rot="11637754">
            <a:off x="3752127" y="4265758"/>
            <a:ext cx="325540" cy="280638"/>
          </a:xfrm>
          <a:prstGeom prst="triangle">
            <a:avLst/>
          </a:prstGeom>
          <a:solidFill>
            <a:srgbClr val="FFD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等腰三角形 16"/>
          <p:cNvSpPr/>
          <p:nvPr/>
        </p:nvSpPr>
        <p:spPr>
          <a:xfrm rot="2617076">
            <a:off x="3188730" y="4775988"/>
            <a:ext cx="232730" cy="200629"/>
          </a:xfrm>
          <a:prstGeom prst="triangle">
            <a:avLst/>
          </a:prstGeom>
          <a:solidFill>
            <a:srgbClr val="FFD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腰三角形 18"/>
          <p:cNvSpPr/>
          <p:nvPr/>
        </p:nvSpPr>
        <p:spPr>
          <a:xfrm rot="10800000">
            <a:off x="9507201" y="1328253"/>
            <a:ext cx="260329" cy="224422"/>
          </a:xfrm>
          <a:prstGeom prst="triangle">
            <a:avLst/>
          </a:prstGeom>
          <a:solidFill>
            <a:srgbClr val="FFD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等腰三角形 20"/>
          <p:cNvSpPr/>
          <p:nvPr/>
        </p:nvSpPr>
        <p:spPr>
          <a:xfrm rot="20988204">
            <a:off x="3828049" y="4705047"/>
            <a:ext cx="232730" cy="200629"/>
          </a:xfrm>
          <a:prstGeom prst="triangle">
            <a:avLst/>
          </a:prstGeom>
          <a:solidFill>
            <a:srgbClr val="FFD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/>
          <p:nvPr/>
        </p:nvSpPr>
        <p:spPr>
          <a:xfrm>
            <a:off x="8449697" y="1712944"/>
            <a:ext cx="325540" cy="280638"/>
          </a:xfrm>
          <a:prstGeom prst="triangle">
            <a:avLst/>
          </a:prstGeom>
          <a:solidFill>
            <a:srgbClr val="FFD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>
            <a:off x="9411980" y="1559718"/>
            <a:ext cx="190443" cy="164175"/>
          </a:xfrm>
          <a:prstGeom prst="triangle">
            <a:avLst/>
          </a:prstGeom>
          <a:solidFill>
            <a:srgbClr val="FFD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5" name="直接连接符 24"/>
          <p:cNvCxnSpPr/>
          <p:nvPr/>
        </p:nvCxnSpPr>
        <p:spPr>
          <a:xfrm flipH="1">
            <a:off x="8528084" y="3876036"/>
            <a:ext cx="1767792" cy="1858650"/>
          </a:xfrm>
          <a:prstGeom prst="line">
            <a:avLst/>
          </a:prstGeom>
          <a:ln w="41275">
            <a:gradFill>
              <a:gsLst>
                <a:gs pos="25000">
                  <a:srgbClr val="FFDB39"/>
                </a:gs>
                <a:gs pos="100000">
                  <a:srgbClr val="FFDB39">
                    <a:alpha val="43000"/>
                  </a:srgb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4193779" y="2579727"/>
            <a:ext cx="37834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2.Git</a:t>
            </a:r>
            <a:r>
              <a:rPr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分支展示</a:t>
            </a:r>
          </a:p>
        </p:txBody>
      </p:sp>
      <p:sp>
        <p:nvSpPr>
          <p:cNvPr id="33" name="Freeform 201"/>
          <p:cNvSpPr>
            <a:spLocks noEditPoints="1"/>
          </p:cNvSpPr>
          <p:nvPr/>
        </p:nvSpPr>
        <p:spPr bwMode="auto">
          <a:xfrm>
            <a:off x="5665734" y="1226626"/>
            <a:ext cx="862180" cy="985347"/>
          </a:xfrm>
          <a:custGeom>
            <a:avLst/>
            <a:gdLst>
              <a:gd name="T0" fmla="*/ 51 w 83"/>
              <a:gd name="T1" fmla="*/ 28 h 95"/>
              <a:gd name="T2" fmla="*/ 57 w 83"/>
              <a:gd name="T3" fmla="*/ 58 h 95"/>
              <a:gd name="T4" fmla="*/ 70 w 83"/>
              <a:gd name="T5" fmla="*/ 95 h 95"/>
              <a:gd name="T6" fmla="*/ 20 w 83"/>
              <a:gd name="T7" fmla="*/ 95 h 95"/>
              <a:gd name="T8" fmla="*/ 16 w 83"/>
              <a:gd name="T9" fmla="*/ 89 h 95"/>
              <a:gd name="T10" fmla="*/ 35 w 83"/>
              <a:gd name="T11" fmla="*/ 35 h 95"/>
              <a:gd name="T12" fmla="*/ 42 w 83"/>
              <a:gd name="T13" fmla="*/ 18 h 95"/>
              <a:gd name="T14" fmla="*/ 44 w 83"/>
              <a:gd name="T15" fmla="*/ 45 h 95"/>
              <a:gd name="T16" fmla="*/ 39 w 83"/>
              <a:gd name="T17" fmla="*/ 50 h 95"/>
              <a:gd name="T18" fmla="*/ 45 w 83"/>
              <a:gd name="T19" fmla="*/ 50 h 95"/>
              <a:gd name="T20" fmla="*/ 48 w 83"/>
              <a:gd name="T21" fmla="*/ 58 h 95"/>
              <a:gd name="T22" fmla="*/ 50 w 83"/>
              <a:gd name="T23" fmla="*/ 64 h 95"/>
              <a:gd name="T24" fmla="*/ 54 w 83"/>
              <a:gd name="T25" fmla="*/ 73 h 95"/>
              <a:gd name="T26" fmla="*/ 56 w 83"/>
              <a:gd name="T27" fmla="*/ 79 h 95"/>
              <a:gd name="T28" fmla="*/ 58 w 83"/>
              <a:gd name="T29" fmla="*/ 86 h 95"/>
              <a:gd name="T30" fmla="*/ 29 w 83"/>
              <a:gd name="T31" fmla="*/ 86 h 95"/>
              <a:gd name="T32" fmla="*/ 29 w 83"/>
              <a:gd name="T33" fmla="*/ 78 h 95"/>
              <a:gd name="T34" fmla="*/ 29 w 83"/>
              <a:gd name="T35" fmla="*/ 86 h 95"/>
              <a:gd name="T36" fmla="*/ 43 w 83"/>
              <a:gd name="T37" fmla="*/ 63 h 95"/>
              <a:gd name="T38" fmla="*/ 31 w 83"/>
              <a:gd name="T39" fmla="*/ 70 h 95"/>
              <a:gd name="T40" fmla="*/ 67 w 83"/>
              <a:gd name="T41" fmla="*/ 6 h 95"/>
              <a:gd name="T42" fmla="*/ 66 w 83"/>
              <a:gd name="T43" fmla="*/ 49 h 95"/>
              <a:gd name="T44" fmla="*/ 83 w 83"/>
              <a:gd name="T45" fmla="*/ 28 h 95"/>
              <a:gd name="T46" fmla="*/ 11 w 83"/>
              <a:gd name="T47" fmla="*/ 55 h 95"/>
              <a:gd name="T48" fmla="*/ 9 w 83"/>
              <a:gd name="T49" fmla="*/ 28 h 95"/>
              <a:gd name="T50" fmla="*/ 10 w 83"/>
              <a:gd name="T51" fmla="*/ 1 h 95"/>
              <a:gd name="T52" fmla="*/ 11 w 83"/>
              <a:gd name="T53" fmla="*/ 55 h 95"/>
              <a:gd name="T54" fmla="*/ 55 w 83"/>
              <a:gd name="T55" fmla="*/ 16 h 95"/>
              <a:gd name="T56" fmla="*/ 55 w 83"/>
              <a:gd name="T57" fmla="*/ 39 h 95"/>
              <a:gd name="T58" fmla="*/ 68 w 83"/>
              <a:gd name="T59" fmla="*/ 28 h 95"/>
              <a:gd name="T60" fmla="*/ 22 w 83"/>
              <a:gd name="T61" fmla="*/ 45 h 95"/>
              <a:gd name="T62" fmla="*/ 24 w 83"/>
              <a:gd name="T63" fmla="*/ 28 h 95"/>
              <a:gd name="T64" fmla="*/ 22 w 83"/>
              <a:gd name="T65" fmla="*/ 10 h 95"/>
              <a:gd name="T66" fmla="*/ 22 w 83"/>
              <a:gd name="T67" fmla="*/ 45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83" h="95">
                <a:moveTo>
                  <a:pt x="42" y="18"/>
                </a:moveTo>
                <a:cubicBezTo>
                  <a:pt x="47" y="18"/>
                  <a:pt x="51" y="22"/>
                  <a:pt x="51" y="28"/>
                </a:cubicBezTo>
                <a:cubicBezTo>
                  <a:pt x="51" y="30"/>
                  <a:pt x="50" y="33"/>
                  <a:pt x="49" y="34"/>
                </a:cubicBezTo>
                <a:cubicBezTo>
                  <a:pt x="57" y="58"/>
                  <a:pt x="57" y="58"/>
                  <a:pt x="57" y="58"/>
                </a:cubicBezTo>
                <a:cubicBezTo>
                  <a:pt x="68" y="89"/>
                  <a:pt x="68" y="89"/>
                  <a:pt x="68" y="89"/>
                </a:cubicBezTo>
                <a:cubicBezTo>
                  <a:pt x="70" y="95"/>
                  <a:pt x="70" y="95"/>
                  <a:pt x="70" y="95"/>
                </a:cubicBezTo>
                <a:cubicBezTo>
                  <a:pt x="64" y="95"/>
                  <a:pt x="64" y="95"/>
                  <a:pt x="64" y="95"/>
                </a:cubicBezTo>
                <a:cubicBezTo>
                  <a:pt x="26" y="95"/>
                  <a:pt x="56" y="95"/>
                  <a:pt x="20" y="95"/>
                </a:cubicBezTo>
                <a:cubicBezTo>
                  <a:pt x="14" y="95"/>
                  <a:pt x="14" y="95"/>
                  <a:pt x="14" y="95"/>
                </a:cubicBezTo>
                <a:cubicBezTo>
                  <a:pt x="16" y="89"/>
                  <a:pt x="16" y="89"/>
                  <a:pt x="16" y="89"/>
                </a:cubicBezTo>
                <a:cubicBezTo>
                  <a:pt x="27" y="58"/>
                  <a:pt x="27" y="58"/>
                  <a:pt x="27" y="58"/>
                </a:cubicBezTo>
                <a:cubicBezTo>
                  <a:pt x="35" y="35"/>
                  <a:pt x="35" y="35"/>
                  <a:pt x="35" y="35"/>
                </a:cubicBezTo>
                <a:cubicBezTo>
                  <a:pt x="33" y="33"/>
                  <a:pt x="32" y="30"/>
                  <a:pt x="32" y="28"/>
                </a:cubicBezTo>
                <a:cubicBezTo>
                  <a:pt x="32" y="22"/>
                  <a:pt x="36" y="18"/>
                  <a:pt x="42" y="18"/>
                </a:cubicBezTo>
                <a:close/>
                <a:moveTo>
                  <a:pt x="44" y="46"/>
                </a:moveTo>
                <a:cubicBezTo>
                  <a:pt x="44" y="45"/>
                  <a:pt x="44" y="45"/>
                  <a:pt x="44" y="45"/>
                </a:cubicBezTo>
                <a:cubicBezTo>
                  <a:pt x="42" y="41"/>
                  <a:pt x="42" y="41"/>
                  <a:pt x="42" y="41"/>
                </a:cubicBezTo>
                <a:cubicBezTo>
                  <a:pt x="39" y="50"/>
                  <a:pt x="39" y="50"/>
                  <a:pt x="39" y="50"/>
                </a:cubicBezTo>
                <a:cubicBezTo>
                  <a:pt x="44" y="46"/>
                  <a:pt x="44" y="46"/>
                  <a:pt x="44" y="46"/>
                </a:cubicBezTo>
                <a:close/>
                <a:moveTo>
                  <a:pt x="45" y="50"/>
                </a:moveTo>
                <a:cubicBezTo>
                  <a:pt x="37" y="58"/>
                  <a:pt x="37" y="58"/>
                  <a:pt x="37" y="58"/>
                </a:cubicBezTo>
                <a:cubicBezTo>
                  <a:pt x="48" y="58"/>
                  <a:pt x="48" y="58"/>
                  <a:pt x="48" y="58"/>
                </a:cubicBezTo>
                <a:cubicBezTo>
                  <a:pt x="45" y="50"/>
                  <a:pt x="45" y="50"/>
                  <a:pt x="45" y="50"/>
                </a:cubicBezTo>
                <a:close/>
                <a:moveTo>
                  <a:pt x="50" y="64"/>
                </a:moveTo>
                <a:cubicBezTo>
                  <a:pt x="36" y="73"/>
                  <a:pt x="36" y="73"/>
                  <a:pt x="36" y="73"/>
                </a:cubicBezTo>
                <a:cubicBezTo>
                  <a:pt x="54" y="73"/>
                  <a:pt x="54" y="73"/>
                  <a:pt x="54" y="73"/>
                </a:cubicBezTo>
                <a:cubicBezTo>
                  <a:pt x="50" y="64"/>
                  <a:pt x="50" y="64"/>
                  <a:pt x="50" y="64"/>
                </a:cubicBezTo>
                <a:close/>
                <a:moveTo>
                  <a:pt x="56" y="79"/>
                </a:moveTo>
                <a:cubicBezTo>
                  <a:pt x="40" y="86"/>
                  <a:pt x="40" y="86"/>
                  <a:pt x="40" y="86"/>
                </a:cubicBezTo>
                <a:cubicBezTo>
                  <a:pt x="58" y="86"/>
                  <a:pt x="58" y="86"/>
                  <a:pt x="58" y="86"/>
                </a:cubicBezTo>
                <a:cubicBezTo>
                  <a:pt x="56" y="79"/>
                  <a:pt x="56" y="79"/>
                  <a:pt x="56" y="79"/>
                </a:cubicBezTo>
                <a:close/>
                <a:moveTo>
                  <a:pt x="29" y="86"/>
                </a:moveTo>
                <a:cubicBezTo>
                  <a:pt x="47" y="78"/>
                  <a:pt x="47" y="78"/>
                  <a:pt x="47" y="78"/>
                </a:cubicBezTo>
                <a:cubicBezTo>
                  <a:pt x="29" y="78"/>
                  <a:pt x="29" y="78"/>
                  <a:pt x="29" y="78"/>
                </a:cubicBezTo>
                <a:cubicBezTo>
                  <a:pt x="26" y="86"/>
                  <a:pt x="26" y="86"/>
                  <a:pt x="26" y="86"/>
                </a:cubicBezTo>
                <a:cubicBezTo>
                  <a:pt x="29" y="86"/>
                  <a:pt x="29" y="86"/>
                  <a:pt x="29" y="86"/>
                </a:cubicBezTo>
                <a:close/>
                <a:moveTo>
                  <a:pt x="31" y="70"/>
                </a:moveTo>
                <a:cubicBezTo>
                  <a:pt x="43" y="63"/>
                  <a:pt x="43" y="63"/>
                  <a:pt x="43" y="63"/>
                </a:cubicBezTo>
                <a:cubicBezTo>
                  <a:pt x="34" y="63"/>
                  <a:pt x="34" y="63"/>
                  <a:pt x="34" y="63"/>
                </a:cubicBezTo>
                <a:cubicBezTo>
                  <a:pt x="31" y="70"/>
                  <a:pt x="31" y="70"/>
                  <a:pt x="31" y="70"/>
                </a:cubicBezTo>
                <a:close/>
                <a:moveTo>
                  <a:pt x="73" y="0"/>
                </a:moveTo>
                <a:cubicBezTo>
                  <a:pt x="67" y="6"/>
                  <a:pt x="67" y="6"/>
                  <a:pt x="67" y="6"/>
                </a:cubicBezTo>
                <a:cubicBezTo>
                  <a:pt x="72" y="12"/>
                  <a:pt x="75" y="19"/>
                  <a:pt x="75" y="28"/>
                </a:cubicBezTo>
                <a:cubicBezTo>
                  <a:pt x="75" y="36"/>
                  <a:pt x="71" y="44"/>
                  <a:pt x="66" y="49"/>
                </a:cubicBezTo>
                <a:cubicBezTo>
                  <a:pt x="73" y="55"/>
                  <a:pt x="73" y="55"/>
                  <a:pt x="73" y="55"/>
                </a:cubicBezTo>
                <a:cubicBezTo>
                  <a:pt x="79" y="48"/>
                  <a:pt x="83" y="38"/>
                  <a:pt x="83" y="28"/>
                </a:cubicBezTo>
                <a:cubicBezTo>
                  <a:pt x="83" y="17"/>
                  <a:pt x="79" y="8"/>
                  <a:pt x="73" y="0"/>
                </a:cubicBezTo>
                <a:close/>
                <a:moveTo>
                  <a:pt x="11" y="55"/>
                </a:moveTo>
                <a:cubicBezTo>
                  <a:pt x="17" y="49"/>
                  <a:pt x="17" y="49"/>
                  <a:pt x="17" y="49"/>
                </a:cubicBezTo>
                <a:cubicBezTo>
                  <a:pt x="12" y="44"/>
                  <a:pt x="9" y="36"/>
                  <a:pt x="9" y="28"/>
                </a:cubicBezTo>
                <a:cubicBezTo>
                  <a:pt x="9" y="19"/>
                  <a:pt x="12" y="12"/>
                  <a:pt x="17" y="6"/>
                </a:cubicBezTo>
                <a:cubicBezTo>
                  <a:pt x="10" y="1"/>
                  <a:pt x="10" y="1"/>
                  <a:pt x="10" y="1"/>
                </a:cubicBezTo>
                <a:cubicBezTo>
                  <a:pt x="4" y="8"/>
                  <a:pt x="0" y="17"/>
                  <a:pt x="0" y="28"/>
                </a:cubicBezTo>
                <a:cubicBezTo>
                  <a:pt x="0" y="38"/>
                  <a:pt x="4" y="47"/>
                  <a:pt x="11" y="55"/>
                </a:cubicBezTo>
                <a:close/>
                <a:moveTo>
                  <a:pt x="61" y="10"/>
                </a:moveTo>
                <a:cubicBezTo>
                  <a:pt x="55" y="16"/>
                  <a:pt x="55" y="16"/>
                  <a:pt x="55" y="16"/>
                </a:cubicBezTo>
                <a:cubicBezTo>
                  <a:pt x="58" y="19"/>
                  <a:pt x="59" y="23"/>
                  <a:pt x="59" y="28"/>
                </a:cubicBezTo>
                <a:cubicBezTo>
                  <a:pt x="59" y="32"/>
                  <a:pt x="57" y="36"/>
                  <a:pt x="55" y="39"/>
                </a:cubicBezTo>
                <a:cubicBezTo>
                  <a:pt x="61" y="45"/>
                  <a:pt x="61" y="45"/>
                  <a:pt x="61" y="45"/>
                </a:cubicBezTo>
                <a:cubicBezTo>
                  <a:pt x="65" y="40"/>
                  <a:pt x="68" y="34"/>
                  <a:pt x="68" y="28"/>
                </a:cubicBezTo>
                <a:cubicBezTo>
                  <a:pt x="68" y="21"/>
                  <a:pt x="65" y="15"/>
                  <a:pt x="61" y="10"/>
                </a:cubicBezTo>
                <a:close/>
                <a:moveTo>
                  <a:pt x="22" y="45"/>
                </a:moveTo>
                <a:cubicBezTo>
                  <a:pt x="29" y="39"/>
                  <a:pt x="29" y="39"/>
                  <a:pt x="29" y="39"/>
                </a:cubicBezTo>
                <a:cubicBezTo>
                  <a:pt x="26" y="36"/>
                  <a:pt x="24" y="32"/>
                  <a:pt x="24" y="28"/>
                </a:cubicBezTo>
                <a:cubicBezTo>
                  <a:pt x="24" y="23"/>
                  <a:pt x="26" y="19"/>
                  <a:pt x="29" y="16"/>
                </a:cubicBezTo>
                <a:cubicBezTo>
                  <a:pt x="22" y="10"/>
                  <a:pt x="22" y="10"/>
                  <a:pt x="22" y="10"/>
                </a:cubicBezTo>
                <a:cubicBezTo>
                  <a:pt x="18" y="15"/>
                  <a:pt x="16" y="21"/>
                  <a:pt x="16" y="28"/>
                </a:cubicBezTo>
                <a:cubicBezTo>
                  <a:pt x="16" y="34"/>
                  <a:pt x="18" y="40"/>
                  <a:pt x="22" y="45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8500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391621" y="224570"/>
            <a:ext cx="34563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rgbClr val="FFDB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2.Git</a:t>
            </a:r>
            <a:r>
              <a:rPr lang="zh-CN" altLang="en-US" sz="4000" b="1" dirty="0">
                <a:solidFill>
                  <a:srgbClr val="FFDB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分支展示</a:t>
            </a:r>
          </a:p>
        </p:txBody>
      </p:sp>
      <p:sp>
        <p:nvSpPr>
          <p:cNvPr id="34" name="Freeform 113"/>
          <p:cNvSpPr>
            <a:spLocks noEditPoints="1"/>
          </p:cNvSpPr>
          <p:nvPr/>
        </p:nvSpPr>
        <p:spPr bwMode="auto">
          <a:xfrm>
            <a:off x="337598" y="1717872"/>
            <a:ext cx="1094419" cy="1516723"/>
          </a:xfrm>
          <a:custGeom>
            <a:avLst/>
            <a:gdLst>
              <a:gd name="T0" fmla="*/ 62 w 81"/>
              <a:gd name="T1" fmla="*/ 37 h 112"/>
              <a:gd name="T2" fmla="*/ 74 w 81"/>
              <a:gd name="T3" fmla="*/ 36 h 112"/>
              <a:gd name="T4" fmla="*/ 69 w 81"/>
              <a:gd name="T5" fmla="*/ 43 h 112"/>
              <a:gd name="T6" fmla="*/ 69 w 81"/>
              <a:gd name="T7" fmla="*/ 100 h 112"/>
              <a:gd name="T8" fmla="*/ 12 w 81"/>
              <a:gd name="T9" fmla="*/ 100 h 112"/>
              <a:gd name="T10" fmla="*/ 12 w 81"/>
              <a:gd name="T11" fmla="*/ 43 h 112"/>
              <a:gd name="T12" fmla="*/ 36 w 81"/>
              <a:gd name="T13" fmla="*/ 27 h 112"/>
              <a:gd name="T14" fmla="*/ 29 w 81"/>
              <a:gd name="T15" fmla="*/ 21 h 112"/>
              <a:gd name="T16" fmla="*/ 22 w 81"/>
              <a:gd name="T17" fmla="*/ 12 h 112"/>
              <a:gd name="T18" fmla="*/ 41 w 81"/>
              <a:gd name="T19" fmla="*/ 0 h 112"/>
              <a:gd name="T20" fmla="*/ 59 w 81"/>
              <a:gd name="T21" fmla="*/ 12 h 112"/>
              <a:gd name="T22" fmla="*/ 52 w 81"/>
              <a:gd name="T23" fmla="*/ 21 h 112"/>
              <a:gd name="T24" fmla="*/ 45 w 81"/>
              <a:gd name="T25" fmla="*/ 27 h 112"/>
              <a:gd name="T26" fmla="*/ 29 w 81"/>
              <a:gd name="T27" fmla="*/ 15 h 112"/>
              <a:gd name="T28" fmla="*/ 52 w 81"/>
              <a:gd name="T29" fmla="*/ 14 h 112"/>
              <a:gd name="T30" fmla="*/ 53 w 81"/>
              <a:gd name="T31" fmla="*/ 12 h 112"/>
              <a:gd name="T32" fmla="*/ 41 w 81"/>
              <a:gd name="T33" fmla="*/ 5 h 112"/>
              <a:gd name="T34" fmla="*/ 28 w 81"/>
              <a:gd name="T35" fmla="*/ 12 h 112"/>
              <a:gd name="T36" fmla="*/ 20 w 81"/>
              <a:gd name="T37" fmla="*/ 53 h 112"/>
              <a:gd name="T38" fmla="*/ 27 w 81"/>
              <a:gd name="T39" fmla="*/ 56 h 112"/>
              <a:gd name="T40" fmla="*/ 20 w 81"/>
              <a:gd name="T41" fmla="*/ 53 h 112"/>
              <a:gd name="T42" fmla="*/ 27 w 81"/>
              <a:gd name="T43" fmla="*/ 87 h 112"/>
              <a:gd name="T44" fmla="*/ 20 w 81"/>
              <a:gd name="T45" fmla="*/ 90 h 112"/>
              <a:gd name="T46" fmla="*/ 61 w 81"/>
              <a:gd name="T47" fmla="*/ 90 h 112"/>
              <a:gd name="T48" fmla="*/ 54 w 81"/>
              <a:gd name="T49" fmla="*/ 87 h 112"/>
              <a:gd name="T50" fmla="*/ 61 w 81"/>
              <a:gd name="T51" fmla="*/ 90 h 112"/>
              <a:gd name="T52" fmla="*/ 61 w 81"/>
              <a:gd name="T53" fmla="*/ 70 h 112"/>
              <a:gd name="T54" fmla="*/ 68 w 81"/>
              <a:gd name="T55" fmla="*/ 73 h 112"/>
              <a:gd name="T56" fmla="*/ 42 w 81"/>
              <a:gd name="T57" fmla="*/ 99 h 112"/>
              <a:gd name="T58" fmla="*/ 39 w 81"/>
              <a:gd name="T59" fmla="*/ 92 h 112"/>
              <a:gd name="T60" fmla="*/ 42 w 81"/>
              <a:gd name="T61" fmla="*/ 99 h 112"/>
              <a:gd name="T62" fmla="*/ 20 w 81"/>
              <a:gd name="T63" fmla="*/ 73 h 112"/>
              <a:gd name="T64" fmla="*/ 13 w 81"/>
              <a:gd name="T65" fmla="*/ 70 h 112"/>
              <a:gd name="T66" fmla="*/ 39 w 81"/>
              <a:gd name="T67" fmla="*/ 44 h 112"/>
              <a:gd name="T68" fmla="*/ 42 w 81"/>
              <a:gd name="T69" fmla="*/ 51 h 112"/>
              <a:gd name="T70" fmla="*/ 39 w 81"/>
              <a:gd name="T71" fmla="*/ 44 h 112"/>
              <a:gd name="T72" fmla="*/ 45 w 81"/>
              <a:gd name="T73" fmla="*/ 68 h 112"/>
              <a:gd name="T74" fmla="*/ 54 w 81"/>
              <a:gd name="T75" fmla="*/ 49 h 112"/>
              <a:gd name="T76" fmla="*/ 38 w 81"/>
              <a:gd name="T77" fmla="*/ 67 h 112"/>
              <a:gd name="T78" fmla="*/ 43 w 81"/>
              <a:gd name="T79" fmla="*/ 78 h 112"/>
              <a:gd name="T80" fmla="*/ 58 w 81"/>
              <a:gd name="T81" fmla="*/ 82 h 112"/>
              <a:gd name="T82" fmla="*/ 46 w 81"/>
              <a:gd name="T83" fmla="*/ 73 h 112"/>
              <a:gd name="T84" fmla="*/ 61 w 81"/>
              <a:gd name="T85" fmla="*/ 51 h 112"/>
              <a:gd name="T86" fmla="*/ 20 w 81"/>
              <a:gd name="T87" fmla="*/ 51 h 112"/>
              <a:gd name="T88" fmla="*/ 20 w 81"/>
              <a:gd name="T89" fmla="*/ 92 h 112"/>
              <a:gd name="T90" fmla="*/ 61 w 81"/>
              <a:gd name="T91" fmla="*/ 92 h 112"/>
              <a:gd name="T92" fmla="*/ 61 w 81"/>
              <a:gd name="T93" fmla="*/ 51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81" h="112">
                <a:moveTo>
                  <a:pt x="45" y="31"/>
                </a:moveTo>
                <a:cubicBezTo>
                  <a:pt x="51" y="32"/>
                  <a:pt x="57" y="34"/>
                  <a:pt x="62" y="37"/>
                </a:cubicBezTo>
                <a:cubicBezTo>
                  <a:pt x="68" y="31"/>
                  <a:pt x="68" y="31"/>
                  <a:pt x="68" y="31"/>
                </a:cubicBezTo>
                <a:cubicBezTo>
                  <a:pt x="74" y="36"/>
                  <a:pt x="74" y="36"/>
                  <a:pt x="74" y="36"/>
                </a:cubicBezTo>
                <a:cubicBezTo>
                  <a:pt x="69" y="42"/>
                  <a:pt x="69" y="42"/>
                  <a:pt x="69" y="42"/>
                </a:cubicBezTo>
                <a:cubicBezTo>
                  <a:pt x="69" y="43"/>
                  <a:pt x="69" y="43"/>
                  <a:pt x="69" y="43"/>
                </a:cubicBezTo>
                <a:cubicBezTo>
                  <a:pt x="77" y="50"/>
                  <a:pt x="81" y="60"/>
                  <a:pt x="81" y="72"/>
                </a:cubicBezTo>
                <a:cubicBezTo>
                  <a:pt x="81" y="83"/>
                  <a:pt x="77" y="93"/>
                  <a:pt x="69" y="100"/>
                </a:cubicBezTo>
                <a:cubicBezTo>
                  <a:pt x="62" y="108"/>
                  <a:pt x="52" y="112"/>
                  <a:pt x="41" y="112"/>
                </a:cubicBezTo>
                <a:cubicBezTo>
                  <a:pt x="29" y="112"/>
                  <a:pt x="19" y="108"/>
                  <a:pt x="12" y="100"/>
                </a:cubicBezTo>
                <a:cubicBezTo>
                  <a:pt x="5" y="93"/>
                  <a:pt x="0" y="83"/>
                  <a:pt x="0" y="72"/>
                </a:cubicBezTo>
                <a:cubicBezTo>
                  <a:pt x="0" y="60"/>
                  <a:pt x="5" y="50"/>
                  <a:pt x="12" y="43"/>
                </a:cubicBezTo>
                <a:cubicBezTo>
                  <a:pt x="18" y="37"/>
                  <a:pt x="27" y="32"/>
                  <a:pt x="36" y="31"/>
                </a:cubicBezTo>
                <a:cubicBezTo>
                  <a:pt x="36" y="27"/>
                  <a:pt x="36" y="27"/>
                  <a:pt x="36" y="27"/>
                </a:cubicBezTo>
                <a:cubicBezTo>
                  <a:pt x="29" y="27"/>
                  <a:pt x="29" y="27"/>
                  <a:pt x="29" y="27"/>
                </a:cubicBezTo>
                <a:cubicBezTo>
                  <a:pt x="29" y="21"/>
                  <a:pt x="29" y="21"/>
                  <a:pt x="29" y="21"/>
                </a:cubicBezTo>
                <a:cubicBezTo>
                  <a:pt x="29" y="21"/>
                  <a:pt x="29" y="21"/>
                  <a:pt x="28" y="21"/>
                </a:cubicBezTo>
                <a:cubicBezTo>
                  <a:pt x="25" y="19"/>
                  <a:pt x="22" y="15"/>
                  <a:pt x="22" y="12"/>
                </a:cubicBezTo>
                <a:cubicBezTo>
                  <a:pt x="22" y="8"/>
                  <a:pt x="25" y="5"/>
                  <a:pt x="28" y="3"/>
                </a:cubicBezTo>
                <a:cubicBezTo>
                  <a:pt x="32" y="1"/>
                  <a:pt x="36" y="0"/>
                  <a:pt x="41" y="0"/>
                </a:cubicBezTo>
                <a:cubicBezTo>
                  <a:pt x="45" y="0"/>
                  <a:pt x="50" y="1"/>
                  <a:pt x="53" y="3"/>
                </a:cubicBezTo>
                <a:cubicBezTo>
                  <a:pt x="57" y="5"/>
                  <a:pt x="59" y="8"/>
                  <a:pt x="59" y="12"/>
                </a:cubicBezTo>
                <a:cubicBezTo>
                  <a:pt x="59" y="15"/>
                  <a:pt x="57" y="19"/>
                  <a:pt x="53" y="21"/>
                </a:cubicBezTo>
                <a:cubicBezTo>
                  <a:pt x="53" y="21"/>
                  <a:pt x="52" y="21"/>
                  <a:pt x="52" y="21"/>
                </a:cubicBezTo>
                <a:cubicBezTo>
                  <a:pt x="52" y="27"/>
                  <a:pt x="52" y="27"/>
                  <a:pt x="52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31"/>
                  <a:pt x="45" y="31"/>
                  <a:pt x="45" y="31"/>
                </a:cubicBezTo>
                <a:close/>
                <a:moveTo>
                  <a:pt x="29" y="15"/>
                </a:moveTo>
                <a:cubicBezTo>
                  <a:pt x="29" y="14"/>
                  <a:pt x="29" y="14"/>
                  <a:pt x="29" y="14"/>
                </a:cubicBezTo>
                <a:cubicBezTo>
                  <a:pt x="52" y="14"/>
                  <a:pt x="52" y="14"/>
                  <a:pt x="52" y="14"/>
                </a:cubicBezTo>
                <a:cubicBezTo>
                  <a:pt x="52" y="15"/>
                  <a:pt x="52" y="15"/>
                  <a:pt x="52" y="15"/>
                </a:cubicBezTo>
                <a:cubicBezTo>
                  <a:pt x="53" y="14"/>
                  <a:pt x="53" y="13"/>
                  <a:pt x="53" y="12"/>
                </a:cubicBezTo>
                <a:cubicBezTo>
                  <a:pt x="53" y="10"/>
                  <a:pt x="52" y="9"/>
                  <a:pt x="50" y="8"/>
                </a:cubicBezTo>
                <a:cubicBezTo>
                  <a:pt x="48" y="6"/>
                  <a:pt x="44" y="5"/>
                  <a:pt x="41" y="5"/>
                </a:cubicBezTo>
                <a:cubicBezTo>
                  <a:pt x="37" y="5"/>
                  <a:pt x="33" y="6"/>
                  <a:pt x="31" y="8"/>
                </a:cubicBezTo>
                <a:cubicBezTo>
                  <a:pt x="29" y="9"/>
                  <a:pt x="28" y="10"/>
                  <a:pt x="28" y="12"/>
                </a:cubicBezTo>
                <a:cubicBezTo>
                  <a:pt x="28" y="13"/>
                  <a:pt x="28" y="14"/>
                  <a:pt x="29" y="15"/>
                </a:cubicBezTo>
                <a:close/>
                <a:moveTo>
                  <a:pt x="20" y="53"/>
                </a:moveTo>
                <a:cubicBezTo>
                  <a:pt x="25" y="58"/>
                  <a:pt x="25" y="58"/>
                  <a:pt x="25" y="58"/>
                </a:cubicBezTo>
                <a:cubicBezTo>
                  <a:pt x="27" y="56"/>
                  <a:pt x="27" y="56"/>
                  <a:pt x="27" y="56"/>
                </a:cubicBezTo>
                <a:cubicBezTo>
                  <a:pt x="22" y="51"/>
                  <a:pt x="22" y="51"/>
                  <a:pt x="22" y="51"/>
                </a:cubicBezTo>
                <a:cubicBezTo>
                  <a:pt x="20" y="53"/>
                  <a:pt x="20" y="53"/>
                  <a:pt x="20" y="53"/>
                </a:cubicBezTo>
                <a:close/>
                <a:moveTo>
                  <a:pt x="22" y="92"/>
                </a:moveTo>
                <a:cubicBezTo>
                  <a:pt x="27" y="87"/>
                  <a:pt x="27" y="87"/>
                  <a:pt x="27" y="87"/>
                </a:cubicBezTo>
                <a:cubicBezTo>
                  <a:pt x="25" y="85"/>
                  <a:pt x="25" y="85"/>
                  <a:pt x="25" y="85"/>
                </a:cubicBezTo>
                <a:cubicBezTo>
                  <a:pt x="20" y="90"/>
                  <a:pt x="20" y="90"/>
                  <a:pt x="20" y="90"/>
                </a:cubicBezTo>
                <a:cubicBezTo>
                  <a:pt x="22" y="92"/>
                  <a:pt x="22" y="92"/>
                  <a:pt x="22" y="92"/>
                </a:cubicBezTo>
                <a:close/>
                <a:moveTo>
                  <a:pt x="61" y="90"/>
                </a:moveTo>
                <a:cubicBezTo>
                  <a:pt x="56" y="85"/>
                  <a:pt x="56" y="85"/>
                  <a:pt x="56" y="85"/>
                </a:cubicBezTo>
                <a:cubicBezTo>
                  <a:pt x="54" y="87"/>
                  <a:pt x="54" y="87"/>
                  <a:pt x="54" y="87"/>
                </a:cubicBezTo>
                <a:cubicBezTo>
                  <a:pt x="59" y="92"/>
                  <a:pt x="59" y="92"/>
                  <a:pt x="59" y="92"/>
                </a:cubicBezTo>
                <a:cubicBezTo>
                  <a:pt x="61" y="90"/>
                  <a:pt x="61" y="90"/>
                  <a:pt x="61" y="90"/>
                </a:cubicBezTo>
                <a:close/>
                <a:moveTo>
                  <a:pt x="68" y="70"/>
                </a:moveTo>
                <a:cubicBezTo>
                  <a:pt x="61" y="70"/>
                  <a:pt x="61" y="70"/>
                  <a:pt x="61" y="70"/>
                </a:cubicBezTo>
                <a:cubicBezTo>
                  <a:pt x="61" y="73"/>
                  <a:pt x="61" y="73"/>
                  <a:pt x="61" y="73"/>
                </a:cubicBezTo>
                <a:cubicBezTo>
                  <a:pt x="68" y="73"/>
                  <a:pt x="68" y="73"/>
                  <a:pt x="68" y="73"/>
                </a:cubicBezTo>
                <a:cubicBezTo>
                  <a:pt x="68" y="70"/>
                  <a:pt x="68" y="70"/>
                  <a:pt x="68" y="70"/>
                </a:cubicBezTo>
                <a:close/>
                <a:moveTo>
                  <a:pt x="42" y="99"/>
                </a:moveTo>
                <a:cubicBezTo>
                  <a:pt x="42" y="92"/>
                  <a:pt x="42" y="92"/>
                  <a:pt x="42" y="92"/>
                </a:cubicBezTo>
                <a:cubicBezTo>
                  <a:pt x="39" y="92"/>
                  <a:pt x="39" y="92"/>
                  <a:pt x="39" y="92"/>
                </a:cubicBezTo>
                <a:cubicBezTo>
                  <a:pt x="39" y="99"/>
                  <a:pt x="39" y="99"/>
                  <a:pt x="39" y="99"/>
                </a:cubicBezTo>
                <a:cubicBezTo>
                  <a:pt x="42" y="99"/>
                  <a:pt x="42" y="99"/>
                  <a:pt x="42" y="99"/>
                </a:cubicBezTo>
                <a:close/>
                <a:moveTo>
                  <a:pt x="13" y="73"/>
                </a:moveTo>
                <a:cubicBezTo>
                  <a:pt x="20" y="73"/>
                  <a:pt x="20" y="73"/>
                  <a:pt x="20" y="73"/>
                </a:cubicBezTo>
                <a:cubicBezTo>
                  <a:pt x="20" y="70"/>
                  <a:pt x="20" y="70"/>
                  <a:pt x="20" y="70"/>
                </a:cubicBezTo>
                <a:cubicBezTo>
                  <a:pt x="13" y="70"/>
                  <a:pt x="13" y="70"/>
                  <a:pt x="13" y="70"/>
                </a:cubicBezTo>
                <a:cubicBezTo>
                  <a:pt x="13" y="73"/>
                  <a:pt x="13" y="73"/>
                  <a:pt x="13" y="73"/>
                </a:cubicBezTo>
                <a:close/>
                <a:moveTo>
                  <a:pt x="39" y="44"/>
                </a:moveTo>
                <a:cubicBezTo>
                  <a:pt x="39" y="51"/>
                  <a:pt x="39" y="51"/>
                  <a:pt x="39" y="51"/>
                </a:cubicBezTo>
                <a:cubicBezTo>
                  <a:pt x="42" y="51"/>
                  <a:pt x="42" y="51"/>
                  <a:pt x="42" y="51"/>
                </a:cubicBezTo>
                <a:cubicBezTo>
                  <a:pt x="42" y="44"/>
                  <a:pt x="42" y="44"/>
                  <a:pt x="42" y="44"/>
                </a:cubicBezTo>
                <a:cubicBezTo>
                  <a:pt x="39" y="44"/>
                  <a:pt x="39" y="44"/>
                  <a:pt x="39" y="44"/>
                </a:cubicBezTo>
                <a:close/>
                <a:moveTo>
                  <a:pt x="46" y="70"/>
                </a:moveTo>
                <a:cubicBezTo>
                  <a:pt x="45" y="69"/>
                  <a:pt x="45" y="69"/>
                  <a:pt x="45" y="68"/>
                </a:cubicBezTo>
                <a:cubicBezTo>
                  <a:pt x="49" y="63"/>
                  <a:pt x="53" y="57"/>
                  <a:pt x="57" y="51"/>
                </a:cubicBezTo>
                <a:cubicBezTo>
                  <a:pt x="56" y="50"/>
                  <a:pt x="55" y="49"/>
                  <a:pt x="54" y="49"/>
                </a:cubicBezTo>
                <a:cubicBezTo>
                  <a:pt x="49" y="54"/>
                  <a:pt x="45" y="60"/>
                  <a:pt x="41" y="67"/>
                </a:cubicBezTo>
                <a:cubicBezTo>
                  <a:pt x="40" y="66"/>
                  <a:pt x="39" y="66"/>
                  <a:pt x="38" y="67"/>
                </a:cubicBezTo>
                <a:cubicBezTo>
                  <a:pt x="35" y="68"/>
                  <a:pt x="33" y="72"/>
                  <a:pt x="35" y="75"/>
                </a:cubicBezTo>
                <a:cubicBezTo>
                  <a:pt x="36" y="78"/>
                  <a:pt x="40" y="79"/>
                  <a:pt x="43" y="78"/>
                </a:cubicBezTo>
                <a:cubicBezTo>
                  <a:pt x="43" y="78"/>
                  <a:pt x="43" y="77"/>
                  <a:pt x="44" y="77"/>
                </a:cubicBezTo>
                <a:cubicBezTo>
                  <a:pt x="48" y="79"/>
                  <a:pt x="53" y="81"/>
                  <a:pt x="58" y="82"/>
                </a:cubicBezTo>
                <a:cubicBezTo>
                  <a:pt x="58" y="80"/>
                  <a:pt x="59" y="79"/>
                  <a:pt x="59" y="78"/>
                </a:cubicBezTo>
                <a:cubicBezTo>
                  <a:pt x="55" y="76"/>
                  <a:pt x="51" y="74"/>
                  <a:pt x="46" y="73"/>
                </a:cubicBezTo>
                <a:cubicBezTo>
                  <a:pt x="46" y="72"/>
                  <a:pt x="46" y="71"/>
                  <a:pt x="46" y="70"/>
                </a:cubicBezTo>
                <a:close/>
                <a:moveTo>
                  <a:pt x="61" y="51"/>
                </a:moveTo>
                <a:cubicBezTo>
                  <a:pt x="56" y="45"/>
                  <a:pt x="49" y="42"/>
                  <a:pt x="41" y="42"/>
                </a:cubicBezTo>
                <a:cubicBezTo>
                  <a:pt x="32" y="42"/>
                  <a:pt x="25" y="45"/>
                  <a:pt x="20" y="51"/>
                </a:cubicBezTo>
                <a:cubicBezTo>
                  <a:pt x="14" y="56"/>
                  <a:pt x="11" y="63"/>
                  <a:pt x="11" y="72"/>
                </a:cubicBezTo>
                <a:cubicBezTo>
                  <a:pt x="11" y="80"/>
                  <a:pt x="14" y="87"/>
                  <a:pt x="20" y="92"/>
                </a:cubicBezTo>
                <a:cubicBezTo>
                  <a:pt x="25" y="98"/>
                  <a:pt x="32" y="101"/>
                  <a:pt x="41" y="101"/>
                </a:cubicBezTo>
                <a:cubicBezTo>
                  <a:pt x="49" y="101"/>
                  <a:pt x="56" y="98"/>
                  <a:pt x="61" y="92"/>
                </a:cubicBezTo>
                <a:cubicBezTo>
                  <a:pt x="67" y="87"/>
                  <a:pt x="70" y="80"/>
                  <a:pt x="70" y="72"/>
                </a:cubicBezTo>
                <a:cubicBezTo>
                  <a:pt x="70" y="63"/>
                  <a:pt x="67" y="56"/>
                  <a:pt x="61" y="51"/>
                </a:cubicBezTo>
                <a:close/>
              </a:path>
            </a:pathLst>
          </a:custGeom>
          <a:solidFill>
            <a:srgbClr val="FFDB3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40" name="直接连接符 39"/>
          <p:cNvCxnSpPr/>
          <p:nvPr/>
        </p:nvCxnSpPr>
        <p:spPr>
          <a:xfrm>
            <a:off x="1664817" y="1863317"/>
            <a:ext cx="0" cy="1371278"/>
          </a:xfrm>
          <a:prstGeom prst="line">
            <a:avLst/>
          </a:prstGeom>
          <a:ln w="25400">
            <a:solidFill>
              <a:srgbClr val="FFDB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4602F088-2A48-41B0-95A9-5F40AD4EDC2F}"/>
              </a:ext>
            </a:extLst>
          </p:cNvPr>
          <p:cNvSpPr txBox="1"/>
          <p:nvPr/>
        </p:nvSpPr>
        <p:spPr>
          <a:xfrm>
            <a:off x="1897618" y="1717872"/>
            <a:ext cx="52280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FFDB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1.PekingVolleyball-frontend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618" y="4271806"/>
            <a:ext cx="4525676" cy="220030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9603" y="1604996"/>
            <a:ext cx="3555032" cy="400600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0186" y="2476233"/>
            <a:ext cx="6324049" cy="2617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56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 113"/>
          <p:cNvSpPr>
            <a:spLocks noEditPoints="1"/>
          </p:cNvSpPr>
          <p:nvPr/>
        </p:nvSpPr>
        <p:spPr bwMode="auto">
          <a:xfrm>
            <a:off x="337598" y="1717872"/>
            <a:ext cx="1094419" cy="1516723"/>
          </a:xfrm>
          <a:custGeom>
            <a:avLst/>
            <a:gdLst>
              <a:gd name="T0" fmla="*/ 62 w 81"/>
              <a:gd name="T1" fmla="*/ 37 h 112"/>
              <a:gd name="T2" fmla="*/ 74 w 81"/>
              <a:gd name="T3" fmla="*/ 36 h 112"/>
              <a:gd name="T4" fmla="*/ 69 w 81"/>
              <a:gd name="T5" fmla="*/ 43 h 112"/>
              <a:gd name="T6" fmla="*/ 69 w 81"/>
              <a:gd name="T7" fmla="*/ 100 h 112"/>
              <a:gd name="T8" fmla="*/ 12 w 81"/>
              <a:gd name="T9" fmla="*/ 100 h 112"/>
              <a:gd name="T10" fmla="*/ 12 w 81"/>
              <a:gd name="T11" fmla="*/ 43 h 112"/>
              <a:gd name="T12" fmla="*/ 36 w 81"/>
              <a:gd name="T13" fmla="*/ 27 h 112"/>
              <a:gd name="T14" fmla="*/ 29 w 81"/>
              <a:gd name="T15" fmla="*/ 21 h 112"/>
              <a:gd name="T16" fmla="*/ 22 w 81"/>
              <a:gd name="T17" fmla="*/ 12 h 112"/>
              <a:gd name="T18" fmla="*/ 41 w 81"/>
              <a:gd name="T19" fmla="*/ 0 h 112"/>
              <a:gd name="T20" fmla="*/ 59 w 81"/>
              <a:gd name="T21" fmla="*/ 12 h 112"/>
              <a:gd name="T22" fmla="*/ 52 w 81"/>
              <a:gd name="T23" fmla="*/ 21 h 112"/>
              <a:gd name="T24" fmla="*/ 45 w 81"/>
              <a:gd name="T25" fmla="*/ 27 h 112"/>
              <a:gd name="T26" fmla="*/ 29 w 81"/>
              <a:gd name="T27" fmla="*/ 15 h 112"/>
              <a:gd name="T28" fmla="*/ 52 w 81"/>
              <a:gd name="T29" fmla="*/ 14 h 112"/>
              <a:gd name="T30" fmla="*/ 53 w 81"/>
              <a:gd name="T31" fmla="*/ 12 h 112"/>
              <a:gd name="T32" fmla="*/ 41 w 81"/>
              <a:gd name="T33" fmla="*/ 5 h 112"/>
              <a:gd name="T34" fmla="*/ 28 w 81"/>
              <a:gd name="T35" fmla="*/ 12 h 112"/>
              <a:gd name="T36" fmla="*/ 20 w 81"/>
              <a:gd name="T37" fmla="*/ 53 h 112"/>
              <a:gd name="T38" fmla="*/ 27 w 81"/>
              <a:gd name="T39" fmla="*/ 56 h 112"/>
              <a:gd name="T40" fmla="*/ 20 w 81"/>
              <a:gd name="T41" fmla="*/ 53 h 112"/>
              <a:gd name="T42" fmla="*/ 27 w 81"/>
              <a:gd name="T43" fmla="*/ 87 h 112"/>
              <a:gd name="T44" fmla="*/ 20 w 81"/>
              <a:gd name="T45" fmla="*/ 90 h 112"/>
              <a:gd name="T46" fmla="*/ 61 w 81"/>
              <a:gd name="T47" fmla="*/ 90 h 112"/>
              <a:gd name="T48" fmla="*/ 54 w 81"/>
              <a:gd name="T49" fmla="*/ 87 h 112"/>
              <a:gd name="T50" fmla="*/ 61 w 81"/>
              <a:gd name="T51" fmla="*/ 90 h 112"/>
              <a:gd name="T52" fmla="*/ 61 w 81"/>
              <a:gd name="T53" fmla="*/ 70 h 112"/>
              <a:gd name="T54" fmla="*/ 68 w 81"/>
              <a:gd name="T55" fmla="*/ 73 h 112"/>
              <a:gd name="T56" fmla="*/ 42 w 81"/>
              <a:gd name="T57" fmla="*/ 99 h 112"/>
              <a:gd name="T58" fmla="*/ 39 w 81"/>
              <a:gd name="T59" fmla="*/ 92 h 112"/>
              <a:gd name="T60" fmla="*/ 42 w 81"/>
              <a:gd name="T61" fmla="*/ 99 h 112"/>
              <a:gd name="T62" fmla="*/ 20 w 81"/>
              <a:gd name="T63" fmla="*/ 73 h 112"/>
              <a:gd name="T64" fmla="*/ 13 w 81"/>
              <a:gd name="T65" fmla="*/ 70 h 112"/>
              <a:gd name="T66" fmla="*/ 39 w 81"/>
              <a:gd name="T67" fmla="*/ 44 h 112"/>
              <a:gd name="T68" fmla="*/ 42 w 81"/>
              <a:gd name="T69" fmla="*/ 51 h 112"/>
              <a:gd name="T70" fmla="*/ 39 w 81"/>
              <a:gd name="T71" fmla="*/ 44 h 112"/>
              <a:gd name="T72" fmla="*/ 45 w 81"/>
              <a:gd name="T73" fmla="*/ 68 h 112"/>
              <a:gd name="T74" fmla="*/ 54 w 81"/>
              <a:gd name="T75" fmla="*/ 49 h 112"/>
              <a:gd name="T76" fmla="*/ 38 w 81"/>
              <a:gd name="T77" fmla="*/ 67 h 112"/>
              <a:gd name="T78" fmla="*/ 43 w 81"/>
              <a:gd name="T79" fmla="*/ 78 h 112"/>
              <a:gd name="T80" fmla="*/ 58 w 81"/>
              <a:gd name="T81" fmla="*/ 82 h 112"/>
              <a:gd name="T82" fmla="*/ 46 w 81"/>
              <a:gd name="T83" fmla="*/ 73 h 112"/>
              <a:gd name="T84" fmla="*/ 61 w 81"/>
              <a:gd name="T85" fmla="*/ 51 h 112"/>
              <a:gd name="T86" fmla="*/ 20 w 81"/>
              <a:gd name="T87" fmla="*/ 51 h 112"/>
              <a:gd name="T88" fmla="*/ 20 w 81"/>
              <a:gd name="T89" fmla="*/ 92 h 112"/>
              <a:gd name="T90" fmla="*/ 61 w 81"/>
              <a:gd name="T91" fmla="*/ 92 h 112"/>
              <a:gd name="T92" fmla="*/ 61 w 81"/>
              <a:gd name="T93" fmla="*/ 51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81" h="112">
                <a:moveTo>
                  <a:pt x="45" y="31"/>
                </a:moveTo>
                <a:cubicBezTo>
                  <a:pt x="51" y="32"/>
                  <a:pt x="57" y="34"/>
                  <a:pt x="62" y="37"/>
                </a:cubicBezTo>
                <a:cubicBezTo>
                  <a:pt x="68" y="31"/>
                  <a:pt x="68" y="31"/>
                  <a:pt x="68" y="31"/>
                </a:cubicBezTo>
                <a:cubicBezTo>
                  <a:pt x="74" y="36"/>
                  <a:pt x="74" y="36"/>
                  <a:pt x="74" y="36"/>
                </a:cubicBezTo>
                <a:cubicBezTo>
                  <a:pt x="69" y="42"/>
                  <a:pt x="69" y="42"/>
                  <a:pt x="69" y="42"/>
                </a:cubicBezTo>
                <a:cubicBezTo>
                  <a:pt x="69" y="43"/>
                  <a:pt x="69" y="43"/>
                  <a:pt x="69" y="43"/>
                </a:cubicBezTo>
                <a:cubicBezTo>
                  <a:pt x="77" y="50"/>
                  <a:pt x="81" y="60"/>
                  <a:pt x="81" y="72"/>
                </a:cubicBezTo>
                <a:cubicBezTo>
                  <a:pt x="81" y="83"/>
                  <a:pt x="77" y="93"/>
                  <a:pt x="69" y="100"/>
                </a:cubicBezTo>
                <a:cubicBezTo>
                  <a:pt x="62" y="108"/>
                  <a:pt x="52" y="112"/>
                  <a:pt x="41" y="112"/>
                </a:cubicBezTo>
                <a:cubicBezTo>
                  <a:pt x="29" y="112"/>
                  <a:pt x="19" y="108"/>
                  <a:pt x="12" y="100"/>
                </a:cubicBezTo>
                <a:cubicBezTo>
                  <a:pt x="5" y="93"/>
                  <a:pt x="0" y="83"/>
                  <a:pt x="0" y="72"/>
                </a:cubicBezTo>
                <a:cubicBezTo>
                  <a:pt x="0" y="60"/>
                  <a:pt x="5" y="50"/>
                  <a:pt x="12" y="43"/>
                </a:cubicBezTo>
                <a:cubicBezTo>
                  <a:pt x="18" y="37"/>
                  <a:pt x="27" y="32"/>
                  <a:pt x="36" y="31"/>
                </a:cubicBezTo>
                <a:cubicBezTo>
                  <a:pt x="36" y="27"/>
                  <a:pt x="36" y="27"/>
                  <a:pt x="36" y="27"/>
                </a:cubicBezTo>
                <a:cubicBezTo>
                  <a:pt x="29" y="27"/>
                  <a:pt x="29" y="27"/>
                  <a:pt x="29" y="27"/>
                </a:cubicBezTo>
                <a:cubicBezTo>
                  <a:pt x="29" y="21"/>
                  <a:pt x="29" y="21"/>
                  <a:pt x="29" y="21"/>
                </a:cubicBezTo>
                <a:cubicBezTo>
                  <a:pt x="29" y="21"/>
                  <a:pt x="29" y="21"/>
                  <a:pt x="28" y="21"/>
                </a:cubicBezTo>
                <a:cubicBezTo>
                  <a:pt x="25" y="19"/>
                  <a:pt x="22" y="15"/>
                  <a:pt x="22" y="12"/>
                </a:cubicBezTo>
                <a:cubicBezTo>
                  <a:pt x="22" y="8"/>
                  <a:pt x="25" y="5"/>
                  <a:pt x="28" y="3"/>
                </a:cubicBezTo>
                <a:cubicBezTo>
                  <a:pt x="32" y="1"/>
                  <a:pt x="36" y="0"/>
                  <a:pt x="41" y="0"/>
                </a:cubicBezTo>
                <a:cubicBezTo>
                  <a:pt x="45" y="0"/>
                  <a:pt x="50" y="1"/>
                  <a:pt x="53" y="3"/>
                </a:cubicBezTo>
                <a:cubicBezTo>
                  <a:pt x="57" y="5"/>
                  <a:pt x="59" y="8"/>
                  <a:pt x="59" y="12"/>
                </a:cubicBezTo>
                <a:cubicBezTo>
                  <a:pt x="59" y="15"/>
                  <a:pt x="57" y="19"/>
                  <a:pt x="53" y="21"/>
                </a:cubicBezTo>
                <a:cubicBezTo>
                  <a:pt x="53" y="21"/>
                  <a:pt x="52" y="21"/>
                  <a:pt x="52" y="21"/>
                </a:cubicBezTo>
                <a:cubicBezTo>
                  <a:pt x="52" y="27"/>
                  <a:pt x="52" y="27"/>
                  <a:pt x="52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31"/>
                  <a:pt x="45" y="31"/>
                  <a:pt x="45" y="31"/>
                </a:cubicBezTo>
                <a:close/>
                <a:moveTo>
                  <a:pt x="29" y="15"/>
                </a:moveTo>
                <a:cubicBezTo>
                  <a:pt x="29" y="14"/>
                  <a:pt x="29" y="14"/>
                  <a:pt x="29" y="14"/>
                </a:cubicBezTo>
                <a:cubicBezTo>
                  <a:pt x="52" y="14"/>
                  <a:pt x="52" y="14"/>
                  <a:pt x="52" y="14"/>
                </a:cubicBezTo>
                <a:cubicBezTo>
                  <a:pt x="52" y="15"/>
                  <a:pt x="52" y="15"/>
                  <a:pt x="52" y="15"/>
                </a:cubicBezTo>
                <a:cubicBezTo>
                  <a:pt x="53" y="14"/>
                  <a:pt x="53" y="13"/>
                  <a:pt x="53" y="12"/>
                </a:cubicBezTo>
                <a:cubicBezTo>
                  <a:pt x="53" y="10"/>
                  <a:pt x="52" y="9"/>
                  <a:pt x="50" y="8"/>
                </a:cubicBezTo>
                <a:cubicBezTo>
                  <a:pt x="48" y="6"/>
                  <a:pt x="44" y="5"/>
                  <a:pt x="41" y="5"/>
                </a:cubicBezTo>
                <a:cubicBezTo>
                  <a:pt x="37" y="5"/>
                  <a:pt x="33" y="6"/>
                  <a:pt x="31" y="8"/>
                </a:cubicBezTo>
                <a:cubicBezTo>
                  <a:pt x="29" y="9"/>
                  <a:pt x="28" y="10"/>
                  <a:pt x="28" y="12"/>
                </a:cubicBezTo>
                <a:cubicBezTo>
                  <a:pt x="28" y="13"/>
                  <a:pt x="28" y="14"/>
                  <a:pt x="29" y="15"/>
                </a:cubicBezTo>
                <a:close/>
                <a:moveTo>
                  <a:pt x="20" y="53"/>
                </a:moveTo>
                <a:cubicBezTo>
                  <a:pt x="25" y="58"/>
                  <a:pt x="25" y="58"/>
                  <a:pt x="25" y="58"/>
                </a:cubicBezTo>
                <a:cubicBezTo>
                  <a:pt x="27" y="56"/>
                  <a:pt x="27" y="56"/>
                  <a:pt x="27" y="56"/>
                </a:cubicBezTo>
                <a:cubicBezTo>
                  <a:pt x="22" y="51"/>
                  <a:pt x="22" y="51"/>
                  <a:pt x="22" y="51"/>
                </a:cubicBezTo>
                <a:cubicBezTo>
                  <a:pt x="20" y="53"/>
                  <a:pt x="20" y="53"/>
                  <a:pt x="20" y="53"/>
                </a:cubicBezTo>
                <a:close/>
                <a:moveTo>
                  <a:pt x="22" y="92"/>
                </a:moveTo>
                <a:cubicBezTo>
                  <a:pt x="27" y="87"/>
                  <a:pt x="27" y="87"/>
                  <a:pt x="27" y="87"/>
                </a:cubicBezTo>
                <a:cubicBezTo>
                  <a:pt x="25" y="85"/>
                  <a:pt x="25" y="85"/>
                  <a:pt x="25" y="85"/>
                </a:cubicBezTo>
                <a:cubicBezTo>
                  <a:pt x="20" y="90"/>
                  <a:pt x="20" y="90"/>
                  <a:pt x="20" y="90"/>
                </a:cubicBezTo>
                <a:cubicBezTo>
                  <a:pt x="22" y="92"/>
                  <a:pt x="22" y="92"/>
                  <a:pt x="22" y="92"/>
                </a:cubicBezTo>
                <a:close/>
                <a:moveTo>
                  <a:pt x="61" y="90"/>
                </a:moveTo>
                <a:cubicBezTo>
                  <a:pt x="56" y="85"/>
                  <a:pt x="56" y="85"/>
                  <a:pt x="56" y="85"/>
                </a:cubicBezTo>
                <a:cubicBezTo>
                  <a:pt x="54" y="87"/>
                  <a:pt x="54" y="87"/>
                  <a:pt x="54" y="87"/>
                </a:cubicBezTo>
                <a:cubicBezTo>
                  <a:pt x="59" y="92"/>
                  <a:pt x="59" y="92"/>
                  <a:pt x="59" y="92"/>
                </a:cubicBezTo>
                <a:cubicBezTo>
                  <a:pt x="61" y="90"/>
                  <a:pt x="61" y="90"/>
                  <a:pt x="61" y="90"/>
                </a:cubicBezTo>
                <a:close/>
                <a:moveTo>
                  <a:pt x="68" y="70"/>
                </a:moveTo>
                <a:cubicBezTo>
                  <a:pt x="61" y="70"/>
                  <a:pt x="61" y="70"/>
                  <a:pt x="61" y="70"/>
                </a:cubicBezTo>
                <a:cubicBezTo>
                  <a:pt x="61" y="73"/>
                  <a:pt x="61" y="73"/>
                  <a:pt x="61" y="73"/>
                </a:cubicBezTo>
                <a:cubicBezTo>
                  <a:pt x="68" y="73"/>
                  <a:pt x="68" y="73"/>
                  <a:pt x="68" y="73"/>
                </a:cubicBezTo>
                <a:cubicBezTo>
                  <a:pt x="68" y="70"/>
                  <a:pt x="68" y="70"/>
                  <a:pt x="68" y="70"/>
                </a:cubicBezTo>
                <a:close/>
                <a:moveTo>
                  <a:pt x="42" y="99"/>
                </a:moveTo>
                <a:cubicBezTo>
                  <a:pt x="42" y="92"/>
                  <a:pt x="42" y="92"/>
                  <a:pt x="42" y="92"/>
                </a:cubicBezTo>
                <a:cubicBezTo>
                  <a:pt x="39" y="92"/>
                  <a:pt x="39" y="92"/>
                  <a:pt x="39" y="92"/>
                </a:cubicBezTo>
                <a:cubicBezTo>
                  <a:pt x="39" y="99"/>
                  <a:pt x="39" y="99"/>
                  <a:pt x="39" y="99"/>
                </a:cubicBezTo>
                <a:cubicBezTo>
                  <a:pt x="42" y="99"/>
                  <a:pt x="42" y="99"/>
                  <a:pt x="42" y="99"/>
                </a:cubicBezTo>
                <a:close/>
                <a:moveTo>
                  <a:pt x="13" y="73"/>
                </a:moveTo>
                <a:cubicBezTo>
                  <a:pt x="20" y="73"/>
                  <a:pt x="20" y="73"/>
                  <a:pt x="20" y="73"/>
                </a:cubicBezTo>
                <a:cubicBezTo>
                  <a:pt x="20" y="70"/>
                  <a:pt x="20" y="70"/>
                  <a:pt x="20" y="70"/>
                </a:cubicBezTo>
                <a:cubicBezTo>
                  <a:pt x="13" y="70"/>
                  <a:pt x="13" y="70"/>
                  <a:pt x="13" y="70"/>
                </a:cubicBezTo>
                <a:cubicBezTo>
                  <a:pt x="13" y="73"/>
                  <a:pt x="13" y="73"/>
                  <a:pt x="13" y="73"/>
                </a:cubicBezTo>
                <a:close/>
                <a:moveTo>
                  <a:pt x="39" y="44"/>
                </a:moveTo>
                <a:cubicBezTo>
                  <a:pt x="39" y="51"/>
                  <a:pt x="39" y="51"/>
                  <a:pt x="39" y="51"/>
                </a:cubicBezTo>
                <a:cubicBezTo>
                  <a:pt x="42" y="51"/>
                  <a:pt x="42" y="51"/>
                  <a:pt x="42" y="51"/>
                </a:cubicBezTo>
                <a:cubicBezTo>
                  <a:pt x="42" y="44"/>
                  <a:pt x="42" y="44"/>
                  <a:pt x="42" y="44"/>
                </a:cubicBezTo>
                <a:cubicBezTo>
                  <a:pt x="39" y="44"/>
                  <a:pt x="39" y="44"/>
                  <a:pt x="39" y="44"/>
                </a:cubicBezTo>
                <a:close/>
                <a:moveTo>
                  <a:pt x="46" y="70"/>
                </a:moveTo>
                <a:cubicBezTo>
                  <a:pt x="45" y="69"/>
                  <a:pt x="45" y="69"/>
                  <a:pt x="45" y="68"/>
                </a:cubicBezTo>
                <a:cubicBezTo>
                  <a:pt x="49" y="63"/>
                  <a:pt x="53" y="57"/>
                  <a:pt x="57" y="51"/>
                </a:cubicBezTo>
                <a:cubicBezTo>
                  <a:pt x="56" y="50"/>
                  <a:pt x="55" y="49"/>
                  <a:pt x="54" y="49"/>
                </a:cubicBezTo>
                <a:cubicBezTo>
                  <a:pt x="49" y="54"/>
                  <a:pt x="45" y="60"/>
                  <a:pt x="41" y="67"/>
                </a:cubicBezTo>
                <a:cubicBezTo>
                  <a:pt x="40" y="66"/>
                  <a:pt x="39" y="66"/>
                  <a:pt x="38" y="67"/>
                </a:cubicBezTo>
                <a:cubicBezTo>
                  <a:pt x="35" y="68"/>
                  <a:pt x="33" y="72"/>
                  <a:pt x="35" y="75"/>
                </a:cubicBezTo>
                <a:cubicBezTo>
                  <a:pt x="36" y="78"/>
                  <a:pt x="40" y="79"/>
                  <a:pt x="43" y="78"/>
                </a:cubicBezTo>
                <a:cubicBezTo>
                  <a:pt x="43" y="78"/>
                  <a:pt x="43" y="77"/>
                  <a:pt x="44" y="77"/>
                </a:cubicBezTo>
                <a:cubicBezTo>
                  <a:pt x="48" y="79"/>
                  <a:pt x="53" y="81"/>
                  <a:pt x="58" y="82"/>
                </a:cubicBezTo>
                <a:cubicBezTo>
                  <a:pt x="58" y="80"/>
                  <a:pt x="59" y="79"/>
                  <a:pt x="59" y="78"/>
                </a:cubicBezTo>
                <a:cubicBezTo>
                  <a:pt x="55" y="76"/>
                  <a:pt x="51" y="74"/>
                  <a:pt x="46" y="73"/>
                </a:cubicBezTo>
                <a:cubicBezTo>
                  <a:pt x="46" y="72"/>
                  <a:pt x="46" y="71"/>
                  <a:pt x="46" y="70"/>
                </a:cubicBezTo>
                <a:close/>
                <a:moveTo>
                  <a:pt x="61" y="51"/>
                </a:moveTo>
                <a:cubicBezTo>
                  <a:pt x="56" y="45"/>
                  <a:pt x="49" y="42"/>
                  <a:pt x="41" y="42"/>
                </a:cubicBezTo>
                <a:cubicBezTo>
                  <a:pt x="32" y="42"/>
                  <a:pt x="25" y="45"/>
                  <a:pt x="20" y="51"/>
                </a:cubicBezTo>
                <a:cubicBezTo>
                  <a:pt x="14" y="56"/>
                  <a:pt x="11" y="63"/>
                  <a:pt x="11" y="72"/>
                </a:cubicBezTo>
                <a:cubicBezTo>
                  <a:pt x="11" y="80"/>
                  <a:pt x="14" y="87"/>
                  <a:pt x="20" y="92"/>
                </a:cubicBezTo>
                <a:cubicBezTo>
                  <a:pt x="25" y="98"/>
                  <a:pt x="32" y="101"/>
                  <a:pt x="41" y="101"/>
                </a:cubicBezTo>
                <a:cubicBezTo>
                  <a:pt x="49" y="101"/>
                  <a:pt x="56" y="98"/>
                  <a:pt x="61" y="92"/>
                </a:cubicBezTo>
                <a:cubicBezTo>
                  <a:pt x="67" y="87"/>
                  <a:pt x="70" y="80"/>
                  <a:pt x="70" y="72"/>
                </a:cubicBezTo>
                <a:cubicBezTo>
                  <a:pt x="70" y="63"/>
                  <a:pt x="67" y="56"/>
                  <a:pt x="61" y="51"/>
                </a:cubicBezTo>
                <a:close/>
              </a:path>
            </a:pathLst>
          </a:custGeom>
          <a:solidFill>
            <a:srgbClr val="FFDB3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40" name="直接连接符 39"/>
          <p:cNvCxnSpPr/>
          <p:nvPr/>
        </p:nvCxnSpPr>
        <p:spPr>
          <a:xfrm>
            <a:off x="1664817" y="1863317"/>
            <a:ext cx="0" cy="1371278"/>
          </a:xfrm>
          <a:prstGeom prst="line">
            <a:avLst/>
          </a:prstGeom>
          <a:ln w="25400">
            <a:solidFill>
              <a:srgbClr val="FFDB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4602F088-2A48-41B0-95A9-5F40AD4EDC2F}"/>
              </a:ext>
            </a:extLst>
          </p:cNvPr>
          <p:cNvSpPr txBox="1"/>
          <p:nvPr/>
        </p:nvSpPr>
        <p:spPr>
          <a:xfrm>
            <a:off x="1897618" y="1717872"/>
            <a:ext cx="52599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FFDB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en-US" altLang="zh-CN" sz="2800" b="1" dirty="0" err="1">
                <a:solidFill>
                  <a:srgbClr val="FFDB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PekingVolleyball</a:t>
            </a:r>
            <a:r>
              <a:rPr lang="en-US" altLang="zh-CN" sz="2800" b="1" dirty="0">
                <a:solidFill>
                  <a:srgbClr val="FFDB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-backend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F5644E7-B80B-4CCB-8986-D048E6D7AB61}"/>
              </a:ext>
            </a:extLst>
          </p:cNvPr>
          <p:cNvSpPr txBox="1"/>
          <p:nvPr/>
        </p:nvSpPr>
        <p:spPr>
          <a:xfrm>
            <a:off x="4391621" y="224570"/>
            <a:ext cx="34563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rgbClr val="FFDB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2.Git</a:t>
            </a:r>
            <a:r>
              <a:rPr lang="zh-CN" altLang="en-US" sz="4000" b="1" dirty="0">
                <a:solidFill>
                  <a:srgbClr val="FFDB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分支展示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442" y="4004677"/>
            <a:ext cx="5616896" cy="199250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3514" y="2441828"/>
            <a:ext cx="3989842" cy="130721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3076" y="1717872"/>
            <a:ext cx="4283646" cy="3172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00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1695.欧美商务大气扁平风格精品通用ppt模板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1665</TotalTime>
  <Words>195</Words>
  <Application>Microsoft Office PowerPoint</Application>
  <PresentationFormat>宽屏</PresentationFormat>
  <Paragraphs>51</Paragraphs>
  <Slides>14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等线</vt:lpstr>
      <vt:lpstr>等线 Light</vt:lpstr>
      <vt:lpstr>宋体</vt:lpstr>
      <vt:lpstr>微软雅黑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1695.欧美商务大气扁平风格精品通用ppt模板</dc:title>
  <dc:creator>Administrator</dc:creator>
  <cp:lastModifiedBy>Arima Kawori</cp:lastModifiedBy>
  <cp:revision>58</cp:revision>
  <dcterms:created xsi:type="dcterms:W3CDTF">2015-11-30T12:05:22Z</dcterms:created>
  <dcterms:modified xsi:type="dcterms:W3CDTF">2020-12-16T02:56:40Z</dcterms:modified>
</cp:coreProperties>
</file>