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9" r:id="rId6"/>
    <p:sldId id="259" r:id="rId7"/>
    <p:sldId id="319" r:id="rId8"/>
    <p:sldId id="320" r:id="rId9"/>
    <p:sldId id="321" r:id="rId10"/>
    <p:sldId id="282" r:id="rId11"/>
    <p:sldId id="304" r:id="rId12"/>
    <p:sldId id="314" r:id="rId13"/>
    <p:sldId id="315" r:id="rId14"/>
    <p:sldId id="316" r:id="rId15"/>
    <p:sldId id="305" r:id="rId16"/>
    <p:sldId id="311" r:id="rId17"/>
    <p:sldId id="336" r:id="rId18"/>
    <p:sldId id="312" r:id="rId19"/>
    <p:sldId id="285" r:id="rId20"/>
    <p:sldId id="291" r:id="rId21"/>
    <p:sldId id="317" r:id="rId22"/>
    <p:sldId id="286" r:id="rId23"/>
    <p:sldId id="313" r:id="rId24"/>
    <p:sldId id="28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39"/>
    <a:srgbClr val="B9A02D"/>
    <a:srgbClr val="DC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DB9-917E-4FFA-8DB0-4E1857BF1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F710-22A0-4DED-B4DE-5740793DA3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415-1B45-4373-ACD1-24A935B9E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1774-E2B8-474C-A30B-EED024AE0F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.jpeg"/><Relationship Id="rId23" Type="http://schemas.openxmlformats.org/officeDocument/2006/relationships/image" Target="../media/image51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0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3" name="梯形 42"/>
          <p:cNvSpPr/>
          <p:nvPr/>
        </p:nvSpPr>
        <p:spPr>
          <a:xfrm>
            <a:off x="-7490864" y="7175652"/>
            <a:ext cx="5716358" cy="1533116"/>
          </a:xfrm>
          <a:prstGeom prst="trapezoid">
            <a:avLst>
              <a:gd name="adj" fmla="val 57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2" name="等腰三角形 41"/>
          <p:cNvSpPr/>
          <p:nvPr/>
        </p:nvSpPr>
        <p:spPr>
          <a:xfrm>
            <a:off x="-6072534" y="116653"/>
            <a:ext cx="2918202" cy="2515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 cstate="email"/>
          <a:srcRect b="49558"/>
          <a:stretch>
            <a:fillRect/>
          </a:stretch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12517" y="2662077"/>
            <a:ext cx="460004" cy="460004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486700" y="624018"/>
            <a:ext cx="1157067" cy="1864399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89" y="2223253"/>
            <a:ext cx="558567" cy="94314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39420" y="3222169"/>
            <a:ext cx="577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软件工程实习第三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次报告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1331" y="38608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详细设计与工程管理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284685" y="1066815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7934" y="41761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67149" y="124286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11637754">
            <a:off x="2323929" y="5073880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2644398">
            <a:off x="2498581" y="54936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6902695">
            <a:off x="1836168" y="5611910"/>
            <a:ext cx="146483" cy="12627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4370633">
            <a:off x="9312301" y="5839272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554554" y="5581965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84718" y="5315134"/>
            <a:ext cx="197949" cy="170646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email"/>
          <a:srcRect t="72787"/>
          <a:stretch>
            <a:fillRect/>
          </a:stretch>
        </p:blipFill>
        <p:spPr>
          <a:xfrm>
            <a:off x="3400259" y="4231997"/>
            <a:ext cx="6169687" cy="13886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06655" y="2208046"/>
            <a:ext cx="695046" cy="695046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250" y="6076948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 周厚健 王一帆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31" y="1433647"/>
            <a:ext cx="4937760" cy="14401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38" y="2917649"/>
            <a:ext cx="5334000" cy="33985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67" y="3984174"/>
            <a:ext cx="5334000" cy="1891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12" y="2241092"/>
            <a:ext cx="5166360" cy="4518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66" y="1229890"/>
            <a:ext cx="3970020" cy="1805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76" y="3771124"/>
            <a:ext cx="4191000" cy="281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47" y="2931161"/>
            <a:ext cx="3943203" cy="22671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14" y="1717872"/>
            <a:ext cx="4572000" cy="43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UI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7617" y="2548956"/>
            <a:ext cx="616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初步完成了标注图和切图的绘制工作。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将会不断扩充完善这两个部分。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8293715" y="1717872"/>
            <a:ext cx="2305050" cy="43392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UI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7618" y="2348901"/>
            <a:ext cx="616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30" y="2856820"/>
            <a:ext cx="3649280" cy="35042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85" y="1040265"/>
            <a:ext cx="3649273" cy="448835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53" y="1979482"/>
            <a:ext cx="3649272" cy="466637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17" y="212144"/>
            <a:ext cx="2969032" cy="578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UI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7618" y="2348901"/>
            <a:ext cx="616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查看赛程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4743450"/>
            <a:ext cx="4500245" cy="1455420"/>
          </a:xfrm>
          <a:prstGeom prst="rect">
            <a:avLst/>
          </a:prstGeom>
        </p:spPr>
      </p:pic>
      <p:pic>
        <p:nvPicPr>
          <p:cNvPr id="3" name="图片 2" descr="个人中心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85" y="1163320"/>
            <a:ext cx="3489325" cy="3006725"/>
          </a:xfrm>
          <a:prstGeom prst="rect">
            <a:avLst/>
          </a:prstGeom>
        </p:spPr>
      </p:pic>
      <p:pic>
        <p:nvPicPr>
          <p:cNvPr id="4" name="图片 3" descr="个人中心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30" y="1272540"/>
            <a:ext cx="3303270" cy="2622550"/>
          </a:xfrm>
          <a:prstGeom prst="rect">
            <a:avLst/>
          </a:prstGeom>
        </p:spPr>
      </p:pic>
      <p:pic>
        <p:nvPicPr>
          <p:cNvPr id="6" name="图片 5" descr="添加比赛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15" y="1054100"/>
            <a:ext cx="5219065" cy="5433695"/>
          </a:xfrm>
          <a:prstGeom prst="rect">
            <a:avLst/>
          </a:prstGeom>
        </p:spPr>
      </p:pic>
      <p:pic>
        <p:nvPicPr>
          <p:cNvPr id="7" name="图片 6" descr="查看赛程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870" y="932815"/>
            <a:ext cx="5464810" cy="3522980"/>
          </a:xfrm>
          <a:prstGeom prst="rect">
            <a:avLst/>
          </a:prstGeom>
        </p:spPr>
      </p:pic>
      <p:pic>
        <p:nvPicPr>
          <p:cNvPr id="9" name="图片 8" descr="赛程管理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910" y="3025775"/>
            <a:ext cx="6160770" cy="346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1" grpId="0"/>
      <p:bldP spid="5" grpId="0"/>
      <p:bldP spid="13" grpId="0"/>
      <p:bldP spid="34" grpId="1" animBg="1"/>
      <p:bldP spid="11" grpId="1"/>
      <p:bldP spid="5" grpId="1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UI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7618" y="2348901"/>
            <a:ext cx="616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77" y="3124174"/>
            <a:ext cx="403895" cy="3048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86" y="2856820"/>
            <a:ext cx="4633362" cy="55630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77" y="3657537"/>
            <a:ext cx="297206" cy="32768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78" y="3699450"/>
            <a:ext cx="266723" cy="2438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82" y="3680399"/>
            <a:ext cx="289585" cy="30482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49" y="3695640"/>
            <a:ext cx="289585" cy="28958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10" y="3604191"/>
            <a:ext cx="1074513" cy="47248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44" y="3604191"/>
            <a:ext cx="1097375" cy="47248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06" y="4290872"/>
            <a:ext cx="487722" cy="48010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20" y="4267737"/>
            <a:ext cx="495343" cy="50296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55" y="4287824"/>
            <a:ext cx="487722" cy="48010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5" y="4287824"/>
            <a:ext cx="480102" cy="48010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13" y="4387230"/>
            <a:ext cx="1325995" cy="38103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22" y="4440574"/>
            <a:ext cx="274344" cy="27434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10" y="5076348"/>
            <a:ext cx="944962" cy="327688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63" y="4929692"/>
            <a:ext cx="615692" cy="62099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69" y="5700869"/>
            <a:ext cx="487722" cy="502964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48" y="5722709"/>
            <a:ext cx="480102" cy="441998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32" y="4992519"/>
            <a:ext cx="647756" cy="49534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65" y="5007760"/>
            <a:ext cx="624894" cy="480102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8" y="5036144"/>
            <a:ext cx="1381855" cy="408092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07" y="5676985"/>
            <a:ext cx="1714649" cy="5334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13" y="5780886"/>
            <a:ext cx="1889924" cy="34293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24" cstate="email"/>
          <a:srcRect/>
          <a:stretch>
            <a:fillRect/>
          </a:stretch>
        </p:blipFill>
        <p:spPr>
          <a:xfrm>
            <a:off x="8799098" y="1613134"/>
            <a:ext cx="2305050" cy="4339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4566" y="2619268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实践情况总结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7775" y="22457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实践情况总结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当前进度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70" y="2240915"/>
            <a:ext cx="5626100" cy="1856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4323080"/>
            <a:ext cx="7062470" cy="1658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20" y="1292225"/>
            <a:ext cx="877062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7775" y="22457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实践情况总结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当前进度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94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2986" y="6199282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https://github.com/NewBuguTeam/Files/projects/1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618" y="2181610"/>
            <a:ext cx="8273979" cy="3753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90500" y="2087799"/>
            <a:ext cx="2838450" cy="4041538"/>
            <a:chOff x="419100" y="1630599"/>
            <a:chExt cx="2838450" cy="40415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1" cstate="email"/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8650" y="2087799"/>
            <a:ext cx="2838450" cy="4041538"/>
            <a:chOff x="419100" y="1630599"/>
            <a:chExt cx="2838450" cy="40415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2" cstate="email"/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6800" y="2087799"/>
            <a:ext cx="2838450" cy="4041538"/>
            <a:chOff x="419100" y="1630599"/>
            <a:chExt cx="2838450" cy="4041538"/>
          </a:xfrm>
        </p:grpSpPr>
        <p:grpSp>
          <p:nvGrpSpPr>
            <p:cNvPr id="53" name="组合 52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3" cstate="email"/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24950" y="2087799"/>
            <a:ext cx="2838450" cy="4041538"/>
            <a:chOff x="419100" y="1630599"/>
            <a:chExt cx="2838450" cy="4041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4" cstate="email"/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379476" y="262073"/>
            <a:ext cx="1378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5664200" y="131078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86123" y="414480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细化功能设计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704460" y="414480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642535" y="414480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实践情况总结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02545" y="414480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学习进度汇报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22823" y="2556194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学习进度汇报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1860" y="228481"/>
            <a:ext cx="4248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学习进度汇报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袁世平：完成了几个前端项目的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编写工作（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hello-world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，天气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预报小程序），对微信小程序前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端开发有了基本认识。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Freeform 170"/>
          <p:cNvSpPr/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4691" y="4253641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周厚健：深入了解数据库的相关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内容，先能够快速高效完成数据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库的编写和调试。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8148" y="5660023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王一帆：非常熟练的编写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及相关文档。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21" y="2589189"/>
            <a:ext cx="2691009" cy="269100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11" y="1961569"/>
            <a:ext cx="2691010" cy="26910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87" y="4166991"/>
            <a:ext cx="2685753" cy="2691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1" cy="696158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66198" y="3104905"/>
            <a:ext cx="46378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24188" y="3216541"/>
            <a:ext cx="594182" cy="809886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2242" y="3760277"/>
            <a:ext cx="368537" cy="491149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366373" y="2952323"/>
            <a:ext cx="1256978" cy="1607873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307504" y="3834036"/>
            <a:ext cx="802651" cy="1131708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9166523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617076">
            <a:off x="2496429" y="45717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988204">
            <a:off x="3135748" y="4500844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3540668">
            <a:off x="3158509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061225" y="460771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2714357">
            <a:off x="10329394" y="4092756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729998" y="2082957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2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77631" y="181899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>
                    <a:alpha val="55000"/>
                  </a:srgbClr>
                </a:gs>
                <a:gs pos="100000">
                  <a:srgbClr val="FFDB3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800773" y="316210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email"/>
          <a:srcRect b="49558"/>
          <a:stretch>
            <a:fillRect/>
          </a:stretch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email"/>
          <a:srcRect t="72787"/>
          <a:stretch>
            <a:fillRect/>
          </a:stretch>
        </p:blipFill>
        <p:spPr>
          <a:xfrm>
            <a:off x="3413159" y="4201868"/>
            <a:ext cx="6169687" cy="1388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61669" y="2619801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细化功能设计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6018" y="244971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细化功能设计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逻辑：能够准确并直观表示出双方的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得分情况、得分顺序、人员轮换、受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伤情况，因此需要按照时间序列对比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赛进行分端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Freeform 170"/>
          <p:cNvSpPr/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78148" y="4308674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算法实现：使用顺序表进行内容的记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录工作，从而实现模块与时间序列的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8592" y="5559690"/>
            <a:ext cx="348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限制：一方得到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分后该局比赛结束、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一局比赛换人次数有上限、人员轮换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要符合逻辑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236" y="2271502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记分模块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6018" y="244971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细化功能设计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逻辑：同一场比赛有且只有一个主裁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判和一个副裁判、裁判应该服从避嫌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规则、裁判不能报名两场时间相互冲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突的比赛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Freeform 170"/>
          <p:cNvSpPr/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38052" y="4323383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算法实现：使用一个大的数据表去维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护所有的裁判信息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每个裁判独立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维护一张表，避免出现异常。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8592" y="5559690"/>
            <a:ext cx="348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限制：对同步性能的要求较高，不然可能会出现冲突。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236" y="227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报名制裁模块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6018" y="244971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细化功能设计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逻辑：对已经完成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即将发生的比赛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进行查看，获取比赛的相关信息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Freeform 170"/>
          <p:cNvSpPr/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78148" y="4308674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算法实现：通过比赛对应的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生成相应的图像界面，方便同学快速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获取信息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8592" y="5559690"/>
            <a:ext cx="348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限制：色彩鲜明，能够直观快速传递信息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236" y="227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查看比赛模块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6018" y="244971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细化功能设计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逻辑：主办方对比赛的实时控制，本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管理系统只提供比赛的设置功能，而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不对具体内容进行干预。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Freeform 170"/>
          <p:cNvSpPr/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78148" y="430867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算法实现：对应的权限较高的用户对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数据库的实时修改。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8592" y="5559690"/>
            <a:ext cx="348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限制：应该对修改频率、比赛场数上限进行一些设计，防止出现意外状况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236" y="227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赛程管理模块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43203" y="2596757"/>
            <a:ext cx="4026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7538" y="224570"/>
            <a:ext cx="3544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2.api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7618" y="1717872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7617" y="2548956"/>
            <a:ext cx="6163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在原有的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文档的基础上进行了详细的设计，从而实现了现有的版本。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对各个界面上涉及的前后端所需的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条目及数据格式。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8293715" y="1717872"/>
            <a:ext cx="2328417" cy="4324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p="http://schemas.openxmlformats.org/presentationml/2006/main">
  <p:tag name="ISPRING_PRESENTATION_TITLE" val="1695.欧美商务大气扁平风格精品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156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1695.欧美商务大气扁平风格精品通用ppt模板</dc:title>
  <dc:creator>Administrator</dc:creator>
  <cp:lastModifiedBy>robert</cp:lastModifiedBy>
  <cp:revision>52</cp:revision>
  <dcterms:created xsi:type="dcterms:W3CDTF">2015-11-30T12:05:00Z</dcterms:created>
  <dcterms:modified xsi:type="dcterms:W3CDTF">2020-11-18T02:00:49Z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