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24.05.2017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4414" y="357166"/>
            <a:ext cx="65722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Министерство образования и науки РФ</a:t>
            </a:r>
          </a:p>
          <a:p>
            <a:pPr algn="ctr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Федеральное государственное бюджетное образовательное учреждение</a:t>
            </a:r>
          </a:p>
          <a:p>
            <a:pPr algn="ctr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высшего образования</a:t>
            </a:r>
          </a:p>
          <a:p>
            <a:pPr algn="ctr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Глазовский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государственный педагогический институт имени В.Г. Короленко»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57290" y="2643182"/>
            <a:ext cx="66437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Информационно поисковая система</a:t>
            </a:r>
          </a:p>
          <a:p>
            <a:pPr algn="ctr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Справочник командира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5042" y="4857760"/>
            <a:ext cx="2928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Выполнил: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Чибышев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Д.Н.</a:t>
            </a:r>
          </a:p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Руководитель: Касаткин К. А.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14744" y="6072206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Глазов, 2017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Военнослужащие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467818"/>
            <a:ext cx="7072362" cy="57481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Мать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52" y="441593"/>
            <a:ext cx="6215106" cy="56500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Отец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66" y="642918"/>
            <a:ext cx="5857915" cy="537914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Программа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285860"/>
            <a:ext cx="8092097" cy="37960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Список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76" y="1785926"/>
            <a:ext cx="7488100" cy="298619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Военнослужащий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2357430"/>
            <a:ext cx="8358214" cy="146171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643182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47</Words>
  <PresentationFormat>Экран (4:3)</PresentationFormat>
  <Paragraphs>10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Romanov Vladislav</dc:creator>
  <cp:lastModifiedBy>РОМАНОВ</cp:lastModifiedBy>
  <cp:revision>3</cp:revision>
  <dcterms:created xsi:type="dcterms:W3CDTF">2017-05-23T23:46:05Z</dcterms:created>
  <dcterms:modified xsi:type="dcterms:W3CDTF">2017-05-24T11:41:43Z</dcterms:modified>
</cp:coreProperties>
</file>