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85" r:id="rId6"/>
    <p:sldId id="259" r:id="rId7"/>
    <p:sldId id="270" r:id="rId8"/>
    <p:sldId id="282" r:id="rId9"/>
    <p:sldId id="273" r:id="rId10"/>
    <p:sldId id="283" r:id="rId11"/>
    <p:sldId id="261" r:id="rId12"/>
    <p:sldId id="284" r:id="rId13"/>
    <p:sldId id="288" r:id="rId14"/>
    <p:sldId id="263" r:id="rId15"/>
    <p:sldId id="289" r:id="rId16"/>
    <p:sldId id="265" r:id="rId17"/>
    <p:sldId id="287" r:id="rId18"/>
    <p:sldId id="266" r:id="rId19"/>
    <p:sldId id="286" r:id="rId20"/>
    <p:sldId id="260" r:id="rId21"/>
    <p:sldId id="267" r:id="rId22"/>
    <p:sldId id="268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6" y="1008"/>
      </p:cViewPr>
      <p:guideLst>
        <p:guide orient="horz" pos="2160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629AC-C3CB-4507-BDBD-221F8366DE45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B6DF0ACF-B688-416D-97E1-C22C985DD9E7}">
      <dgm:prSet phldrT="[文本]"/>
      <dgm:spPr/>
      <dgm:t>
        <a:bodyPr/>
        <a:lstStyle/>
        <a:p>
          <a:r>
            <a:rPr lang="zh-CN" altLang="en-US"/>
            <a:t>着法搜索模块</a:t>
          </a:r>
        </a:p>
      </dgm:t>
    </dgm:pt>
    <dgm:pt modelId="{9FB58FAC-2B8D-4787-B14F-0A96C1BACCD0}" cxnId="{14E018C4-8017-4ECA-A0F9-FB35393463C9}" type="parTrans">
      <dgm:prSet/>
      <dgm:spPr/>
      <dgm:t>
        <a:bodyPr/>
        <a:lstStyle/>
        <a:p>
          <a:endParaRPr lang="zh-CN" altLang="en-US"/>
        </a:p>
      </dgm:t>
    </dgm:pt>
    <dgm:pt modelId="{167C3C69-A126-4DCC-BD87-F90E889BD285}" cxnId="{14E018C4-8017-4ECA-A0F9-FB35393463C9}" type="sibTrans">
      <dgm:prSet/>
      <dgm:spPr/>
      <dgm:t>
        <a:bodyPr/>
        <a:lstStyle/>
        <a:p>
          <a:endParaRPr lang="zh-CN" altLang="en-US"/>
        </a:p>
      </dgm:t>
    </dgm:pt>
    <dgm:pt modelId="{6AEBC9A8-901D-4F2D-B9A5-48071EACD734}">
      <dgm:prSet phldrT="[文本]"/>
      <dgm:spPr/>
      <dgm:t>
        <a:bodyPr/>
        <a:lstStyle/>
        <a:p>
          <a:r>
            <a:rPr lang="zh-CN" altLang="en-US"/>
            <a:t>局面构建模块</a:t>
          </a:r>
        </a:p>
      </dgm:t>
    </dgm:pt>
    <dgm:pt modelId="{F9138631-C871-42D1-9640-A444E48E4EF1}" cxnId="{96BF7B1C-EE3F-47DF-8AC6-691CD0F0D740}" type="parTrans">
      <dgm:prSet/>
      <dgm:spPr/>
      <dgm:t>
        <a:bodyPr/>
        <a:lstStyle/>
        <a:p>
          <a:endParaRPr lang="zh-CN" altLang="en-US"/>
        </a:p>
      </dgm:t>
    </dgm:pt>
    <dgm:pt modelId="{F19E4048-1AA8-49A9-8F80-71557F2F6049}" cxnId="{96BF7B1C-EE3F-47DF-8AC6-691CD0F0D740}" type="sibTrans">
      <dgm:prSet/>
      <dgm:spPr/>
      <dgm:t>
        <a:bodyPr/>
        <a:lstStyle/>
        <a:p>
          <a:endParaRPr lang="zh-CN" altLang="en-US"/>
        </a:p>
      </dgm:t>
    </dgm:pt>
    <dgm:pt modelId="{866D76D3-EEFA-4502-BCA7-D83C42478CD9}">
      <dgm:prSet phldrT="[文本]"/>
      <dgm:spPr/>
      <dgm:t>
        <a:bodyPr/>
        <a:lstStyle/>
        <a:p>
          <a:r>
            <a:rPr lang="zh-CN" altLang="en-US"/>
            <a:t>主搜索模块</a:t>
          </a:r>
        </a:p>
      </dgm:t>
    </dgm:pt>
    <dgm:pt modelId="{305DC956-250F-42E7-ADB4-D9BCA99A6F76}" cxnId="{1F05EC0C-3B8B-4AC1-BA14-E1151A35A264}" type="parTrans">
      <dgm:prSet/>
      <dgm:spPr/>
      <dgm:t>
        <a:bodyPr/>
        <a:lstStyle/>
        <a:p>
          <a:endParaRPr lang="zh-CN" altLang="en-US"/>
        </a:p>
      </dgm:t>
    </dgm:pt>
    <dgm:pt modelId="{7C87007A-9995-4CEB-8B9A-9327CD0513CC}" cxnId="{1F05EC0C-3B8B-4AC1-BA14-E1151A35A264}" type="sibTrans">
      <dgm:prSet/>
      <dgm:spPr/>
      <dgm:t>
        <a:bodyPr/>
        <a:lstStyle/>
        <a:p>
          <a:endParaRPr lang="zh-CN" altLang="en-US"/>
        </a:p>
      </dgm:t>
    </dgm:pt>
    <dgm:pt modelId="{AAD53E9F-244F-4417-868A-4F5674A0B37B}">
      <dgm:prSet phldrT="[文本]"/>
      <dgm:spPr/>
      <dgm:t>
        <a:bodyPr/>
        <a:lstStyle/>
        <a:p>
          <a:r>
            <a:rPr lang="zh-CN" altLang="en-US"/>
            <a:t>主要变例搜索模块</a:t>
          </a:r>
        </a:p>
      </dgm:t>
    </dgm:pt>
    <dgm:pt modelId="{E00C3563-9851-401C-B45D-CB177D26B2D6}" cxnId="{AAF70276-1234-4407-AFA2-2219AEC49013}" type="parTrans">
      <dgm:prSet/>
      <dgm:spPr/>
      <dgm:t>
        <a:bodyPr/>
        <a:lstStyle/>
        <a:p>
          <a:endParaRPr lang="zh-CN" altLang="en-US"/>
        </a:p>
      </dgm:t>
    </dgm:pt>
    <dgm:pt modelId="{D5B57595-8B03-49C8-88D3-E7A207639DE9}" cxnId="{AAF70276-1234-4407-AFA2-2219AEC49013}" type="sibTrans">
      <dgm:prSet/>
      <dgm:spPr/>
      <dgm:t>
        <a:bodyPr/>
        <a:lstStyle/>
        <a:p>
          <a:endParaRPr lang="zh-CN" altLang="en-US"/>
        </a:p>
      </dgm:t>
    </dgm:pt>
    <dgm:pt modelId="{988C805A-68C9-4856-AF3C-7120E839F34B}">
      <dgm:prSet phldrT="[文本]"/>
      <dgm:spPr/>
      <dgm:t>
        <a:bodyPr/>
        <a:lstStyle/>
        <a:p>
          <a:r>
            <a:rPr lang="zh-CN" altLang="en-US"/>
            <a:t>根节点搜索模块</a:t>
          </a:r>
        </a:p>
      </dgm:t>
    </dgm:pt>
    <dgm:pt modelId="{A8DB5187-BA90-4F65-9003-880B5A851F66}" cxnId="{7FB519D3-24E4-401C-8808-8EB27F7F9E04}" type="parTrans">
      <dgm:prSet/>
      <dgm:spPr/>
      <dgm:t>
        <a:bodyPr/>
        <a:lstStyle/>
        <a:p>
          <a:endParaRPr lang="zh-CN" altLang="en-US"/>
        </a:p>
      </dgm:t>
    </dgm:pt>
    <dgm:pt modelId="{FF26A6E9-8E10-4887-B088-353D84212054}" cxnId="{7FB519D3-24E4-401C-8808-8EB27F7F9E04}" type="sibTrans">
      <dgm:prSet/>
      <dgm:spPr/>
      <dgm:t>
        <a:bodyPr/>
        <a:lstStyle/>
        <a:p>
          <a:endParaRPr lang="zh-CN" altLang="en-US"/>
        </a:p>
      </dgm:t>
    </dgm:pt>
    <dgm:pt modelId="{5A968ACC-FA74-4EB5-8C9C-74494FD45D9E}">
      <dgm:prSet phldrT="[文本]"/>
      <dgm:spPr/>
      <dgm:t>
        <a:bodyPr/>
        <a:lstStyle/>
        <a:p>
          <a:r>
            <a:rPr lang="zh-CN" altLang="en-US"/>
            <a:t>走法生成模块</a:t>
          </a:r>
        </a:p>
      </dgm:t>
    </dgm:pt>
    <dgm:pt modelId="{E9DF1076-B227-4D6B-B92D-6C74EC78BD1D}" cxnId="{834A9657-C69B-482F-8185-FD4BC0281780}" type="parTrans">
      <dgm:prSet/>
      <dgm:spPr/>
      <dgm:t>
        <a:bodyPr/>
        <a:lstStyle/>
        <a:p>
          <a:endParaRPr lang="zh-CN" altLang="en-US"/>
        </a:p>
      </dgm:t>
    </dgm:pt>
    <dgm:pt modelId="{FE475673-4695-4A50-8BF2-A3E9223A39A1}" cxnId="{834A9657-C69B-482F-8185-FD4BC0281780}" type="sibTrans">
      <dgm:prSet/>
      <dgm:spPr/>
      <dgm:t>
        <a:bodyPr/>
        <a:lstStyle/>
        <a:p>
          <a:endParaRPr lang="zh-CN" altLang="en-US"/>
        </a:p>
      </dgm:t>
    </dgm:pt>
    <dgm:pt modelId="{A12BB36C-1F68-482C-83E0-35F0A4E67340}">
      <dgm:prSet phldrT="[文本]"/>
      <dgm:spPr/>
      <dgm:t>
        <a:bodyPr/>
        <a:lstStyle/>
        <a:p>
          <a:r>
            <a:rPr lang="zh-CN" altLang="en-US"/>
            <a:t>静态搜索模块</a:t>
          </a:r>
        </a:p>
      </dgm:t>
    </dgm:pt>
    <dgm:pt modelId="{2B5B2E8C-03CF-46D2-A6DC-FE2DBE95902B}" cxnId="{9C53F9B4-26EC-4451-9F3A-ABD48766FA51}" type="parTrans">
      <dgm:prSet/>
      <dgm:spPr/>
      <dgm:t>
        <a:bodyPr/>
        <a:lstStyle/>
        <a:p>
          <a:endParaRPr lang="zh-CN" altLang="en-US"/>
        </a:p>
      </dgm:t>
    </dgm:pt>
    <dgm:pt modelId="{AD489986-C2E1-4882-8A1E-7FAF11E71FEA}" cxnId="{9C53F9B4-26EC-4451-9F3A-ABD48766FA51}" type="sibTrans">
      <dgm:prSet/>
      <dgm:spPr/>
      <dgm:t>
        <a:bodyPr/>
        <a:lstStyle/>
        <a:p>
          <a:endParaRPr lang="zh-CN" altLang="en-US"/>
        </a:p>
      </dgm:t>
    </dgm:pt>
    <dgm:pt modelId="{23F0CBF4-9C8A-43FB-977C-275ECB88A4FD}">
      <dgm:prSet phldrT="[文本]"/>
      <dgm:spPr/>
      <dgm:t>
        <a:bodyPr/>
        <a:lstStyle/>
        <a:p>
          <a:r>
            <a:rPr lang="zh-CN" altLang="en-US"/>
            <a:t>空着裁剪模块</a:t>
          </a:r>
        </a:p>
      </dgm:t>
    </dgm:pt>
    <dgm:pt modelId="{4A053DCE-F1F7-468A-9271-706974DE3021}" cxnId="{1E25B277-9469-408C-A782-B59D0A5C77CE}" type="parTrans">
      <dgm:prSet/>
      <dgm:spPr/>
      <dgm:t>
        <a:bodyPr/>
        <a:lstStyle/>
        <a:p>
          <a:endParaRPr lang="zh-CN" altLang="en-US"/>
        </a:p>
      </dgm:t>
    </dgm:pt>
    <dgm:pt modelId="{731F0062-CD71-4514-8F6F-C2E2AC15DD5C}" cxnId="{1E25B277-9469-408C-A782-B59D0A5C77CE}" type="sibTrans">
      <dgm:prSet/>
      <dgm:spPr/>
      <dgm:t>
        <a:bodyPr/>
        <a:lstStyle/>
        <a:p>
          <a:endParaRPr lang="zh-CN" altLang="en-US"/>
        </a:p>
      </dgm:t>
    </dgm:pt>
    <dgm:pt modelId="{29F0EFE3-8CB6-416E-8799-090D17DD5644}">
      <dgm:prSet phldrT="[文本]"/>
      <dgm:spPr/>
      <dgm:t>
        <a:bodyPr/>
        <a:lstStyle/>
        <a:p>
          <a:r>
            <a:rPr lang="zh-CN" altLang="en-US"/>
            <a:t>重复裁剪模块</a:t>
          </a:r>
        </a:p>
      </dgm:t>
    </dgm:pt>
    <dgm:pt modelId="{767B45B3-25C9-4BEF-A41B-6D812FEE401B}" cxnId="{4354CEEC-9B89-4117-B259-0488BCFF8E6C}" type="parTrans">
      <dgm:prSet/>
      <dgm:spPr/>
      <dgm:t>
        <a:bodyPr/>
        <a:lstStyle/>
        <a:p>
          <a:endParaRPr lang="zh-CN" altLang="en-US"/>
        </a:p>
      </dgm:t>
    </dgm:pt>
    <dgm:pt modelId="{7C5AE5D6-A756-43D5-B9E8-086651B54439}" cxnId="{4354CEEC-9B89-4117-B259-0488BCFF8E6C}" type="sibTrans">
      <dgm:prSet/>
      <dgm:spPr/>
      <dgm:t>
        <a:bodyPr/>
        <a:lstStyle/>
        <a:p>
          <a:endParaRPr lang="zh-CN" altLang="en-US"/>
        </a:p>
      </dgm:t>
    </dgm:pt>
    <dgm:pt modelId="{ACC6AA76-5490-4DD1-9028-B04027D77141}" type="pres">
      <dgm:prSet presAssocID="{339629AC-C3CB-4507-BDBD-221F8366DE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79077A-6559-44D9-97DF-93676F88E149}" type="pres">
      <dgm:prSet presAssocID="{B6DF0ACF-B688-416D-97E1-C22C985DD9E7}" presName="hierRoot1" presStyleCnt="0">
        <dgm:presLayoutVars>
          <dgm:hierBranch val="init"/>
        </dgm:presLayoutVars>
      </dgm:prSet>
      <dgm:spPr/>
    </dgm:pt>
    <dgm:pt modelId="{4757AB8E-E9C2-45D0-A4A0-66374EF9198E}" type="pres">
      <dgm:prSet presAssocID="{B6DF0ACF-B688-416D-97E1-C22C985DD9E7}" presName="rootComposite1" presStyleCnt="0"/>
      <dgm:spPr/>
    </dgm:pt>
    <dgm:pt modelId="{7132A128-3859-411C-B365-8F4434519F9E}" type="pres">
      <dgm:prSet presAssocID="{B6DF0ACF-B688-416D-97E1-C22C985DD9E7}" presName="rootText1" presStyleLbl="node0" presStyleIdx="0" presStyleCnt="1">
        <dgm:presLayoutVars>
          <dgm:chPref val="3"/>
        </dgm:presLayoutVars>
      </dgm:prSet>
      <dgm:spPr/>
    </dgm:pt>
    <dgm:pt modelId="{C46D9515-D867-4FC0-BCA9-BC28D3564486}" type="pres">
      <dgm:prSet presAssocID="{B6DF0ACF-B688-416D-97E1-C22C985DD9E7}" presName="rootConnector1" presStyleLbl="node1" presStyleIdx="0" presStyleCnt="0"/>
      <dgm:spPr/>
    </dgm:pt>
    <dgm:pt modelId="{D6617E68-11BB-4584-B600-AE34DFC34838}" type="pres">
      <dgm:prSet presAssocID="{B6DF0ACF-B688-416D-97E1-C22C985DD9E7}" presName="hierChild2" presStyleCnt="0"/>
      <dgm:spPr/>
    </dgm:pt>
    <dgm:pt modelId="{FB04CB7E-1C69-44E0-8C5E-B63961025F3E}" type="pres">
      <dgm:prSet presAssocID="{F9138631-C871-42D1-9640-A444E48E4EF1}" presName="Name37" presStyleLbl="parChTrans1D2" presStyleIdx="0" presStyleCnt="3"/>
      <dgm:spPr/>
    </dgm:pt>
    <dgm:pt modelId="{0BE51966-8FBF-4179-9EBD-322ACA67FCE1}" type="pres">
      <dgm:prSet presAssocID="{6AEBC9A8-901D-4F2D-B9A5-48071EACD734}" presName="hierRoot2" presStyleCnt="0">
        <dgm:presLayoutVars>
          <dgm:hierBranch val="init"/>
        </dgm:presLayoutVars>
      </dgm:prSet>
      <dgm:spPr/>
    </dgm:pt>
    <dgm:pt modelId="{ED21A05E-927C-44B9-B1D0-47DC62D0F458}" type="pres">
      <dgm:prSet presAssocID="{6AEBC9A8-901D-4F2D-B9A5-48071EACD734}" presName="rootComposite" presStyleCnt="0"/>
      <dgm:spPr/>
    </dgm:pt>
    <dgm:pt modelId="{AA7C1989-7033-4182-B91B-B3937A9C9A1C}" type="pres">
      <dgm:prSet presAssocID="{6AEBC9A8-901D-4F2D-B9A5-48071EACD734}" presName="rootText" presStyleLbl="node2" presStyleIdx="0" presStyleCnt="3">
        <dgm:presLayoutVars>
          <dgm:chPref val="3"/>
        </dgm:presLayoutVars>
      </dgm:prSet>
      <dgm:spPr/>
    </dgm:pt>
    <dgm:pt modelId="{B8146FDD-2F93-48DF-9D8D-2C142D482F21}" type="pres">
      <dgm:prSet presAssocID="{6AEBC9A8-901D-4F2D-B9A5-48071EACD734}" presName="rootConnector" presStyleLbl="node2" presStyleIdx="0" presStyleCnt="3"/>
      <dgm:spPr/>
    </dgm:pt>
    <dgm:pt modelId="{B33EF3D8-195C-4078-9FE0-D3E902107E19}" type="pres">
      <dgm:prSet presAssocID="{6AEBC9A8-901D-4F2D-B9A5-48071EACD734}" presName="hierChild4" presStyleCnt="0"/>
      <dgm:spPr/>
    </dgm:pt>
    <dgm:pt modelId="{96E4016B-46DF-4DA2-A0B1-3327AE032CCA}" type="pres">
      <dgm:prSet presAssocID="{6AEBC9A8-901D-4F2D-B9A5-48071EACD734}" presName="hierChild5" presStyleCnt="0"/>
      <dgm:spPr/>
    </dgm:pt>
    <dgm:pt modelId="{2E1E56DC-A686-4F35-8EB4-C1FA3AFC827A}" type="pres">
      <dgm:prSet presAssocID="{E9DF1076-B227-4D6B-B92D-6C74EC78BD1D}" presName="Name37" presStyleLbl="parChTrans1D2" presStyleIdx="1" presStyleCnt="3"/>
      <dgm:spPr/>
    </dgm:pt>
    <dgm:pt modelId="{0BF6CB4B-A598-491C-9FB3-B01123186D42}" type="pres">
      <dgm:prSet presAssocID="{5A968ACC-FA74-4EB5-8C9C-74494FD45D9E}" presName="hierRoot2" presStyleCnt="0">
        <dgm:presLayoutVars>
          <dgm:hierBranch val="init"/>
        </dgm:presLayoutVars>
      </dgm:prSet>
      <dgm:spPr/>
    </dgm:pt>
    <dgm:pt modelId="{276C7779-FD4B-4971-801C-21FE12B26B8C}" type="pres">
      <dgm:prSet presAssocID="{5A968ACC-FA74-4EB5-8C9C-74494FD45D9E}" presName="rootComposite" presStyleCnt="0"/>
      <dgm:spPr/>
    </dgm:pt>
    <dgm:pt modelId="{CCA27343-CC4B-41DD-928C-EC71883F94CF}" type="pres">
      <dgm:prSet presAssocID="{5A968ACC-FA74-4EB5-8C9C-74494FD45D9E}" presName="rootText" presStyleLbl="node2" presStyleIdx="1" presStyleCnt="3">
        <dgm:presLayoutVars>
          <dgm:chPref val="3"/>
        </dgm:presLayoutVars>
      </dgm:prSet>
      <dgm:spPr/>
    </dgm:pt>
    <dgm:pt modelId="{0EA23604-E2EC-4A3E-9E90-96F82FC7E8AC}" type="pres">
      <dgm:prSet presAssocID="{5A968ACC-FA74-4EB5-8C9C-74494FD45D9E}" presName="rootConnector" presStyleLbl="node2" presStyleIdx="1" presStyleCnt="3"/>
      <dgm:spPr/>
    </dgm:pt>
    <dgm:pt modelId="{25018C8F-89F2-4E95-966C-1A0A193AB669}" type="pres">
      <dgm:prSet presAssocID="{5A968ACC-FA74-4EB5-8C9C-74494FD45D9E}" presName="hierChild4" presStyleCnt="0"/>
      <dgm:spPr/>
    </dgm:pt>
    <dgm:pt modelId="{3C05399C-7791-4E5A-BA00-E5187BA50C9A}" type="pres">
      <dgm:prSet presAssocID="{5A968ACC-FA74-4EB5-8C9C-74494FD45D9E}" presName="hierChild5" presStyleCnt="0"/>
      <dgm:spPr/>
    </dgm:pt>
    <dgm:pt modelId="{CE345516-3088-4EF8-919A-CE76943317FA}" type="pres">
      <dgm:prSet presAssocID="{305DC956-250F-42E7-ADB4-D9BCA99A6F76}" presName="Name37" presStyleLbl="parChTrans1D2" presStyleIdx="2" presStyleCnt="3"/>
      <dgm:spPr/>
    </dgm:pt>
    <dgm:pt modelId="{AFBC2A1D-0A92-45FA-BE23-76F5B6A5C7AC}" type="pres">
      <dgm:prSet presAssocID="{866D76D3-EEFA-4502-BCA7-D83C42478CD9}" presName="hierRoot2" presStyleCnt="0">
        <dgm:presLayoutVars>
          <dgm:hierBranch val="init"/>
        </dgm:presLayoutVars>
      </dgm:prSet>
      <dgm:spPr/>
    </dgm:pt>
    <dgm:pt modelId="{5C6AB38E-F82F-41F5-9F76-77240D8F2E0D}" type="pres">
      <dgm:prSet presAssocID="{866D76D3-EEFA-4502-BCA7-D83C42478CD9}" presName="rootComposite" presStyleCnt="0"/>
      <dgm:spPr/>
    </dgm:pt>
    <dgm:pt modelId="{84671C61-3928-451C-8D60-781C8F03523F}" type="pres">
      <dgm:prSet presAssocID="{866D76D3-EEFA-4502-BCA7-D83C42478CD9}" presName="rootText" presStyleLbl="node2" presStyleIdx="2" presStyleCnt="3">
        <dgm:presLayoutVars>
          <dgm:chPref val="3"/>
        </dgm:presLayoutVars>
      </dgm:prSet>
      <dgm:spPr/>
    </dgm:pt>
    <dgm:pt modelId="{AD33B9BC-7376-4E11-B71E-09663EE35962}" type="pres">
      <dgm:prSet presAssocID="{866D76D3-EEFA-4502-BCA7-D83C42478CD9}" presName="rootConnector" presStyleLbl="node2" presStyleIdx="2" presStyleCnt="3"/>
      <dgm:spPr/>
    </dgm:pt>
    <dgm:pt modelId="{A6445993-45A5-4ED5-8580-5119C411AE2F}" type="pres">
      <dgm:prSet presAssocID="{866D76D3-EEFA-4502-BCA7-D83C42478CD9}" presName="hierChild4" presStyleCnt="0"/>
      <dgm:spPr/>
    </dgm:pt>
    <dgm:pt modelId="{CDC411C4-E308-4F80-9672-91E501110E63}" type="pres">
      <dgm:prSet presAssocID="{A8DB5187-BA90-4F65-9003-880B5A851F66}" presName="Name37" presStyleLbl="parChTrans1D3" presStyleIdx="0" presStyleCnt="1"/>
      <dgm:spPr/>
    </dgm:pt>
    <dgm:pt modelId="{BD234716-9F35-4B3B-A386-C1A7F731089A}" type="pres">
      <dgm:prSet presAssocID="{988C805A-68C9-4856-AF3C-7120E839F34B}" presName="hierRoot2" presStyleCnt="0">
        <dgm:presLayoutVars>
          <dgm:hierBranch val="init"/>
        </dgm:presLayoutVars>
      </dgm:prSet>
      <dgm:spPr/>
    </dgm:pt>
    <dgm:pt modelId="{1BC9EA63-CF79-4057-80BB-107F5C730A63}" type="pres">
      <dgm:prSet presAssocID="{988C805A-68C9-4856-AF3C-7120E839F34B}" presName="rootComposite" presStyleCnt="0"/>
      <dgm:spPr/>
    </dgm:pt>
    <dgm:pt modelId="{8804F166-14F0-445C-B7BE-2D252AC476D1}" type="pres">
      <dgm:prSet presAssocID="{988C805A-68C9-4856-AF3C-7120E839F34B}" presName="rootText" presStyleLbl="node3" presStyleIdx="0" presStyleCnt="1">
        <dgm:presLayoutVars>
          <dgm:chPref val="3"/>
        </dgm:presLayoutVars>
      </dgm:prSet>
      <dgm:spPr/>
    </dgm:pt>
    <dgm:pt modelId="{1AF3B8DB-9378-4F48-A5FB-6E66CBD6621B}" type="pres">
      <dgm:prSet presAssocID="{988C805A-68C9-4856-AF3C-7120E839F34B}" presName="rootConnector" presStyleLbl="node3" presStyleIdx="0" presStyleCnt="1"/>
      <dgm:spPr/>
    </dgm:pt>
    <dgm:pt modelId="{A3A98E35-21BC-4556-8357-817B293820AA}" type="pres">
      <dgm:prSet presAssocID="{988C805A-68C9-4856-AF3C-7120E839F34B}" presName="hierChild4" presStyleCnt="0"/>
      <dgm:spPr/>
    </dgm:pt>
    <dgm:pt modelId="{F80429F5-9F12-49A7-91B7-860D2135CAEF}" type="pres">
      <dgm:prSet presAssocID="{E00C3563-9851-401C-B45D-CB177D26B2D6}" presName="Name37" presStyleLbl="parChTrans1D4" presStyleIdx="0" presStyleCnt="4"/>
      <dgm:spPr/>
    </dgm:pt>
    <dgm:pt modelId="{A2A2B101-8AE1-4CDB-9CEB-EB0FEEA5A3CB}" type="pres">
      <dgm:prSet presAssocID="{AAD53E9F-244F-4417-868A-4F5674A0B37B}" presName="hierRoot2" presStyleCnt="0">
        <dgm:presLayoutVars>
          <dgm:hierBranch val="init"/>
        </dgm:presLayoutVars>
      </dgm:prSet>
      <dgm:spPr/>
    </dgm:pt>
    <dgm:pt modelId="{F00A5AB1-A4A2-4C1D-9BB9-FB075ED0036C}" type="pres">
      <dgm:prSet presAssocID="{AAD53E9F-244F-4417-868A-4F5674A0B37B}" presName="rootComposite" presStyleCnt="0"/>
      <dgm:spPr/>
    </dgm:pt>
    <dgm:pt modelId="{FA724501-9420-4612-A540-679A5E3DFF08}" type="pres">
      <dgm:prSet presAssocID="{AAD53E9F-244F-4417-868A-4F5674A0B37B}" presName="rootText" presStyleLbl="node4" presStyleIdx="0" presStyleCnt="4">
        <dgm:presLayoutVars>
          <dgm:chPref val="3"/>
        </dgm:presLayoutVars>
      </dgm:prSet>
      <dgm:spPr/>
    </dgm:pt>
    <dgm:pt modelId="{DD5CD1AE-3439-4B57-80F1-6345BF17D1FB}" type="pres">
      <dgm:prSet presAssocID="{AAD53E9F-244F-4417-868A-4F5674A0B37B}" presName="rootConnector" presStyleLbl="node4" presStyleIdx="0" presStyleCnt="4"/>
      <dgm:spPr/>
    </dgm:pt>
    <dgm:pt modelId="{5FD1D51A-611C-4A72-A506-C1741FB2BD5E}" type="pres">
      <dgm:prSet presAssocID="{AAD53E9F-244F-4417-868A-4F5674A0B37B}" presName="hierChild4" presStyleCnt="0"/>
      <dgm:spPr/>
    </dgm:pt>
    <dgm:pt modelId="{CFD712BE-E6B4-470E-A0AF-39FD214AB3B5}" type="pres">
      <dgm:prSet presAssocID="{767B45B3-25C9-4BEF-A41B-6D812FEE401B}" presName="Name37" presStyleLbl="parChTrans1D4" presStyleIdx="1" presStyleCnt="4"/>
      <dgm:spPr/>
    </dgm:pt>
    <dgm:pt modelId="{EFEE584C-BA1F-4D09-A1DC-EEBDFAA72C2E}" type="pres">
      <dgm:prSet presAssocID="{29F0EFE3-8CB6-416E-8799-090D17DD5644}" presName="hierRoot2" presStyleCnt="0">
        <dgm:presLayoutVars>
          <dgm:hierBranch val="init"/>
        </dgm:presLayoutVars>
      </dgm:prSet>
      <dgm:spPr/>
    </dgm:pt>
    <dgm:pt modelId="{EF4C36BC-CE48-40F3-B8E0-94E2D29DA52F}" type="pres">
      <dgm:prSet presAssocID="{29F0EFE3-8CB6-416E-8799-090D17DD5644}" presName="rootComposite" presStyleCnt="0"/>
      <dgm:spPr/>
    </dgm:pt>
    <dgm:pt modelId="{D0891F73-A8EA-4AEB-BECB-CA65A30165E0}" type="pres">
      <dgm:prSet presAssocID="{29F0EFE3-8CB6-416E-8799-090D17DD5644}" presName="rootText" presStyleLbl="node4" presStyleIdx="1" presStyleCnt="4">
        <dgm:presLayoutVars>
          <dgm:chPref val="3"/>
        </dgm:presLayoutVars>
      </dgm:prSet>
      <dgm:spPr/>
    </dgm:pt>
    <dgm:pt modelId="{6CC21276-8F2A-4FE4-9919-DC9962AE7EB2}" type="pres">
      <dgm:prSet presAssocID="{29F0EFE3-8CB6-416E-8799-090D17DD5644}" presName="rootConnector" presStyleLbl="node4" presStyleIdx="1" presStyleCnt="4"/>
      <dgm:spPr/>
    </dgm:pt>
    <dgm:pt modelId="{3D3D0D62-B8CD-4AA2-A565-0FF838FAC591}" type="pres">
      <dgm:prSet presAssocID="{29F0EFE3-8CB6-416E-8799-090D17DD5644}" presName="hierChild4" presStyleCnt="0"/>
      <dgm:spPr/>
    </dgm:pt>
    <dgm:pt modelId="{38BC74AB-71D0-470A-B8FA-666B17F4D4A2}" type="pres">
      <dgm:prSet presAssocID="{29F0EFE3-8CB6-416E-8799-090D17DD5644}" presName="hierChild5" presStyleCnt="0"/>
      <dgm:spPr/>
    </dgm:pt>
    <dgm:pt modelId="{5AFB14A2-DC95-43AD-A8BC-6F3D98B438FA}" type="pres">
      <dgm:prSet presAssocID="{2B5B2E8C-03CF-46D2-A6DC-FE2DBE95902B}" presName="Name37" presStyleLbl="parChTrans1D4" presStyleIdx="2" presStyleCnt="4"/>
      <dgm:spPr/>
    </dgm:pt>
    <dgm:pt modelId="{52BB464D-E628-4A15-B77D-33D7809B21CE}" type="pres">
      <dgm:prSet presAssocID="{A12BB36C-1F68-482C-83E0-35F0A4E67340}" presName="hierRoot2" presStyleCnt="0">
        <dgm:presLayoutVars>
          <dgm:hierBranch val="init"/>
        </dgm:presLayoutVars>
      </dgm:prSet>
      <dgm:spPr/>
    </dgm:pt>
    <dgm:pt modelId="{4AA75926-8A06-4073-990C-F097591F0DA8}" type="pres">
      <dgm:prSet presAssocID="{A12BB36C-1F68-482C-83E0-35F0A4E67340}" presName="rootComposite" presStyleCnt="0"/>
      <dgm:spPr/>
    </dgm:pt>
    <dgm:pt modelId="{4F4DDE18-747F-4AA6-B963-AA5B5EAC4EF6}" type="pres">
      <dgm:prSet presAssocID="{A12BB36C-1F68-482C-83E0-35F0A4E67340}" presName="rootText" presStyleLbl="node4" presStyleIdx="2" presStyleCnt="4">
        <dgm:presLayoutVars>
          <dgm:chPref val="3"/>
        </dgm:presLayoutVars>
      </dgm:prSet>
      <dgm:spPr/>
    </dgm:pt>
    <dgm:pt modelId="{F9834069-E1AF-4F62-A799-52FFDBD5A72A}" type="pres">
      <dgm:prSet presAssocID="{A12BB36C-1F68-482C-83E0-35F0A4E67340}" presName="rootConnector" presStyleLbl="node4" presStyleIdx="2" presStyleCnt="4"/>
      <dgm:spPr/>
    </dgm:pt>
    <dgm:pt modelId="{54A12771-2323-4F90-85BE-C4EC0F773E1D}" type="pres">
      <dgm:prSet presAssocID="{A12BB36C-1F68-482C-83E0-35F0A4E67340}" presName="hierChild4" presStyleCnt="0"/>
      <dgm:spPr/>
    </dgm:pt>
    <dgm:pt modelId="{9D630212-434A-4B31-966A-20297FE0320D}" type="pres">
      <dgm:prSet presAssocID="{A12BB36C-1F68-482C-83E0-35F0A4E67340}" presName="hierChild5" presStyleCnt="0"/>
      <dgm:spPr/>
    </dgm:pt>
    <dgm:pt modelId="{03894CC6-C435-48A8-B13C-E8B3A3A1C82F}" type="pres">
      <dgm:prSet presAssocID="{4A053DCE-F1F7-468A-9271-706974DE3021}" presName="Name37" presStyleLbl="parChTrans1D4" presStyleIdx="3" presStyleCnt="4"/>
      <dgm:spPr/>
    </dgm:pt>
    <dgm:pt modelId="{E2965571-18E5-451F-A316-4F22E8D98B88}" type="pres">
      <dgm:prSet presAssocID="{23F0CBF4-9C8A-43FB-977C-275ECB88A4FD}" presName="hierRoot2" presStyleCnt="0">
        <dgm:presLayoutVars>
          <dgm:hierBranch val="init"/>
        </dgm:presLayoutVars>
      </dgm:prSet>
      <dgm:spPr/>
    </dgm:pt>
    <dgm:pt modelId="{CCEA3B63-FE13-4C28-A69E-E707324E9FF9}" type="pres">
      <dgm:prSet presAssocID="{23F0CBF4-9C8A-43FB-977C-275ECB88A4FD}" presName="rootComposite" presStyleCnt="0"/>
      <dgm:spPr/>
    </dgm:pt>
    <dgm:pt modelId="{01A8BC6B-626E-41D1-A713-DE4ACBDD58C8}" type="pres">
      <dgm:prSet presAssocID="{23F0CBF4-9C8A-43FB-977C-275ECB88A4FD}" presName="rootText" presStyleLbl="node4" presStyleIdx="3" presStyleCnt="4">
        <dgm:presLayoutVars>
          <dgm:chPref val="3"/>
        </dgm:presLayoutVars>
      </dgm:prSet>
      <dgm:spPr/>
    </dgm:pt>
    <dgm:pt modelId="{E6759577-A926-41E4-9847-42701619447D}" type="pres">
      <dgm:prSet presAssocID="{23F0CBF4-9C8A-43FB-977C-275ECB88A4FD}" presName="rootConnector" presStyleLbl="node4" presStyleIdx="3" presStyleCnt="4"/>
      <dgm:spPr/>
    </dgm:pt>
    <dgm:pt modelId="{DFD2B411-88F6-41C8-AF3E-D914100AC092}" type="pres">
      <dgm:prSet presAssocID="{23F0CBF4-9C8A-43FB-977C-275ECB88A4FD}" presName="hierChild4" presStyleCnt="0"/>
      <dgm:spPr/>
    </dgm:pt>
    <dgm:pt modelId="{0BD387D9-5EF0-4FA9-B047-CF0C6404BD70}" type="pres">
      <dgm:prSet presAssocID="{23F0CBF4-9C8A-43FB-977C-275ECB88A4FD}" presName="hierChild5" presStyleCnt="0"/>
      <dgm:spPr/>
    </dgm:pt>
    <dgm:pt modelId="{5662021C-8CFF-4859-AC03-1DF6BFBA22FD}" type="pres">
      <dgm:prSet presAssocID="{AAD53E9F-244F-4417-868A-4F5674A0B37B}" presName="hierChild5" presStyleCnt="0"/>
      <dgm:spPr/>
    </dgm:pt>
    <dgm:pt modelId="{266F1CB3-D893-4357-9BF7-BDDAB75C0466}" type="pres">
      <dgm:prSet presAssocID="{988C805A-68C9-4856-AF3C-7120E839F34B}" presName="hierChild5" presStyleCnt="0"/>
      <dgm:spPr/>
    </dgm:pt>
    <dgm:pt modelId="{3C7996A7-EA01-46D1-81F0-236F1D038E0F}" type="pres">
      <dgm:prSet presAssocID="{866D76D3-EEFA-4502-BCA7-D83C42478CD9}" presName="hierChild5" presStyleCnt="0"/>
      <dgm:spPr/>
    </dgm:pt>
    <dgm:pt modelId="{F0A60EDA-141B-4579-8DBD-A2B14753E720}" type="pres">
      <dgm:prSet presAssocID="{B6DF0ACF-B688-416D-97E1-C22C985DD9E7}" presName="hierChild3" presStyleCnt="0"/>
      <dgm:spPr/>
    </dgm:pt>
  </dgm:ptLst>
  <dgm:cxnLst>
    <dgm:cxn modelId="{F98FBE0C-B37D-44CA-B6E1-FAF3C86A57F5}" type="presOf" srcId="{B6DF0ACF-B688-416D-97E1-C22C985DD9E7}" destId="{C46D9515-D867-4FC0-BCA9-BC28D3564486}" srcOrd="1" destOrd="0" presId="urn:microsoft.com/office/officeart/2005/8/layout/orgChart1#1"/>
    <dgm:cxn modelId="{1F05EC0C-3B8B-4AC1-BA14-E1151A35A264}" srcId="{B6DF0ACF-B688-416D-97E1-C22C985DD9E7}" destId="{866D76D3-EEFA-4502-BCA7-D83C42478CD9}" srcOrd="2" destOrd="0" parTransId="{305DC956-250F-42E7-ADB4-D9BCA99A6F76}" sibTransId="{7C87007A-9995-4CEB-8B9A-9327CD0513CC}"/>
    <dgm:cxn modelId="{7F74C115-FBBA-454D-B563-646CEDC27B80}" type="presOf" srcId="{23F0CBF4-9C8A-43FB-977C-275ECB88A4FD}" destId="{01A8BC6B-626E-41D1-A713-DE4ACBDD58C8}" srcOrd="0" destOrd="0" presId="urn:microsoft.com/office/officeart/2005/8/layout/orgChart1#1"/>
    <dgm:cxn modelId="{509F1717-6885-4A4E-9FC0-F3CC6DCDD69A}" type="presOf" srcId="{866D76D3-EEFA-4502-BCA7-D83C42478CD9}" destId="{AD33B9BC-7376-4E11-B71E-09663EE35962}" srcOrd="1" destOrd="0" presId="urn:microsoft.com/office/officeart/2005/8/layout/orgChart1#1"/>
    <dgm:cxn modelId="{7278E71A-9A1A-4769-87F8-08FF08958A81}" type="presOf" srcId="{29F0EFE3-8CB6-416E-8799-090D17DD5644}" destId="{6CC21276-8F2A-4FE4-9919-DC9962AE7EB2}" srcOrd="1" destOrd="0" presId="urn:microsoft.com/office/officeart/2005/8/layout/orgChart1#1"/>
    <dgm:cxn modelId="{96BF7B1C-EE3F-47DF-8AC6-691CD0F0D740}" srcId="{B6DF0ACF-B688-416D-97E1-C22C985DD9E7}" destId="{6AEBC9A8-901D-4F2D-B9A5-48071EACD734}" srcOrd="0" destOrd="0" parTransId="{F9138631-C871-42D1-9640-A444E48E4EF1}" sibTransId="{F19E4048-1AA8-49A9-8F80-71557F2F6049}"/>
    <dgm:cxn modelId="{2CD6772F-C97D-4532-941E-5B444B2609E2}" type="presOf" srcId="{A8DB5187-BA90-4F65-9003-880B5A851F66}" destId="{CDC411C4-E308-4F80-9672-91E501110E63}" srcOrd="0" destOrd="0" presId="urn:microsoft.com/office/officeart/2005/8/layout/orgChart1#1"/>
    <dgm:cxn modelId="{5462DD34-0D59-4D94-BCF9-55C3E3B17A39}" type="presOf" srcId="{B6DF0ACF-B688-416D-97E1-C22C985DD9E7}" destId="{7132A128-3859-411C-B365-8F4434519F9E}" srcOrd="0" destOrd="0" presId="urn:microsoft.com/office/officeart/2005/8/layout/orgChart1#1"/>
    <dgm:cxn modelId="{C2251C35-7131-40D7-8002-FFE99F0764D2}" type="presOf" srcId="{988C805A-68C9-4856-AF3C-7120E839F34B}" destId="{8804F166-14F0-445C-B7BE-2D252AC476D1}" srcOrd="0" destOrd="0" presId="urn:microsoft.com/office/officeart/2005/8/layout/orgChart1#1"/>
    <dgm:cxn modelId="{C5CDF65F-6E0D-44AE-A122-740594793151}" type="presOf" srcId="{6AEBC9A8-901D-4F2D-B9A5-48071EACD734}" destId="{B8146FDD-2F93-48DF-9D8D-2C142D482F21}" srcOrd="1" destOrd="0" presId="urn:microsoft.com/office/officeart/2005/8/layout/orgChart1#1"/>
    <dgm:cxn modelId="{87F93446-60FE-4191-8476-C41E533D2D7B}" type="presOf" srcId="{6AEBC9A8-901D-4F2D-B9A5-48071EACD734}" destId="{AA7C1989-7033-4182-B91B-B3937A9C9A1C}" srcOrd="0" destOrd="0" presId="urn:microsoft.com/office/officeart/2005/8/layout/orgChart1#1"/>
    <dgm:cxn modelId="{28DD484A-71BE-44D2-B7E0-859F8EE7588E}" type="presOf" srcId="{866D76D3-EEFA-4502-BCA7-D83C42478CD9}" destId="{84671C61-3928-451C-8D60-781C8F03523F}" srcOrd="0" destOrd="0" presId="urn:microsoft.com/office/officeart/2005/8/layout/orgChart1#1"/>
    <dgm:cxn modelId="{1885446B-0B4D-4CB4-8A69-13F824AA60E6}" type="presOf" srcId="{305DC956-250F-42E7-ADB4-D9BCA99A6F76}" destId="{CE345516-3088-4EF8-919A-CE76943317FA}" srcOrd="0" destOrd="0" presId="urn:microsoft.com/office/officeart/2005/8/layout/orgChart1#1"/>
    <dgm:cxn modelId="{EC1CA86B-C660-41A3-ADC2-5C3F822CB39D}" type="presOf" srcId="{2B5B2E8C-03CF-46D2-A6DC-FE2DBE95902B}" destId="{5AFB14A2-DC95-43AD-A8BC-6F3D98B438FA}" srcOrd="0" destOrd="0" presId="urn:microsoft.com/office/officeart/2005/8/layout/orgChart1#1"/>
    <dgm:cxn modelId="{1201614E-021C-4177-BE00-37A46C197C53}" type="presOf" srcId="{A12BB36C-1F68-482C-83E0-35F0A4E67340}" destId="{4F4DDE18-747F-4AA6-B963-AA5B5EAC4EF6}" srcOrd="0" destOrd="0" presId="urn:microsoft.com/office/officeart/2005/8/layout/orgChart1#1"/>
    <dgm:cxn modelId="{D7914251-9DD3-4894-9F9A-DAFC182B50D2}" type="presOf" srcId="{F9138631-C871-42D1-9640-A444E48E4EF1}" destId="{FB04CB7E-1C69-44E0-8C5E-B63961025F3E}" srcOrd="0" destOrd="0" presId="urn:microsoft.com/office/officeart/2005/8/layout/orgChart1#1"/>
    <dgm:cxn modelId="{AAF70276-1234-4407-AFA2-2219AEC49013}" srcId="{988C805A-68C9-4856-AF3C-7120E839F34B}" destId="{AAD53E9F-244F-4417-868A-4F5674A0B37B}" srcOrd="0" destOrd="0" parTransId="{E00C3563-9851-401C-B45D-CB177D26B2D6}" sibTransId="{D5B57595-8B03-49C8-88D3-E7A207639DE9}"/>
    <dgm:cxn modelId="{834A9657-C69B-482F-8185-FD4BC0281780}" srcId="{B6DF0ACF-B688-416D-97E1-C22C985DD9E7}" destId="{5A968ACC-FA74-4EB5-8C9C-74494FD45D9E}" srcOrd="1" destOrd="0" parTransId="{E9DF1076-B227-4D6B-B92D-6C74EC78BD1D}" sibTransId="{FE475673-4695-4A50-8BF2-A3E9223A39A1}"/>
    <dgm:cxn modelId="{1E25B277-9469-408C-A782-B59D0A5C77CE}" srcId="{AAD53E9F-244F-4417-868A-4F5674A0B37B}" destId="{23F0CBF4-9C8A-43FB-977C-275ECB88A4FD}" srcOrd="2" destOrd="0" parTransId="{4A053DCE-F1F7-468A-9271-706974DE3021}" sibTransId="{731F0062-CD71-4514-8F6F-C2E2AC15DD5C}"/>
    <dgm:cxn modelId="{C7CF9079-FA2C-4FA6-9CD8-68478448E5FB}" type="presOf" srcId="{339629AC-C3CB-4507-BDBD-221F8366DE45}" destId="{ACC6AA76-5490-4DD1-9028-B04027D77141}" srcOrd="0" destOrd="0" presId="urn:microsoft.com/office/officeart/2005/8/layout/orgChart1#1"/>
    <dgm:cxn modelId="{E94B817C-65B3-4F6F-8F6F-A290F4CC4CCD}" type="presOf" srcId="{AAD53E9F-244F-4417-868A-4F5674A0B37B}" destId="{FA724501-9420-4612-A540-679A5E3DFF08}" srcOrd="0" destOrd="0" presId="urn:microsoft.com/office/officeart/2005/8/layout/orgChart1#1"/>
    <dgm:cxn modelId="{5E6A0F85-198A-478E-9AA0-EEAF18B60DD7}" type="presOf" srcId="{E00C3563-9851-401C-B45D-CB177D26B2D6}" destId="{F80429F5-9F12-49A7-91B7-860D2135CAEF}" srcOrd="0" destOrd="0" presId="urn:microsoft.com/office/officeart/2005/8/layout/orgChart1#1"/>
    <dgm:cxn modelId="{88634886-4511-42B5-A0AC-4CCA91F59D47}" type="presOf" srcId="{5A968ACC-FA74-4EB5-8C9C-74494FD45D9E}" destId="{CCA27343-CC4B-41DD-928C-EC71883F94CF}" srcOrd="0" destOrd="0" presId="urn:microsoft.com/office/officeart/2005/8/layout/orgChart1#1"/>
    <dgm:cxn modelId="{48B8788F-E742-49C4-A4BA-5E34EDBB9B54}" type="presOf" srcId="{23F0CBF4-9C8A-43FB-977C-275ECB88A4FD}" destId="{E6759577-A926-41E4-9847-42701619447D}" srcOrd="1" destOrd="0" presId="urn:microsoft.com/office/officeart/2005/8/layout/orgChart1#1"/>
    <dgm:cxn modelId="{E8175E93-5C8B-4ED0-8A57-24F34C3F820B}" type="presOf" srcId="{4A053DCE-F1F7-468A-9271-706974DE3021}" destId="{03894CC6-C435-48A8-B13C-E8B3A3A1C82F}" srcOrd="0" destOrd="0" presId="urn:microsoft.com/office/officeart/2005/8/layout/orgChart1#1"/>
    <dgm:cxn modelId="{F96BF195-99B8-4640-8072-0DCB239333BE}" type="presOf" srcId="{AAD53E9F-244F-4417-868A-4F5674A0B37B}" destId="{DD5CD1AE-3439-4B57-80F1-6345BF17D1FB}" srcOrd="1" destOrd="0" presId="urn:microsoft.com/office/officeart/2005/8/layout/orgChart1#1"/>
    <dgm:cxn modelId="{7C379596-0E4C-4561-A80B-7B2B22928DC7}" type="presOf" srcId="{E9DF1076-B227-4D6B-B92D-6C74EC78BD1D}" destId="{2E1E56DC-A686-4F35-8EB4-C1FA3AFC827A}" srcOrd="0" destOrd="0" presId="urn:microsoft.com/office/officeart/2005/8/layout/orgChart1#1"/>
    <dgm:cxn modelId="{C5758FA8-66D1-40C4-B3E9-3C8209526068}" type="presOf" srcId="{A12BB36C-1F68-482C-83E0-35F0A4E67340}" destId="{F9834069-E1AF-4F62-A799-52FFDBD5A72A}" srcOrd="1" destOrd="0" presId="urn:microsoft.com/office/officeart/2005/8/layout/orgChart1#1"/>
    <dgm:cxn modelId="{9C53F9B4-26EC-4451-9F3A-ABD48766FA51}" srcId="{AAD53E9F-244F-4417-868A-4F5674A0B37B}" destId="{A12BB36C-1F68-482C-83E0-35F0A4E67340}" srcOrd="1" destOrd="0" parTransId="{2B5B2E8C-03CF-46D2-A6DC-FE2DBE95902B}" sibTransId="{AD489986-C2E1-4882-8A1E-7FAF11E71FEA}"/>
    <dgm:cxn modelId="{FC5580C1-8863-454C-8755-A823FFDFE2F5}" type="presOf" srcId="{5A968ACC-FA74-4EB5-8C9C-74494FD45D9E}" destId="{0EA23604-E2EC-4A3E-9E90-96F82FC7E8AC}" srcOrd="1" destOrd="0" presId="urn:microsoft.com/office/officeart/2005/8/layout/orgChart1#1"/>
    <dgm:cxn modelId="{14E018C4-8017-4ECA-A0F9-FB35393463C9}" srcId="{339629AC-C3CB-4507-BDBD-221F8366DE45}" destId="{B6DF0ACF-B688-416D-97E1-C22C985DD9E7}" srcOrd="0" destOrd="0" parTransId="{9FB58FAC-2B8D-4787-B14F-0A96C1BACCD0}" sibTransId="{167C3C69-A126-4DCC-BD87-F90E889BD285}"/>
    <dgm:cxn modelId="{6EFB74C9-6176-4FD6-A8C0-6D469D43DE7F}" type="presOf" srcId="{29F0EFE3-8CB6-416E-8799-090D17DD5644}" destId="{D0891F73-A8EA-4AEB-BECB-CA65A30165E0}" srcOrd="0" destOrd="0" presId="urn:microsoft.com/office/officeart/2005/8/layout/orgChart1#1"/>
    <dgm:cxn modelId="{7FB519D3-24E4-401C-8808-8EB27F7F9E04}" srcId="{866D76D3-EEFA-4502-BCA7-D83C42478CD9}" destId="{988C805A-68C9-4856-AF3C-7120E839F34B}" srcOrd="0" destOrd="0" parTransId="{A8DB5187-BA90-4F65-9003-880B5A851F66}" sibTransId="{FF26A6E9-8E10-4887-B088-353D84212054}"/>
    <dgm:cxn modelId="{4354CEEC-9B89-4117-B259-0488BCFF8E6C}" srcId="{AAD53E9F-244F-4417-868A-4F5674A0B37B}" destId="{29F0EFE3-8CB6-416E-8799-090D17DD5644}" srcOrd="0" destOrd="0" parTransId="{767B45B3-25C9-4BEF-A41B-6D812FEE401B}" sibTransId="{7C5AE5D6-A756-43D5-B9E8-086651B54439}"/>
    <dgm:cxn modelId="{FCA0C0F8-E5BC-44C3-9652-534B9369BB3C}" type="presOf" srcId="{988C805A-68C9-4856-AF3C-7120E839F34B}" destId="{1AF3B8DB-9378-4F48-A5FB-6E66CBD6621B}" srcOrd="1" destOrd="0" presId="urn:microsoft.com/office/officeart/2005/8/layout/orgChart1#1"/>
    <dgm:cxn modelId="{C69737FB-3B14-4B1F-B730-AE7C21888C30}" type="presOf" srcId="{767B45B3-25C9-4BEF-A41B-6D812FEE401B}" destId="{CFD712BE-E6B4-470E-A0AF-39FD214AB3B5}" srcOrd="0" destOrd="0" presId="urn:microsoft.com/office/officeart/2005/8/layout/orgChart1#1"/>
    <dgm:cxn modelId="{9262BD19-F86C-4479-8778-F12FCBE3FDAA}" type="presParOf" srcId="{ACC6AA76-5490-4DD1-9028-B04027D77141}" destId="{3C79077A-6559-44D9-97DF-93676F88E149}" srcOrd="0" destOrd="0" presId="urn:microsoft.com/office/officeart/2005/8/layout/orgChart1#1"/>
    <dgm:cxn modelId="{38B33B2C-1A71-4BB8-B988-EA29B9D37F9D}" type="presParOf" srcId="{3C79077A-6559-44D9-97DF-93676F88E149}" destId="{4757AB8E-E9C2-45D0-A4A0-66374EF9198E}" srcOrd="0" destOrd="0" presId="urn:microsoft.com/office/officeart/2005/8/layout/orgChart1#1"/>
    <dgm:cxn modelId="{6A71C88C-A364-4D5F-945B-34406270DEF5}" type="presParOf" srcId="{4757AB8E-E9C2-45D0-A4A0-66374EF9198E}" destId="{7132A128-3859-411C-B365-8F4434519F9E}" srcOrd="0" destOrd="0" presId="urn:microsoft.com/office/officeart/2005/8/layout/orgChart1#1"/>
    <dgm:cxn modelId="{2BE6B467-9291-4A97-8E4C-9A112EC0AFA4}" type="presParOf" srcId="{4757AB8E-E9C2-45D0-A4A0-66374EF9198E}" destId="{C46D9515-D867-4FC0-BCA9-BC28D3564486}" srcOrd="1" destOrd="0" presId="urn:microsoft.com/office/officeart/2005/8/layout/orgChart1#1"/>
    <dgm:cxn modelId="{92F1CBB3-B960-4D9E-9616-055390ADEF3E}" type="presParOf" srcId="{3C79077A-6559-44D9-97DF-93676F88E149}" destId="{D6617E68-11BB-4584-B600-AE34DFC34838}" srcOrd="1" destOrd="0" presId="urn:microsoft.com/office/officeart/2005/8/layout/orgChart1#1"/>
    <dgm:cxn modelId="{2D351059-C74A-4D55-B541-45BE78AD38D9}" type="presParOf" srcId="{D6617E68-11BB-4584-B600-AE34DFC34838}" destId="{FB04CB7E-1C69-44E0-8C5E-B63961025F3E}" srcOrd="0" destOrd="0" presId="urn:microsoft.com/office/officeart/2005/8/layout/orgChart1#1"/>
    <dgm:cxn modelId="{2F9C5CC4-E661-48E6-A1C4-051CD88D796E}" type="presParOf" srcId="{D6617E68-11BB-4584-B600-AE34DFC34838}" destId="{0BE51966-8FBF-4179-9EBD-322ACA67FCE1}" srcOrd="1" destOrd="0" presId="urn:microsoft.com/office/officeart/2005/8/layout/orgChart1#1"/>
    <dgm:cxn modelId="{E31F6875-9703-479F-A16E-EF08CF7DDFA3}" type="presParOf" srcId="{0BE51966-8FBF-4179-9EBD-322ACA67FCE1}" destId="{ED21A05E-927C-44B9-B1D0-47DC62D0F458}" srcOrd="0" destOrd="0" presId="urn:microsoft.com/office/officeart/2005/8/layout/orgChart1#1"/>
    <dgm:cxn modelId="{863CDC8B-2681-4C9C-BE22-7081D7FCBD0E}" type="presParOf" srcId="{ED21A05E-927C-44B9-B1D0-47DC62D0F458}" destId="{AA7C1989-7033-4182-B91B-B3937A9C9A1C}" srcOrd="0" destOrd="0" presId="urn:microsoft.com/office/officeart/2005/8/layout/orgChart1#1"/>
    <dgm:cxn modelId="{4418B965-F48D-46C8-A278-02DF7C4A2B1C}" type="presParOf" srcId="{ED21A05E-927C-44B9-B1D0-47DC62D0F458}" destId="{B8146FDD-2F93-48DF-9D8D-2C142D482F21}" srcOrd="1" destOrd="0" presId="urn:microsoft.com/office/officeart/2005/8/layout/orgChart1#1"/>
    <dgm:cxn modelId="{C799D70C-A101-4CEA-B002-59A6646F5611}" type="presParOf" srcId="{0BE51966-8FBF-4179-9EBD-322ACA67FCE1}" destId="{B33EF3D8-195C-4078-9FE0-D3E902107E19}" srcOrd="1" destOrd="0" presId="urn:microsoft.com/office/officeart/2005/8/layout/orgChart1#1"/>
    <dgm:cxn modelId="{0D314C90-A4A4-44DE-97FD-5B3011CC6945}" type="presParOf" srcId="{0BE51966-8FBF-4179-9EBD-322ACA67FCE1}" destId="{96E4016B-46DF-4DA2-A0B1-3327AE032CCA}" srcOrd="2" destOrd="0" presId="urn:microsoft.com/office/officeart/2005/8/layout/orgChart1#1"/>
    <dgm:cxn modelId="{13644B2C-5EE4-4BC8-9867-29BA259F130C}" type="presParOf" srcId="{D6617E68-11BB-4584-B600-AE34DFC34838}" destId="{2E1E56DC-A686-4F35-8EB4-C1FA3AFC827A}" srcOrd="2" destOrd="0" presId="urn:microsoft.com/office/officeart/2005/8/layout/orgChart1#1"/>
    <dgm:cxn modelId="{355FF2AC-4B50-4AB5-AEDC-478982EBAB3F}" type="presParOf" srcId="{D6617E68-11BB-4584-B600-AE34DFC34838}" destId="{0BF6CB4B-A598-491C-9FB3-B01123186D42}" srcOrd="3" destOrd="0" presId="urn:microsoft.com/office/officeart/2005/8/layout/orgChart1#1"/>
    <dgm:cxn modelId="{E73CD7D0-1F13-4FEA-98BD-7450B9E1B5F3}" type="presParOf" srcId="{0BF6CB4B-A598-491C-9FB3-B01123186D42}" destId="{276C7779-FD4B-4971-801C-21FE12B26B8C}" srcOrd="0" destOrd="0" presId="urn:microsoft.com/office/officeart/2005/8/layout/orgChart1#1"/>
    <dgm:cxn modelId="{541C1ED2-E8B7-4F04-9CE8-EC7487F8D2F4}" type="presParOf" srcId="{276C7779-FD4B-4971-801C-21FE12B26B8C}" destId="{CCA27343-CC4B-41DD-928C-EC71883F94CF}" srcOrd="0" destOrd="0" presId="urn:microsoft.com/office/officeart/2005/8/layout/orgChart1#1"/>
    <dgm:cxn modelId="{5306F13C-C245-4763-BDBA-43BBDB24949C}" type="presParOf" srcId="{276C7779-FD4B-4971-801C-21FE12B26B8C}" destId="{0EA23604-E2EC-4A3E-9E90-96F82FC7E8AC}" srcOrd="1" destOrd="0" presId="urn:microsoft.com/office/officeart/2005/8/layout/orgChart1#1"/>
    <dgm:cxn modelId="{069DEC76-762A-452F-87DB-8314287BA954}" type="presParOf" srcId="{0BF6CB4B-A598-491C-9FB3-B01123186D42}" destId="{25018C8F-89F2-4E95-966C-1A0A193AB669}" srcOrd="1" destOrd="0" presId="urn:microsoft.com/office/officeart/2005/8/layout/orgChart1#1"/>
    <dgm:cxn modelId="{6E8523E9-99CC-4B70-9C77-F9A00E73CF08}" type="presParOf" srcId="{0BF6CB4B-A598-491C-9FB3-B01123186D42}" destId="{3C05399C-7791-4E5A-BA00-E5187BA50C9A}" srcOrd="2" destOrd="0" presId="urn:microsoft.com/office/officeart/2005/8/layout/orgChart1#1"/>
    <dgm:cxn modelId="{58BC4B14-C7EE-4E69-BFA1-6626DE02F849}" type="presParOf" srcId="{D6617E68-11BB-4584-B600-AE34DFC34838}" destId="{CE345516-3088-4EF8-919A-CE76943317FA}" srcOrd="4" destOrd="0" presId="urn:microsoft.com/office/officeart/2005/8/layout/orgChart1#1"/>
    <dgm:cxn modelId="{C6EA7E01-A3AD-4BC2-ABAF-A4507C322565}" type="presParOf" srcId="{D6617E68-11BB-4584-B600-AE34DFC34838}" destId="{AFBC2A1D-0A92-45FA-BE23-76F5B6A5C7AC}" srcOrd="5" destOrd="0" presId="urn:microsoft.com/office/officeart/2005/8/layout/orgChart1#1"/>
    <dgm:cxn modelId="{44243B27-099F-48A0-B682-BF9067BFEE46}" type="presParOf" srcId="{AFBC2A1D-0A92-45FA-BE23-76F5B6A5C7AC}" destId="{5C6AB38E-F82F-41F5-9F76-77240D8F2E0D}" srcOrd="0" destOrd="0" presId="urn:microsoft.com/office/officeart/2005/8/layout/orgChart1#1"/>
    <dgm:cxn modelId="{4C8FC86A-8C27-49A1-9FB6-C336712A905C}" type="presParOf" srcId="{5C6AB38E-F82F-41F5-9F76-77240D8F2E0D}" destId="{84671C61-3928-451C-8D60-781C8F03523F}" srcOrd="0" destOrd="0" presId="urn:microsoft.com/office/officeart/2005/8/layout/orgChart1#1"/>
    <dgm:cxn modelId="{FEFC116B-4221-4158-87B7-8CB18F239FE2}" type="presParOf" srcId="{5C6AB38E-F82F-41F5-9F76-77240D8F2E0D}" destId="{AD33B9BC-7376-4E11-B71E-09663EE35962}" srcOrd="1" destOrd="0" presId="urn:microsoft.com/office/officeart/2005/8/layout/orgChart1#1"/>
    <dgm:cxn modelId="{CD0C6256-1E62-414B-9CD0-488C975436A4}" type="presParOf" srcId="{AFBC2A1D-0A92-45FA-BE23-76F5B6A5C7AC}" destId="{A6445993-45A5-4ED5-8580-5119C411AE2F}" srcOrd="1" destOrd="0" presId="urn:microsoft.com/office/officeart/2005/8/layout/orgChart1#1"/>
    <dgm:cxn modelId="{349F763E-59D8-4CD1-8767-C6C78E29F4C3}" type="presParOf" srcId="{A6445993-45A5-4ED5-8580-5119C411AE2F}" destId="{CDC411C4-E308-4F80-9672-91E501110E63}" srcOrd="0" destOrd="0" presId="urn:microsoft.com/office/officeart/2005/8/layout/orgChart1#1"/>
    <dgm:cxn modelId="{3A9177D2-9A5C-4543-A6BD-601FDB680CB9}" type="presParOf" srcId="{A6445993-45A5-4ED5-8580-5119C411AE2F}" destId="{BD234716-9F35-4B3B-A386-C1A7F731089A}" srcOrd="1" destOrd="0" presId="urn:microsoft.com/office/officeart/2005/8/layout/orgChart1#1"/>
    <dgm:cxn modelId="{4CBA923F-80C1-40EF-8C89-4BEFF269A9F6}" type="presParOf" srcId="{BD234716-9F35-4B3B-A386-C1A7F731089A}" destId="{1BC9EA63-CF79-4057-80BB-107F5C730A63}" srcOrd="0" destOrd="0" presId="urn:microsoft.com/office/officeart/2005/8/layout/orgChart1#1"/>
    <dgm:cxn modelId="{4AF9126B-B20B-4F18-885F-BFEBAEA087AC}" type="presParOf" srcId="{1BC9EA63-CF79-4057-80BB-107F5C730A63}" destId="{8804F166-14F0-445C-B7BE-2D252AC476D1}" srcOrd="0" destOrd="0" presId="urn:microsoft.com/office/officeart/2005/8/layout/orgChart1#1"/>
    <dgm:cxn modelId="{756EF4B5-BC40-471D-8662-D7EE3B7B6607}" type="presParOf" srcId="{1BC9EA63-CF79-4057-80BB-107F5C730A63}" destId="{1AF3B8DB-9378-4F48-A5FB-6E66CBD6621B}" srcOrd="1" destOrd="0" presId="urn:microsoft.com/office/officeart/2005/8/layout/orgChart1#1"/>
    <dgm:cxn modelId="{BA154666-D1D0-454D-8CA0-65C6F9E18020}" type="presParOf" srcId="{BD234716-9F35-4B3B-A386-C1A7F731089A}" destId="{A3A98E35-21BC-4556-8357-817B293820AA}" srcOrd="1" destOrd="0" presId="urn:microsoft.com/office/officeart/2005/8/layout/orgChart1#1"/>
    <dgm:cxn modelId="{9B2671FE-0B64-4AF3-9366-9DA65D91F3D9}" type="presParOf" srcId="{A3A98E35-21BC-4556-8357-817B293820AA}" destId="{F80429F5-9F12-49A7-91B7-860D2135CAEF}" srcOrd="0" destOrd="0" presId="urn:microsoft.com/office/officeart/2005/8/layout/orgChart1#1"/>
    <dgm:cxn modelId="{AE4FBEB8-0663-49DA-874C-6EFCEAF4E725}" type="presParOf" srcId="{A3A98E35-21BC-4556-8357-817B293820AA}" destId="{A2A2B101-8AE1-4CDB-9CEB-EB0FEEA5A3CB}" srcOrd="1" destOrd="0" presId="urn:microsoft.com/office/officeart/2005/8/layout/orgChart1#1"/>
    <dgm:cxn modelId="{A6902F5A-31F0-4C6A-AAAE-84D5F81AF7E8}" type="presParOf" srcId="{A2A2B101-8AE1-4CDB-9CEB-EB0FEEA5A3CB}" destId="{F00A5AB1-A4A2-4C1D-9BB9-FB075ED0036C}" srcOrd="0" destOrd="0" presId="urn:microsoft.com/office/officeart/2005/8/layout/orgChart1#1"/>
    <dgm:cxn modelId="{27B26FC4-887C-4263-B756-33ECB674EF54}" type="presParOf" srcId="{F00A5AB1-A4A2-4C1D-9BB9-FB075ED0036C}" destId="{FA724501-9420-4612-A540-679A5E3DFF08}" srcOrd="0" destOrd="0" presId="urn:microsoft.com/office/officeart/2005/8/layout/orgChart1#1"/>
    <dgm:cxn modelId="{152AF8BC-8472-4681-81C5-565EFC488E23}" type="presParOf" srcId="{F00A5AB1-A4A2-4C1D-9BB9-FB075ED0036C}" destId="{DD5CD1AE-3439-4B57-80F1-6345BF17D1FB}" srcOrd="1" destOrd="0" presId="urn:microsoft.com/office/officeart/2005/8/layout/orgChart1#1"/>
    <dgm:cxn modelId="{CC994B82-DD3B-4FB4-BFED-B6D2CCF28AAA}" type="presParOf" srcId="{A2A2B101-8AE1-4CDB-9CEB-EB0FEEA5A3CB}" destId="{5FD1D51A-611C-4A72-A506-C1741FB2BD5E}" srcOrd="1" destOrd="0" presId="urn:microsoft.com/office/officeart/2005/8/layout/orgChart1#1"/>
    <dgm:cxn modelId="{5A74A508-3953-471F-98ED-00316567A2EC}" type="presParOf" srcId="{5FD1D51A-611C-4A72-A506-C1741FB2BD5E}" destId="{CFD712BE-E6B4-470E-A0AF-39FD214AB3B5}" srcOrd="0" destOrd="0" presId="urn:microsoft.com/office/officeart/2005/8/layout/orgChart1#1"/>
    <dgm:cxn modelId="{E2C72D31-06A8-4B61-B247-DD67A54A79DA}" type="presParOf" srcId="{5FD1D51A-611C-4A72-A506-C1741FB2BD5E}" destId="{EFEE584C-BA1F-4D09-A1DC-EEBDFAA72C2E}" srcOrd="1" destOrd="0" presId="urn:microsoft.com/office/officeart/2005/8/layout/orgChart1#1"/>
    <dgm:cxn modelId="{3E4BC7B5-A274-4E03-8009-96A06EBD3D5F}" type="presParOf" srcId="{EFEE584C-BA1F-4D09-A1DC-EEBDFAA72C2E}" destId="{EF4C36BC-CE48-40F3-B8E0-94E2D29DA52F}" srcOrd="0" destOrd="0" presId="urn:microsoft.com/office/officeart/2005/8/layout/orgChart1#1"/>
    <dgm:cxn modelId="{21D51D7B-1335-4150-9956-33570AD91762}" type="presParOf" srcId="{EF4C36BC-CE48-40F3-B8E0-94E2D29DA52F}" destId="{D0891F73-A8EA-4AEB-BECB-CA65A30165E0}" srcOrd="0" destOrd="0" presId="urn:microsoft.com/office/officeart/2005/8/layout/orgChart1#1"/>
    <dgm:cxn modelId="{3559E857-E574-4E62-95AC-16C1083E6191}" type="presParOf" srcId="{EF4C36BC-CE48-40F3-B8E0-94E2D29DA52F}" destId="{6CC21276-8F2A-4FE4-9919-DC9962AE7EB2}" srcOrd="1" destOrd="0" presId="urn:microsoft.com/office/officeart/2005/8/layout/orgChart1#1"/>
    <dgm:cxn modelId="{149C60D4-C6AC-4069-BBE3-4E98FC6AE22A}" type="presParOf" srcId="{EFEE584C-BA1F-4D09-A1DC-EEBDFAA72C2E}" destId="{3D3D0D62-B8CD-4AA2-A565-0FF838FAC591}" srcOrd="1" destOrd="0" presId="urn:microsoft.com/office/officeart/2005/8/layout/orgChart1#1"/>
    <dgm:cxn modelId="{1211FB34-25D7-4824-9335-10C8FCFDE5A6}" type="presParOf" srcId="{EFEE584C-BA1F-4D09-A1DC-EEBDFAA72C2E}" destId="{38BC74AB-71D0-470A-B8FA-666B17F4D4A2}" srcOrd="2" destOrd="0" presId="urn:microsoft.com/office/officeart/2005/8/layout/orgChart1#1"/>
    <dgm:cxn modelId="{A9BFBED7-5D9D-494F-BE38-04D1794AC1C9}" type="presParOf" srcId="{5FD1D51A-611C-4A72-A506-C1741FB2BD5E}" destId="{5AFB14A2-DC95-43AD-A8BC-6F3D98B438FA}" srcOrd="2" destOrd="0" presId="urn:microsoft.com/office/officeart/2005/8/layout/orgChart1#1"/>
    <dgm:cxn modelId="{C92318C2-3348-4033-BF8C-8C4F1CC40179}" type="presParOf" srcId="{5FD1D51A-611C-4A72-A506-C1741FB2BD5E}" destId="{52BB464D-E628-4A15-B77D-33D7809B21CE}" srcOrd="3" destOrd="0" presId="urn:microsoft.com/office/officeart/2005/8/layout/orgChart1#1"/>
    <dgm:cxn modelId="{F0CDF344-D694-4D63-9553-A3AEDCCB40F0}" type="presParOf" srcId="{52BB464D-E628-4A15-B77D-33D7809B21CE}" destId="{4AA75926-8A06-4073-990C-F097591F0DA8}" srcOrd="0" destOrd="0" presId="urn:microsoft.com/office/officeart/2005/8/layout/orgChart1#1"/>
    <dgm:cxn modelId="{2366E5B6-601E-415F-B898-9C32F7DAA559}" type="presParOf" srcId="{4AA75926-8A06-4073-990C-F097591F0DA8}" destId="{4F4DDE18-747F-4AA6-B963-AA5B5EAC4EF6}" srcOrd="0" destOrd="0" presId="urn:microsoft.com/office/officeart/2005/8/layout/orgChart1#1"/>
    <dgm:cxn modelId="{BEDE20A0-1CA1-4076-9B3A-9891B7ADD0D7}" type="presParOf" srcId="{4AA75926-8A06-4073-990C-F097591F0DA8}" destId="{F9834069-E1AF-4F62-A799-52FFDBD5A72A}" srcOrd="1" destOrd="0" presId="urn:microsoft.com/office/officeart/2005/8/layout/orgChart1#1"/>
    <dgm:cxn modelId="{63272389-1994-4E6D-B340-37BE5D0EF761}" type="presParOf" srcId="{52BB464D-E628-4A15-B77D-33D7809B21CE}" destId="{54A12771-2323-4F90-85BE-C4EC0F773E1D}" srcOrd="1" destOrd="0" presId="urn:microsoft.com/office/officeart/2005/8/layout/orgChart1#1"/>
    <dgm:cxn modelId="{6F67F923-47D6-4594-9204-A27EE5EA7B29}" type="presParOf" srcId="{52BB464D-E628-4A15-B77D-33D7809B21CE}" destId="{9D630212-434A-4B31-966A-20297FE0320D}" srcOrd="2" destOrd="0" presId="urn:microsoft.com/office/officeart/2005/8/layout/orgChart1#1"/>
    <dgm:cxn modelId="{D36431DD-075F-4F09-BF5A-BD19F61BDE8F}" type="presParOf" srcId="{5FD1D51A-611C-4A72-A506-C1741FB2BD5E}" destId="{03894CC6-C435-48A8-B13C-E8B3A3A1C82F}" srcOrd="4" destOrd="0" presId="urn:microsoft.com/office/officeart/2005/8/layout/orgChart1#1"/>
    <dgm:cxn modelId="{F8836AA6-D281-4932-8694-32F8963E4F17}" type="presParOf" srcId="{5FD1D51A-611C-4A72-A506-C1741FB2BD5E}" destId="{E2965571-18E5-451F-A316-4F22E8D98B88}" srcOrd="5" destOrd="0" presId="urn:microsoft.com/office/officeart/2005/8/layout/orgChart1#1"/>
    <dgm:cxn modelId="{B60476EC-2124-4E8E-A302-0532E3EBEEAE}" type="presParOf" srcId="{E2965571-18E5-451F-A316-4F22E8D98B88}" destId="{CCEA3B63-FE13-4C28-A69E-E707324E9FF9}" srcOrd="0" destOrd="0" presId="urn:microsoft.com/office/officeart/2005/8/layout/orgChart1#1"/>
    <dgm:cxn modelId="{34A19BCF-2BD7-4AEC-A0A7-21571FCB2764}" type="presParOf" srcId="{CCEA3B63-FE13-4C28-A69E-E707324E9FF9}" destId="{01A8BC6B-626E-41D1-A713-DE4ACBDD58C8}" srcOrd="0" destOrd="0" presId="urn:microsoft.com/office/officeart/2005/8/layout/orgChart1#1"/>
    <dgm:cxn modelId="{FD10FDF8-FF79-41F7-8D9F-62B51A93CEC9}" type="presParOf" srcId="{CCEA3B63-FE13-4C28-A69E-E707324E9FF9}" destId="{E6759577-A926-41E4-9847-42701619447D}" srcOrd="1" destOrd="0" presId="urn:microsoft.com/office/officeart/2005/8/layout/orgChart1#1"/>
    <dgm:cxn modelId="{A7C3F209-79EB-4486-A2E4-45B88C04B9C7}" type="presParOf" srcId="{E2965571-18E5-451F-A316-4F22E8D98B88}" destId="{DFD2B411-88F6-41C8-AF3E-D914100AC092}" srcOrd="1" destOrd="0" presId="urn:microsoft.com/office/officeart/2005/8/layout/orgChart1#1"/>
    <dgm:cxn modelId="{126F1E97-CDE3-4C3C-B61F-071CD560C0ED}" type="presParOf" srcId="{E2965571-18E5-451F-A316-4F22E8D98B88}" destId="{0BD387D9-5EF0-4FA9-B047-CF0C6404BD70}" srcOrd="2" destOrd="0" presId="urn:microsoft.com/office/officeart/2005/8/layout/orgChart1#1"/>
    <dgm:cxn modelId="{C353EAE6-85C5-4133-B4C1-0D5135933894}" type="presParOf" srcId="{A2A2B101-8AE1-4CDB-9CEB-EB0FEEA5A3CB}" destId="{5662021C-8CFF-4859-AC03-1DF6BFBA22FD}" srcOrd="2" destOrd="0" presId="urn:microsoft.com/office/officeart/2005/8/layout/orgChart1#1"/>
    <dgm:cxn modelId="{9A6A8972-27CE-4F6A-B542-1A7BB5AB91B3}" type="presParOf" srcId="{BD234716-9F35-4B3B-A386-C1A7F731089A}" destId="{266F1CB3-D893-4357-9BF7-BDDAB75C0466}" srcOrd="2" destOrd="0" presId="urn:microsoft.com/office/officeart/2005/8/layout/orgChart1#1"/>
    <dgm:cxn modelId="{8B946BB9-A0CA-4F44-ADBB-1D0621451125}" type="presParOf" srcId="{AFBC2A1D-0A92-45FA-BE23-76F5B6A5C7AC}" destId="{3C7996A7-EA01-46D1-81F0-236F1D038E0F}" srcOrd="2" destOrd="0" presId="urn:microsoft.com/office/officeart/2005/8/layout/orgChart1#1"/>
    <dgm:cxn modelId="{23B6F744-9BF4-414D-8412-35A9E37F1C64}" type="presParOf" srcId="{3C79077A-6559-44D9-97DF-93676F88E149}" destId="{F0A60EDA-141B-4579-8DBD-A2B14753E720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94CC6-C435-48A8-B13C-E8B3A3A1C82F}">
      <dsp:nvSpPr>
        <dsp:cNvPr id="0" name=""/>
        <dsp:cNvSpPr/>
      </dsp:nvSpPr>
      <dsp:spPr>
        <a:xfrm>
          <a:off x="4538629" y="3398762"/>
          <a:ext cx="193698" cy="2427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691"/>
              </a:lnTo>
              <a:lnTo>
                <a:pt x="193698" y="24276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14A2-DC95-43AD-A8BC-6F3D98B438FA}">
      <dsp:nvSpPr>
        <dsp:cNvPr id="0" name=""/>
        <dsp:cNvSpPr/>
      </dsp:nvSpPr>
      <dsp:spPr>
        <a:xfrm>
          <a:off x="4538629" y="3398762"/>
          <a:ext cx="193698" cy="1510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850"/>
              </a:lnTo>
              <a:lnTo>
                <a:pt x="193698" y="15108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712BE-E6B4-470E-A0AF-39FD214AB3B5}">
      <dsp:nvSpPr>
        <dsp:cNvPr id="0" name=""/>
        <dsp:cNvSpPr/>
      </dsp:nvSpPr>
      <dsp:spPr>
        <a:xfrm>
          <a:off x="4538629" y="3398762"/>
          <a:ext cx="193698" cy="594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009"/>
              </a:lnTo>
              <a:lnTo>
                <a:pt x="193698" y="5940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429F5-9F12-49A7-91B7-860D2135CAEF}">
      <dsp:nvSpPr>
        <dsp:cNvPr id="0" name=""/>
        <dsp:cNvSpPr/>
      </dsp:nvSpPr>
      <dsp:spPr>
        <a:xfrm>
          <a:off x="5009439" y="2481921"/>
          <a:ext cx="91440" cy="271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1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411C4-E308-4F80-9672-91E501110E63}">
      <dsp:nvSpPr>
        <dsp:cNvPr id="0" name=""/>
        <dsp:cNvSpPr/>
      </dsp:nvSpPr>
      <dsp:spPr>
        <a:xfrm>
          <a:off x="5009439" y="1565080"/>
          <a:ext cx="91440" cy="271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17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45516-3088-4EF8-919A-CE76943317FA}">
      <dsp:nvSpPr>
        <dsp:cNvPr id="0" name=""/>
        <dsp:cNvSpPr/>
      </dsp:nvSpPr>
      <dsp:spPr>
        <a:xfrm>
          <a:off x="3492655" y="648239"/>
          <a:ext cx="1562503" cy="271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89"/>
              </a:lnTo>
              <a:lnTo>
                <a:pt x="1562503" y="135589"/>
              </a:lnTo>
              <a:lnTo>
                <a:pt x="1562503" y="2711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E56DC-A686-4F35-8EB4-C1FA3AFC827A}">
      <dsp:nvSpPr>
        <dsp:cNvPr id="0" name=""/>
        <dsp:cNvSpPr/>
      </dsp:nvSpPr>
      <dsp:spPr>
        <a:xfrm>
          <a:off x="3446935" y="648239"/>
          <a:ext cx="91440" cy="2711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1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4CB7E-1C69-44E0-8C5E-B63961025F3E}">
      <dsp:nvSpPr>
        <dsp:cNvPr id="0" name=""/>
        <dsp:cNvSpPr/>
      </dsp:nvSpPr>
      <dsp:spPr>
        <a:xfrm>
          <a:off x="1930152" y="648239"/>
          <a:ext cx="1562503" cy="271178"/>
        </a:xfrm>
        <a:custGeom>
          <a:avLst/>
          <a:gdLst/>
          <a:ahLst/>
          <a:cxnLst/>
          <a:rect l="0" t="0" r="0" b="0"/>
          <a:pathLst>
            <a:path>
              <a:moveTo>
                <a:pt x="1562503" y="0"/>
              </a:moveTo>
              <a:lnTo>
                <a:pt x="1562503" y="135589"/>
              </a:lnTo>
              <a:lnTo>
                <a:pt x="0" y="135589"/>
              </a:lnTo>
              <a:lnTo>
                <a:pt x="0" y="27117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2A128-3859-411C-B365-8F4434519F9E}">
      <dsp:nvSpPr>
        <dsp:cNvPr id="0" name=""/>
        <dsp:cNvSpPr/>
      </dsp:nvSpPr>
      <dsp:spPr>
        <a:xfrm>
          <a:off x="2846993" y="2576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着法搜索模块</a:t>
          </a:r>
        </a:p>
      </dsp:txBody>
      <dsp:txXfrm>
        <a:off x="2846993" y="2576"/>
        <a:ext cx="1291325" cy="645662"/>
      </dsp:txXfrm>
    </dsp:sp>
    <dsp:sp modelId="{AA7C1989-7033-4182-B91B-B3937A9C9A1C}">
      <dsp:nvSpPr>
        <dsp:cNvPr id="0" name=""/>
        <dsp:cNvSpPr/>
      </dsp:nvSpPr>
      <dsp:spPr>
        <a:xfrm>
          <a:off x="1284489" y="919417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局面构建模块</a:t>
          </a:r>
        </a:p>
      </dsp:txBody>
      <dsp:txXfrm>
        <a:off x="1284489" y="919417"/>
        <a:ext cx="1291325" cy="645662"/>
      </dsp:txXfrm>
    </dsp:sp>
    <dsp:sp modelId="{CCA27343-CC4B-41DD-928C-EC71883F94CF}">
      <dsp:nvSpPr>
        <dsp:cNvPr id="0" name=""/>
        <dsp:cNvSpPr/>
      </dsp:nvSpPr>
      <dsp:spPr>
        <a:xfrm>
          <a:off x="2846993" y="919417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走法生成模块</a:t>
          </a:r>
        </a:p>
      </dsp:txBody>
      <dsp:txXfrm>
        <a:off x="2846993" y="919417"/>
        <a:ext cx="1291325" cy="645662"/>
      </dsp:txXfrm>
    </dsp:sp>
    <dsp:sp modelId="{84671C61-3928-451C-8D60-781C8F03523F}">
      <dsp:nvSpPr>
        <dsp:cNvPr id="0" name=""/>
        <dsp:cNvSpPr/>
      </dsp:nvSpPr>
      <dsp:spPr>
        <a:xfrm>
          <a:off x="4409496" y="919417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主搜索模块</a:t>
          </a:r>
        </a:p>
      </dsp:txBody>
      <dsp:txXfrm>
        <a:off x="4409496" y="919417"/>
        <a:ext cx="1291325" cy="645662"/>
      </dsp:txXfrm>
    </dsp:sp>
    <dsp:sp modelId="{8804F166-14F0-445C-B7BE-2D252AC476D1}">
      <dsp:nvSpPr>
        <dsp:cNvPr id="0" name=""/>
        <dsp:cNvSpPr/>
      </dsp:nvSpPr>
      <dsp:spPr>
        <a:xfrm>
          <a:off x="4409496" y="1836258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根节点搜索模块</a:t>
          </a:r>
        </a:p>
      </dsp:txBody>
      <dsp:txXfrm>
        <a:off x="4409496" y="1836258"/>
        <a:ext cx="1291325" cy="645662"/>
      </dsp:txXfrm>
    </dsp:sp>
    <dsp:sp modelId="{FA724501-9420-4612-A540-679A5E3DFF08}">
      <dsp:nvSpPr>
        <dsp:cNvPr id="0" name=""/>
        <dsp:cNvSpPr/>
      </dsp:nvSpPr>
      <dsp:spPr>
        <a:xfrm>
          <a:off x="4409496" y="2753099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主要变例搜索模块</a:t>
          </a:r>
        </a:p>
      </dsp:txBody>
      <dsp:txXfrm>
        <a:off x="4409496" y="2753099"/>
        <a:ext cx="1291325" cy="645662"/>
      </dsp:txXfrm>
    </dsp:sp>
    <dsp:sp modelId="{D0891F73-A8EA-4AEB-BECB-CA65A30165E0}">
      <dsp:nvSpPr>
        <dsp:cNvPr id="0" name=""/>
        <dsp:cNvSpPr/>
      </dsp:nvSpPr>
      <dsp:spPr>
        <a:xfrm>
          <a:off x="4732328" y="3669940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重复裁剪模块</a:t>
          </a:r>
        </a:p>
      </dsp:txBody>
      <dsp:txXfrm>
        <a:off x="4732328" y="3669940"/>
        <a:ext cx="1291325" cy="645662"/>
      </dsp:txXfrm>
    </dsp:sp>
    <dsp:sp modelId="{4F4DDE18-747F-4AA6-B963-AA5B5EAC4EF6}">
      <dsp:nvSpPr>
        <dsp:cNvPr id="0" name=""/>
        <dsp:cNvSpPr/>
      </dsp:nvSpPr>
      <dsp:spPr>
        <a:xfrm>
          <a:off x="4732328" y="4586781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静态搜索模块</a:t>
          </a:r>
        </a:p>
      </dsp:txBody>
      <dsp:txXfrm>
        <a:off x="4732328" y="4586781"/>
        <a:ext cx="1291325" cy="645662"/>
      </dsp:txXfrm>
    </dsp:sp>
    <dsp:sp modelId="{01A8BC6B-626E-41D1-A713-DE4ACBDD58C8}">
      <dsp:nvSpPr>
        <dsp:cNvPr id="0" name=""/>
        <dsp:cNvSpPr/>
      </dsp:nvSpPr>
      <dsp:spPr>
        <a:xfrm>
          <a:off x="4732328" y="5503622"/>
          <a:ext cx="1291325" cy="6456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/>
            <a:t>空着裁剪模块</a:t>
          </a:r>
        </a:p>
      </dsp:txBody>
      <dsp:txXfrm>
        <a:off x="4732328" y="5503622"/>
        <a:ext cx="1291325" cy="64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6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椭圆 7"/>
          <p:cNvSpPr/>
          <p:nvPr/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8"/>
          <p:cNvSpPr/>
          <p:nvPr/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任意多边形: 形状 9"/>
          <p:cNvSpPr/>
          <p:nvPr/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0" name="任意多边形: 形状 10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1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2" name="KSO_Shape"/>
          <p:cNvSpPr/>
          <p:nvPr/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6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818900-26F5-49F5-9D46-8CDDC5A6EF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  <a:sym typeface="+mn-ea"/>
            </a:endParaRPr>
          </a:p>
        </p:txBody>
      </p:sp>
      <p:sp>
        <p:nvSpPr>
          <p:cNvPr id="5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5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8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0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24" name="椭圆 23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5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" name="页脚占位符 4"/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15CD5-A897-44BC-96B1-EA1DFA2014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8A55B5-DAAD-4B42-B2A7-EC7A443BCF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5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4" name="椭圆 3"/>
          <p:cNvSpPr/>
          <p:nvPr/>
        </p:nvSpPr>
        <p:spPr>
          <a:xfrm>
            <a:off x="1357313" y="1363663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5" name="任意多边形: 形状 7"/>
          <p:cNvSpPr/>
          <p:nvPr/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6" name="任意多边形: 形状 8"/>
          <p:cNvSpPr/>
          <p:nvPr/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任意多边形: 形状 9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8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9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B64651-DA25-460D-BF03-D6AB3999D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6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7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8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6600"/>
              <a:t>Starfish</a:t>
            </a:r>
            <a:endParaRPr lang="en-US" altLang="zh-CN" sz="6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49550" y="3295015"/>
            <a:ext cx="7719695" cy="1777365"/>
          </a:xfrm>
        </p:spPr>
        <p:txBody>
          <a:bodyPr>
            <a:normAutofit/>
          </a:bodyPr>
          <a:lstStyle/>
          <a:p>
            <a:pPr algn="r"/>
            <a:r>
              <a:rPr lang="zh-CN" altLang="en-US"/>
              <a:t>人工智能原理课程设计</a:t>
            </a:r>
            <a:endParaRPr lang="zh-CN" altLang="en-US"/>
          </a:p>
          <a:p>
            <a:pPr algn="r"/>
            <a:r>
              <a:rPr lang="zh-CN" altLang="en-US"/>
              <a:t>温鑫 杨晨 王森 毕晓栋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搜索算法</a:t>
            </a:r>
            <a:endParaRPr lang="zh-CN" altLang="en-US"/>
          </a:p>
        </p:txBody>
      </p:sp>
      <p:graphicFrame>
        <p:nvGraphicFramePr>
          <p:cNvPr id="33" name="图示 32"/>
          <p:cNvGraphicFramePr/>
          <p:nvPr/>
        </p:nvGraphicFramePr>
        <p:xfrm>
          <a:off x="1046480" y="1115060"/>
          <a:ext cx="9770110" cy="537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搜索算法代码示例</a:t>
            </a:r>
            <a:endParaRPr lang="zh-CN" altLang="en-US"/>
          </a:p>
        </p:txBody>
      </p:sp>
      <p:pic>
        <p:nvPicPr>
          <p:cNvPr id="4" name="图片 3" descr="Searc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987425"/>
            <a:ext cx="5053965" cy="5449570"/>
          </a:xfrm>
          <a:prstGeom prst="rect">
            <a:avLst/>
          </a:prstGeom>
        </p:spPr>
      </p:pic>
      <p:pic>
        <p:nvPicPr>
          <p:cNvPr id="5" name="图片 4" descr="Search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560" y="987425"/>
            <a:ext cx="6452235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00411" y="1410237"/>
            <a:ext cx="614287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zh-CN" sz="2400" dirty="0"/>
              <a:t>以局面的 Zobrist Key % HASH_SIZE 作为索引值。每个置换表项存储的内容为：</a:t>
            </a:r>
            <a:endParaRPr lang="zh-CN" altLang="zh-CN" sz="2400" dirty="0"/>
          </a:p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zh-CN" sz="2400" dirty="0"/>
              <a:t>（1）深度</a:t>
            </a:r>
            <a:endParaRPr lang="zh-CN" altLang="zh-CN" sz="2400" dirty="0"/>
          </a:p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zh-CN" sz="2400" dirty="0"/>
              <a:t>（2）标志</a:t>
            </a:r>
            <a:endParaRPr lang="zh-CN" altLang="zh-CN" sz="2400" dirty="0"/>
          </a:p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zh-CN" sz="2400" dirty="0"/>
              <a:t>（3）分值</a:t>
            </a:r>
            <a:endParaRPr lang="zh-CN" altLang="zh-CN" sz="2400" dirty="0"/>
          </a:p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zh-CN" sz="2400" dirty="0"/>
              <a:t>（4）最佳走法</a:t>
            </a:r>
            <a:endParaRPr lang="zh-CN" altLang="zh-CN" sz="2400" dirty="0"/>
          </a:p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zh-CN" sz="2400" dirty="0"/>
              <a:t>（5）Zobrist Lock 校验码</a:t>
            </a:r>
            <a:endParaRPr lang="en-US" altLang="zh-CN" sz="2400" dirty="0"/>
          </a:p>
          <a:p>
            <a:pPr indent="266700"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首先根据</a:t>
            </a:r>
            <a:r>
              <a:rPr lang="en-US" altLang="zh-CN" sz="2400" dirty="0"/>
              <a:t>Zobrist Key</a:t>
            </a:r>
            <a:r>
              <a:rPr lang="zh-CN" altLang="en-US" sz="2400" dirty="0"/>
              <a:t>计算出哈希表中的地址，然后校验</a:t>
            </a:r>
            <a:r>
              <a:rPr lang="en-US" altLang="zh-CN" sz="2400" dirty="0" err="1"/>
              <a:t>ZobristLock</a:t>
            </a:r>
            <a:r>
              <a:rPr lang="zh-CN" altLang="en-US" sz="2400" dirty="0"/>
              <a:t>，如果为校验成功则表示相同局面。当搜索到重复局面时，不需要进行继续搜索，只需要直接把置换表的内容当作搜索结果进行返回。</a:t>
            </a:r>
            <a:endParaRPr lang="zh-CN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21" y="1751527"/>
            <a:ext cx="4633320" cy="33998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置换表代码示例</a:t>
            </a:r>
            <a:endParaRPr lang="zh-CN" altLang="en-US"/>
          </a:p>
        </p:txBody>
      </p:sp>
      <p:pic>
        <p:nvPicPr>
          <p:cNvPr id="4" name="图片 3" descr="Has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99235"/>
            <a:ext cx="10058400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040" y="247651"/>
            <a:ext cx="9774555" cy="518160"/>
          </a:xfrm>
        </p:spPr>
        <p:txBody>
          <a:bodyPr/>
          <a:lstStyle/>
          <a:p>
            <a:r>
              <a:rPr lang="zh-CN" altLang="en-US" dirty="0"/>
              <a:t>估值函数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2506" y="1955288"/>
            <a:ext cx="6266688" cy="4309935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局面评估函数基于此假设：局面评估函数我们能把局面的性质量化成一个数字，这个数字可以对期盼上双方的棋力做出估计，也能一定反映出取胜的概率。</a:t>
            </a:r>
            <a:endParaRPr lang="zh-CN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本程序的局面评估函数(Eval)是由双方子力之差所确定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0" y="1955288"/>
                <a:ext cx="6211909" cy="1296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alRed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numbe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table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valBlack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=32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47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numbe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table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55288"/>
                <a:ext cx="6211909" cy="129625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-2084233" y="1459814"/>
                <a:ext cx="85107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val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valBlack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84233" y="1459814"/>
                <a:ext cx="85107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-418048" y="3566388"/>
                <a:ext cx="6368602" cy="1566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=32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47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numbe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table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numbe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table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048" y="3566388"/>
                <a:ext cx="6368602" cy="15669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估值函数示例代码</a:t>
            </a:r>
            <a:endParaRPr lang="zh-CN" altLang="en-US"/>
          </a:p>
        </p:txBody>
      </p:sp>
      <p:pic>
        <p:nvPicPr>
          <p:cNvPr id="5" name="图片 4" descr="elvlu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2883535"/>
            <a:ext cx="10608310" cy="16021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着法排序模块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9882" y="2967335"/>
            <a:ext cx="2188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itchFamily="2" charset="-122"/>
              </a:rPr>
              <a:t>着法排序策略</a:t>
            </a:r>
            <a:endParaRPr lang="zh-CN" altLang="zh-CN" sz="2400" b="1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0113" y="4491866"/>
            <a:ext cx="3010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启发式走法排序</a:t>
            </a:r>
            <a:endParaRPr lang="zh-CN" altLang="zh-CN" sz="20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0113" y="2768959"/>
            <a:ext cx="5174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历史表（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记录的是整个搜索树中着法的好坏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20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0113" y="1528884"/>
            <a:ext cx="525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杀手走法（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兄弟节点中产生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Beta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截断的走法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20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368446" y="1783830"/>
            <a:ext cx="359763" cy="2908091"/>
          </a:xfrm>
          <a:prstGeom prst="leftBrace">
            <a:avLst>
              <a:gd name="adj1" fmla="val 8333"/>
              <a:gd name="adj2" fmla="val 47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5014693" y="3887700"/>
            <a:ext cx="359763" cy="1823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6196" y="3653175"/>
            <a:ext cx="560680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如果置换表中有过该局面的数据，但无法完全利用，那么多数情况下它是浅一层搜索中产生截断的走法，我们可以首先尝试它；</a:t>
            </a:r>
            <a:endParaRPr lang="en-US" altLang="zh-CN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然后是两个杀手走法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如果其中某个杀手走法与置换表走法一样，那么可以跳过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</a:t>
            </a:r>
            <a:endParaRPr lang="en-US" altLang="zh-CN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然后生成全部走法，按历史表排序，再依次搜索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可以排除置换表走法和两个杀手走法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着法排序示例代码</a:t>
            </a:r>
            <a:endParaRPr lang="zh-CN" altLang="en-US"/>
          </a:p>
        </p:txBody>
      </p:sp>
      <p:pic>
        <p:nvPicPr>
          <p:cNvPr id="4" name="图片 3" descr="MoveSor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280" y="2326005"/>
            <a:ext cx="6208395" cy="2403475"/>
          </a:xfrm>
          <a:prstGeom prst="rect">
            <a:avLst/>
          </a:prstGeom>
        </p:spPr>
      </p:pic>
      <p:pic>
        <p:nvPicPr>
          <p:cNvPr id="5" name="图片 4" descr="MoveSor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981075"/>
            <a:ext cx="5507990" cy="5610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开局库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44361" y="2181309"/>
            <a:ext cx="102232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   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本程序中，通过搜寻高手对局记录，生成了开局库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，这些对局涵盖了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1990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年到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2004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年的全国顶级象棋比赛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团体赛、个人赛、甲级联赛和五羊杯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itchFamily="2" charset="-122"/>
              </a:rPr>
              <a:t>，因此具有代表性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。在开局库中，采用一个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32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位的变量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dwZobristLock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和两个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16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位的变量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wmv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wvl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，共同表示一个局面。将开局库的所有信息初始化储存在了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buffer.h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中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bookBuffer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数组中，使得程序不需要读取额外的文件，就能实现开局库的查询。</a:t>
            </a:r>
            <a:endParaRPr lang="en-US" altLang="zh-CN" sz="2000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Aft>
                <a:spcPts val="0"/>
              </a:spcAft>
            </a:pPr>
            <a:endParaRPr lang="zh-CN" altLang="zh-CN" sz="2000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      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itchFamily="2" charset="-122"/>
              </a:rPr>
              <a:t>book.cpp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中，定义了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BookDataStruc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结构体，能够实现对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buffer.h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的随机访问。在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BookDataStruct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中，局面是以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itchFamily="2" charset="-122"/>
              </a:rPr>
              <a:t>dwZobristLock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itchFamily="2" charset="-122"/>
              </a:rPr>
              <a:t>为关键字升序排列的，则可以采用二分方法，实现在开局库中局面快速查找。</a:t>
            </a:r>
            <a:endParaRPr lang="zh-CN" altLang="zh-CN" sz="20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开局库示例代码</a:t>
            </a:r>
            <a:endParaRPr lang="zh-CN" altLang="en-US"/>
          </a:p>
        </p:txBody>
      </p:sp>
      <p:pic>
        <p:nvPicPr>
          <p:cNvPr id="4" name="图片 3" descr="Book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1021080"/>
            <a:ext cx="5283835" cy="5542915"/>
          </a:xfrm>
          <a:prstGeom prst="rect">
            <a:avLst/>
          </a:prstGeom>
        </p:spPr>
      </p:pic>
      <p:pic>
        <p:nvPicPr>
          <p:cNvPr id="5" name="图片 4" descr="Book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95" y="2025015"/>
            <a:ext cx="5913120" cy="3234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079292"/>
            <a:ext cx="10515600" cy="4988609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象棋总体架构</a:t>
            </a:r>
            <a:endParaRPr lang="zh-CN" altLang="en-US" dirty="0"/>
          </a:p>
          <a:p>
            <a:r>
              <a:rPr lang="zh-CN" altLang="en-US" dirty="0"/>
              <a:t>象棋标准化接口</a:t>
            </a:r>
            <a:endParaRPr lang="en-US" altLang="zh-CN" dirty="0"/>
          </a:p>
          <a:p>
            <a:r>
              <a:rPr lang="zh-CN" altLang="en-US" dirty="0"/>
              <a:t>棋盘结构</a:t>
            </a:r>
            <a:endParaRPr lang="en-US" altLang="zh-CN" dirty="0"/>
          </a:p>
          <a:p>
            <a:r>
              <a:rPr lang="zh-CN" altLang="en-US" dirty="0"/>
              <a:t>着法生成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搜索算法</a:t>
            </a:r>
            <a:endParaRPr lang="zh-CN" altLang="en-US" dirty="0"/>
          </a:p>
          <a:p>
            <a:r>
              <a:rPr lang="zh-CN" altLang="en-US" dirty="0"/>
              <a:t>置换表</a:t>
            </a:r>
            <a:endParaRPr lang="zh-CN" altLang="en-US" dirty="0"/>
          </a:p>
          <a:p>
            <a:r>
              <a:rPr lang="zh-CN" altLang="en-US" dirty="0"/>
              <a:t>估值函数</a:t>
            </a:r>
            <a:endParaRPr lang="zh-CN" altLang="en-US" dirty="0"/>
          </a:p>
          <a:p>
            <a:r>
              <a:rPr lang="zh-CN" altLang="en-US" dirty="0"/>
              <a:t>着法排序</a:t>
            </a:r>
            <a:endParaRPr lang="en-US" altLang="zh-CN" dirty="0"/>
          </a:p>
          <a:p>
            <a:r>
              <a:rPr lang="zh-CN" altLang="en-US" dirty="0"/>
              <a:t>开局库</a:t>
            </a:r>
            <a:endParaRPr lang="zh-CN" altLang="en-US" dirty="0"/>
          </a:p>
          <a:p>
            <a:r>
              <a:rPr lang="zh-CN" altLang="en-US" dirty="0"/>
              <a:t>实验结果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pic>
        <p:nvPicPr>
          <p:cNvPr id="4" name="图片 3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1086485"/>
            <a:ext cx="6203315" cy="53359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866890" y="2790825"/>
            <a:ext cx="5080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800" b="0">
                <a:cs typeface="宋体" charset="0"/>
              </a:rPr>
              <a:t>使用象棋巫师的UCCI接口的图形化表示的实验结果截图如下：</a:t>
            </a:r>
            <a:endParaRPr lang="zh-CN" altLang="en-US" sz="2800" b="0">
              <a:cs typeface="宋体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665" y="1407795"/>
            <a:ext cx="10440670" cy="4041775"/>
          </a:xfrm>
        </p:spPr>
        <p:txBody>
          <a:bodyPr/>
          <a:lstStyle/>
          <a:p>
            <a:pPr algn="ctr"/>
            <a:r>
              <a:rPr lang="en-US" altLang="zh-CN" sz="8000"/>
              <a:t>Thank You</a:t>
            </a:r>
            <a:endParaRPr lang="en-US" altLang="zh-CN"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总体架构</a:t>
            </a:r>
            <a:endParaRPr lang="zh-CN" altLang="en-US" dirty="0"/>
          </a:p>
        </p:txBody>
      </p:sp>
      <p:grpSp>
        <p:nvGrpSpPr>
          <p:cNvPr id="4" name="画布 29"/>
          <p:cNvGrpSpPr/>
          <p:nvPr/>
        </p:nvGrpSpPr>
        <p:grpSpPr>
          <a:xfrm>
            <a:off x="1643484" y="535306"/>
            <a:ext cx="7185722" cy="6145967"/>
            <a:chOff x="0" y="0"/>
            <a:chExt cx="5274310" cy="369633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5274310" cy="369633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文本框 6"/>
            <p:cNvSpPr txBox="1"/>
            <p:nvPr/>
          </p:nvSpPr>
          <p:spPr>
            <a:xfrm>
              <a:off x="1114425" y="337820"/>
              <a:ext cx="1302385" cy="3124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ucci</a:t>
              </a: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模块处理指令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7" name="文本框 7"/>
            <p:cNvSpPr txBox="1"/>
            <p:nvPr/>
          </p:nvSpPr>
          <p:spPr>
            <a:xfrm>
              <a:off x="1114425" y="971550"/>
              <a:ext cx="1302385" cy="3130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查找开局库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book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765935" y="650240"/>
              <a:ext cx="635" cy="3213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9" name="文本框 9"/>
            <p:cNvSpPr txBox="1"/>
            <p:nvPr/>
          </p:nvSpPr>
          <p:spPr>
            <a:xfrm>
              <a:off x="1114425" y="1609090"/>
              <a:ext cx="1302385" cy="3124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生成所有着法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65935" y="1284605"/>
              <a:ext cx="635" cy="32448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1" name="文本框 11"/>
            <p:cNvSpPr txBox="1"/>
            <p:nvPr/>
          </p:nvSpPr>
          <p:spPr>
            <a:xfrm>
              <a:off x="1114425" y="2135505"/>
              <a:ext cx="1302385" cy="30607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搜索及局面评估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" name="文本框 12"/>
            <p:cNvSpPr txBox="1"/>
            <p:nvPr/>
          </p:nvSpPr>
          <p:spPr>
            <a:xfrm>
              <a:off x="1791971" y="727710"/>
              <a:ext cx="619132" cy="238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upright="1"/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go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" name="文本框 13"/>
            <p:cNvSpPr txBox="1"/>
            <p:nvPr/>
          </p:nvSpPr>
          <p:spPr>
            <a:xfrm>
              <a:off x="1784350" y="1317625"/>
              <a:ext cx="674370" cy="257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upright="1"/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false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" name="文本框 14"/>
            <p:cNvSpPr txBox="1"/>
            <p:nvPr/>
          </p:nvSpPr>
          <p:spPr>
            <a:xfrm>
              <a:off x="1115060" y="2685415"/>
              <a:ext cx="1302385" cy="3181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最优着法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bestmove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5" name="肘形连接符 15"/>
            <p:cNvCxnSpPr/>
            <p:nvPr/>
          </p:nvCxnSpPr>
          <p:spPr>
            <a:xfrm>
              <a:off x="2416810" y="1128395"/>
              <a:ext cx="635" cy="1716405"/>
            </a:xfrm>
            <a:prstGeom prst="bentConnector3">
              <a:avLst>
                <a:gd name="adj1" fmla="val 36000000"/>
              </a:avLst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16" name="文本框 16"/>
            <p:cNvSpPr txBox="1"/>
            <p:nvPr/>
          </p:nvSpPr>
          <p:spPr>
            <a:xfrm>
              <a:off x="2663825" y="1471295"/>
              <a:ext cx="675005" cy="335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upright="1"/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true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765935" y="1921510"/>
              <a:ext cx="635" cy="21399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8" name="直接箭头连接符 17"/>
            <p:cNvCxnSpPr/>
            <p:nvPr/>
          </p:nvCxnSpPr>
          <p:spPr>
            <a:xfrm>
              <a:off x="1765935" y="2441575"/>
              <a:ext cx="635" cy="24384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9" name="文本框 19"/>
            <p:cNvSpPr txBox="1"/>
            <p:nvPr/>
          </p:nvSpPr>
          <p:spPr>
            <a:xfrm>
              <a:off x="1114425" y="3206115"/>
              <a:ext cx="1302385" cy="2889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结果输出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1765935" y="3003550"/>
              <a:ext cx="635" cy="20256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1" name="文本框 21"/>
            <p:cNvSpPr txBox="1"/>
            <p:nvPr/>
          </p:nvSpPr>
          <p:spPr>
            <a:xfrm>
              <a:off x="3154680" y="347980"/>
              <a:ext cx="1684020" cy="2908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输入局面信息</a:t>
              </a: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,</a:t>
              </a: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生成棋局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416810" y="493395"/>
              <a:ext cx="737870" cy="63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3" name="文本框 23"/>
            <p:cNvSpPr txBox="1"/>
            <p:nvPr/>
          </p:nvSpPr>
          <p:spPr>
            <a:xfrm>
              <a:off x="2479675" y="510540"/>
              <a:ext cx="657860" cy="277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upright="1"/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position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904875" y="494030"/>
              <a:ext cx="209550" cy="508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5" name="文本框 25"/>
            <p:cNvSpPr txBox="1"/>
            <p:nvPr/>
          </p:nvSpPr>
          <p:spPr>
            <a:xfrm>
              <a:off x="371475" y="353695"/>
              <a:ext cx="533400" cy="2908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>
                <a:spcAft>
                  <a:spcPts val="0"/>
                </a:spcAft>
              </a:pPr>
              <a:r>
                <a:rPr lang="zh-CN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开始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6" name="肘形连接符 26"/>
            <p:cNvCxnSpPr/>
            <p:nvPr/>
          </p:nvCxnSpPr>
          <p:spPr>
            <a:xfrm rot="-16200000" flipH="1">
              <a:off x="2876550" y="-772795"/>
              <a:ext cx="10160" cy="2230755"/>
            </a:xfrm>
            <a:prstGeom prst="bentConnector3">
              <a:avLst>
                <a:gd name="adj1" fmla="val 2350000"/>
              </a:avLst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7" name="肘形连接符 27"/>
            <p:cNvCxnSpPr/>
            <p:nvPr/>
          </p:nvCxnSpPr>
          <p:spPr>
            <a:xfrm rot="-10800000" flipH="1">
              <a:off x="1114425" y="1765300"/>
              <a:ext cx="635" cy="523240"/>
            </a:xfrm>
            <a:prstGeom prst="bentConnector3">
              <a:avLst>
                <a:gd name="adj1" fmla="val -36000000"/>
              </a:avLst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28" name="文本框 28"/>
            <p:cNvSpPr txBox="1"/>
            <p:nvPr/>
          </p:nvSpPr>
          <p:spPr>
            <a:xfrm>
              <a:off x="400685" y="1847850"/>
              <a:ext cx="455930" cy="335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upright="1"/>
            <a:lstStyle/>
            <a:p>
              <a:pPr>
                <a:spcAft>
                  <a:spcPts val="0"/>
                </a:spcAft>
              </a:pPr>
              <a:r>
                <a:rPr lang="en-US" sz="1600" kern="100">
                  <a:effectLst/>
                  <a:latin typeface="Times New Roman" panose="02020603050405020304" pitchFamily="18" charset="0"/>
                  <a:ea typeface="宋体" pitchFamily="2" charset="-122"/>
                </a:rPr>
                <a:t>loop</a:t>
              </a:r>
              <a:endParaRPr lang="zh-CN" sz="1600" kern="100">
                <a:effectLst/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象棋标准化接口（</a:t>
            </a:r>
            <a:r>
              <a:rPr lang="en-US" altLang="zh-CN" dirty="0"/>
              <a:t>UCCI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9724" y="2879998"/>
            <a:ext cx="3177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指令分析模块</a:t>
            </a:r>
            <a:endParaRPr lang="en-US" altLang="zh-CN" sz="2000" dirty="0"/>
          </a:p>
          <a:p>
            <a:r>
              <a:rPr lang="zh-CN" altLang="en-US" sz="2000" dirty="0"/>
              <a:t>（模块返回值为指令类型）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927424" y="2187314"/>
            <a:ext cx="6436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指令解释器一：</a:t>
            </a:r>
            <a:r>
              <a:rPr lang="zh-CN" altLang="zh-CN" dirty="0"/>
              <a:t>BootLine()</a:t>
            </a:r>
            <a:r>
              <a:rPr lang="en-US" altLang="zh-CN" dirty="0"/>
              <a:t> </a:t>
            </a:r>
            <a:r>
              <a:rPr lang="zh-CN" altLang="en-US" dirty="0"/>
              <a:t> 接受第一条指令</a:t>
            </a:r>
            <a:r>
              <a:rPr lang="en-US" altLang="zh-CN" dirty="0"/>
              <a:t>”</a:t>
            </a:r>
            <a:r>
              <a:rPr lang="en-US" altLang="zh-CN" dirty="0" err="1"/>
              <a:t>ucci</a:t>
            </a:r>
            <a:r>
              <a:rPr lang="en-US" altLang="zh-CN" dirty="0"/>
              <a:t>”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3927422" y="2997314"/>
            <a:ext cx="8019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指令解释器二：</a:t>
            </a:r>
            <a:r>
              <a:rPr lang="zh-CN" altLang="zh-CN" dirty="0"/>
              <a:t>IdleLine()</a:t>
            </a:r>
            <a:r>
              <a:rPr lang="en-US" altLang="zh-CN" dirty="0"/>
              <a:t> </a:t>
            </a:r>
            <a:r>
              <a:rPr lang="zh-CN" altLang="zh-CN" dirty="0"/>
              <a:t>接受除第一条指令外的所有指令</a:t>
            </a:r>
            <a:r>
              <a:rPr lang="en-US" altLang="zh-CN" dirty="0"/>
              <a:t>”position” ”go”</a:t>
            </a:r>
            <a:r>
              <a:rPr lang="zh-CN" altLang="en-US" dirty="0"/>
              <a:t>等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3927423" y="3807314"/>
            <a:ext cx="6827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指令解释器三：</a:t>
            </a:r>
            <a:r>
              <a:rPr lang="zh-CN" altLang="zh-CN" dirty="0"/>
              <a:t>BusyLine(</a:t>
            </a:r>
            <a:r>
              <a:rPr lang="zh-CN" altLang="en-US" dirty="0"/>
              <a:t>）</a:t>
            </a:r>
            <a:r>
              <a:rPr lang="zh-CN" altLang="zh-CN" dirty="0"/>
              <a:t>引擎思考时指令接受"isready""stop"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sp>
        <p:nvSpPr>
          <p:cNvPr id="3" name="左大括号 2"/>
          <p:cNvSpPr/>
          <p:nvPr/>
        </p:nvSpPr>
        <p:spPr>
          <a:xfrm>
            <a:off x="3597637" y="2368445"/>
            <a:ext cx="329785" cy="172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象棋标准化接口（</a:t>
            </a:r>
            <a:r>
              <a:rPr lang="en-US" altLang="zh-CN" dirty="0"/>
              <a:t>UCCI</a:t>
            </a:r>
            <a:r>
              <a:rPr lang="zh-CN" altLang="en-US" dirty="0"/>
              <a:t>）代码示例</a:t>
            </a:r>
            <a:endParaRPr lang="zh-CN" altLang="en-US" dirty="0"/>
          </a:p>
        </p:txBody>
      </p:sp>
      <p:pic>
        <p:nvPicPr>
          <p:cNvPr id="4" name="图片 3" descr="ucc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1047750"/>
            <a:ext cx="7684135" cy="3090545"/>
          </a:xfrm>
          <a:prstGeom prst="rect">
            <a:avLst/>
          </a:prstGeom>
        </p:spPr>
      </p:pic>
      <p:pic>
        <p:nvPicPr>
          <p:cNvPr id="5" name="图片 4" descr="ucc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85" y="3408680"/>
            <a:ext cx="6860540" cy="33635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1" y="276225"/>
            <a:ext cx="2238968" cy="548233"/>
          </a:xfrm>
        </p:spPr>
        <p:txBody>
          <a:bodyPr/>
          <a:lstStyle/>
          <a:p>
            <a:r>
              <a:rPr lang="zh-CN" altLang="en-US" dirty="0"/>
              <a:t>棋盘结构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071" y="1220581"/>
            <a:ext cx="4770515" cy="459640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411449" y="1898010"/>
            <a:ext cx="6305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棋盘是一个大小为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16x16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的二维数组，写在程序里的是一维数组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ucpcSquares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[256] 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5411449" y="3105834"/>
            <a:ext cx="6500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在一维数组中，每个格子上下左右关系非常简明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上面一格是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- 16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，下面一格是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+ 16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，左面一格是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- 1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，右面一格是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+ 1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37490"/>
            <a:ext cx="3512820" cy="787400"/>
          </a:xfrm>
        </p:spPr>
        <p:txBody>
          <a:bodyPr/>
          <a:lstStyle/>
          <a:p>
            <a:r>
              <a:rPr lang="zh-CN" altLang="en-US" dirty="0"/>
              <a:t>棋盘结构代码示例</a:t>
            </a:r>
            <a:endParaRPr lang="zh-CN" altLang="en-US" dirty="0"/>
          </a:p>
        </p:txBody>
      </p:sp>
      <p:pic>
        <p:nvPicPr>
          <p:cNvPr id="7" name="图片 6" descr="Positi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193165"/>
            <a:ext cx="5553075" cy="4351655"/>
          </a:xfrm>
          <a:prstGeom prst="rect">
            <a:avLst/>
          </a:prstGeom>
        </p:spPr>
      </p:pic>
      <p:pic>
        <p:nvPicPr>
          <p:cNvPr id="8" name="图片 7" descr="Positio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1188085"/>
            <a:ext cx="5852795" cy="4356735"/>
          </a:xfrm>
          <a:prstGeom prst="rect">
            <a:avLst/>
          </a:prstGeom>
        </p:spPr>
      </p:pic>
      <p:pic>
        <p:nvPicPr>
          <p:cNvPr id="9" name="图片 8" descr="Position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05" y="5614670"/>
            <a:ext cx="4745355" cy="1228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1" y="276225"/>
            <a:ext cx="2238968" cy="548233"/>
          </a:xfrm>
        </p:spPr>
        <p:txBody>
          <a:bodyPr/>
          <a:lstStyle/>
          <a:p>
            <a:r>
              <a:rPr lang="zh-CN" altLang="en-US" dirty="0"/>
              <a:t>着法生成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071" y="1220581"/>
            <a:ext cx="4770515" cy="4596409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651291" y="1778810"/>
            <a:ext cx="58461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着法（以马为例）：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所有着法偏移值为</a:t>
            </a:r>
            <a:r>
              <a:rPr lang="en-US" altLang="zh-CN" sz="2400" dirty="0"/>
              <a:t>{{-33, -31}, {-18, 14}, {-14, 18}, {31, 33}}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对应的马腿的偏移值为 </a:t>
            </a:r>
            <a:r>
              <a:rPr lang="en-US" altLang="zh-CN" sz="2400" dirty="0"/>
              <a:t>{-16, -1, 1, 16}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其次加上约束条件，可得到最终可行着法。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例如：</a:t>
            </a:r>
            <a:r>
              <a:rPr lang="en-US" altLang="zh-CN" sz="2400" dirty="0"/>
              <a:t>c4</a:t>
            </a:r>
            <a:r>
              <a:rPr lang="zh-CN" altLang="en-US" sz="2400" dirty="0"/>
              <a:t>位置的马可以跳到</a:t>
            </a:r>
            <a:r>
              <a:rPr lang="en-US" altLang="zh-CN" sz="2400" dirty="0"/>
              <a:t>a3</a:t>
            </a:r>
            <a:r>
              <a:rPr lang="zh-CN" altLang="en-US" sz="2400" dirty="0"/>
              <a:t>和</a:t>
            </a:r>
            <a:r>
              <a:rPr lang="en-US" altLang="zh-CN" sz="2400" dirty="0"/>
              <a:t>a5</a:t>
            </a:r>
            <a:r>
              <a:rPr lang="zh-CN" altLang="en-US" sz="2400" dirty="0"/>
              <a:t>，对应的着法偏移量分别是</a:t>
            </a:r>
            <a:r>
              <a:rPr lang="en-US" altLang="zh-CN" sz="2400" dirty="0"/>
              <a:t>-33</a:t>
            </a:r>
            <a:r>
              <a:rPr lang="zh-CN" altLang="en-US" sz="2400" dirty="0"/>
              <a:t>和</a:t>
            </a:r>
            <a:r>
              <a:rPr lang="en-US" altLang="zh-CN" sz="2400" dirty="0"/>
              <a:t>-31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93345"/>
            <a:ext cx="3202940" cy="843915"/>
          </a:xfrm>
        </p:spPr>
        <p:txBody>
          <a:bodyPr/>
          <a:lstStyle/>
          <a:p>
            <a:r>
              <a:rPr lang="zh-CN" altLang="en-US" sz="2800" dirty="0"/>
              <a:t>着法生成代码示例</a:t>
            </a:r>
            <a:endParaRPr lang="zh-CN" altLang="en-US" sz="2800" dirty="0"/>
          </a:p>
        </p:txBody>
      </p:sp>
      <p:pic>
        <p:nvPicPr>
          <p:cNvPr id="3" name="图片 2" descr="GenMove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1303655"/>
            <a:ext cx="5702935" cy="4768850"/>
          </a:xfrm>
          <a:prstGeom prst="rect">
            <a:avLst/>
          </a:prstGeom>
        </p:spPr>
      </p:pic>
      <p:pic>
        <p:nvPicPr>
          <p:cNvPr id="4" name="图片 3" descr="GenMove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930" y="3263900"/>
            <a:ext cx="5965825" cy="3462020"/>
          </a:xfrm>
          <a:prstGeom prst="rect">
            <a:avLst/>
          </a:prstGeom>
        </p:spPr>
      </p:pic>
      <p:pic>
        <p:nvPicPr>
          <p:cNvPr id="5" name="图片 4" descr="GenMoves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30" y="937260"/>
            <a:ext cx="5894070" cy="22421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heme/theme1.xml><?xml version="1.0" encoding="utf-8"?>
<a:theme xmlns:a="http://schemas.openxmlformats.org/drawingml/2006/main" name="team report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宽屏</PresentationFormat>
  <Paragraphs>141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黑体</vt:lpstr>
      <vt:lpstr>文泉驿微米黑</vt:lpstr>
      <vt:lpstr>Liberation Sans</vt:lpstr>
      <vt:lpstr>Times New Roman</vt:lpstr>
      <vt:lpstr>Microsoft YaHei</vt:lpstr>
      <vt:lpstr>微软雅黑</vt:lpstr>
      <vt:lpstr>宋体</vt:lpstr>
      <vt:lpstr>Arial Unicode MS</vt:lpstr>
      <vt:lpstr>Standard Symbols PS</vt:lpstr>
      <vt:lpstr>微软雅黑</vt:lpstr>
      <vt:lpstr>team report</vt:lpstr>
      <vt:lpstr>Starfish</vt:lpstr>
      <vt:lpstr>Content</vt:lpstr>
      <vt:lpstr>总体架构</vt:lpstr>
      <vt:lpstr>象棋标准化接口（UCCI）</vt:lpstr>
      <vt:lpstr>象棋标准化接口</vt:lpstr>
      <vt:lpstr>棋盘结构</vt:lpstr>
      <vt:lpstr>棋盘结构</vt:lpstr>
      <vt:lpstr>着法生成</vt:lpstr>
      <vt:lpstr>着法生成</vt:lpstr>
      <vt:lpstr>搜索算法</vt:lpstr>
      <vt:lpstr>搜索算法</vt:lpstr>
      <vt:lpstr>置换表</vt:lpstr>
      <vt:lpstr>置换表</vt:lpstr>
      <vt:lpstr>估值函数</vt:lpstr>
      <vt:lpstr>估值函数</vt:lpstr>
      <vt:lpstr>着法排序模块</vt:lpstr>
      <vt:lpstr>着法排序</vt:lpstr>
      <vt:lpstr>开局库模块</vt:lpstr>
      <vt:lpstr>开局库</vt:lpstr>
      <vt:lpstr>实验结果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Starfish</dc:title>
  <dc:creator>frank</dc:creator>
  <cp:lastModifiedBy>frank</cp:lastModifiedBy>
  <cp:revision>59</cp:revision>
  <dcterms:created xsi:type="dcterms:W3CDTF">2019-05-26T14:58:50Z</dcterms:created>
  <dcterms:modified xsi:type="dcterms:W3CDTF">2019-05-26T14:58:50Z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