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8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B4604-6FAB-44F2-A9FA-29AF45502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440563-72E8-4B0D-9135-EC6BF644C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550F3B-4090-44D1-95A7-26EB3DFD3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CAD0-8111-4B74-A245-D001B082D12A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10990-81F7-4344-A243-2C039AB24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D5AD98-3A4F-4767-A402-995E49BAB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4FB5-0FA0-4D07-80E5-0E359351A3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2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ADE5B-8C90-43D0-8A34-B5C19B26E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32BBC3-4439-4B05-B7E2-4C54C4357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AFCD1E-6A55-4C91-BDA3-90AF0B15C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CAD0-8111-4B74-A245-D001B082D12A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71756C-63F3-42B0-BEED-DD6DC90AB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F6AFC4-C9F4-4B89-93AB-C7BB2259D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4FB5-0FA0-4D07-80E5-0E359351A3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17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5B12CC-16D7-4768-B83E-BF91A629EF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310289-8B43-4D49-8FD6-CB0E6F2B5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56CA42-3F47-403A-8118-A3D0D680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CAD0-8111-4B74-A245-D001B082D12A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018CB3-DA22-4847-8041-0E742DDE4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AA5E0E-56F0-49D6-9B2E-F44D84B2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4FB5-0FA0-4D07-80E5-0E359351A3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175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0C32F-766A-4211-9A85-D02BB0854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68BF59-8907-464B-B617-63B754362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B08E54-8FC0-468E-BA5E-B6CD8B2FB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CAD0-8111-4B74-A245-D001B082D12A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1214AB-9D81-4C84-A2F2-3F856F68A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D7D673-9AB0-4BC7-BF25-4CE73BBF2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4FB5-0FA0-4D07-80E5-0E359351A3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36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5957D-289F-4E88-B527-BC5592A08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C427BC-E97D-4627-A4C7-5256CAD8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1576F4-510C-4B42-9C1A-9F6153535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CAD0-8111-4B74-A245-D001B082D12A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6E1156-8E65-480B-AF33-E55921A7A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51590-4A5B-4700-8999-CB394F05B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4FB5-0FA0-4D07-80E5-0E359351A3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79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C18F0-97EF-4B62-8357-7DBE61695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FFC92-89F8-42EA-9E61-4B7FD6DD2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EEEA89-46C9-4DE6-8081-71E716CF2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DF8AF6-0C14-4D75-A1B6-CA9E3F6B5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CAD0-8111-4B74-A245-D001B082D12A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06571F-9B81-4D7B-8235-1BA55A887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400DCC-BC38-4C99-AC2A-09D302511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4FB5-0FA0-4D07-80E5-0E359351A3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06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08196D-1D12-4620-8901-972104802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E93BF6-B67F-4C76-9CEF-078F728CD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A343E3-9016-4E4B-83ED-C94FEE73A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7F769A-859C-4600-AF5A-0A93BF8DC7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5ADFB0-B9E9-4501-9B13-E93629FD1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3EB823-8016-483B-A7F1-6876FAF66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CAD0-8111-4B74-A245-D001B082D12A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9E7BBE-4CB8-4D3C-B652-E3C66624C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0E26E4-6DC6-43C7-BFC9-9B3022947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4FB5-0FA0-4D07-80E5-0E359351A3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202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30394-1C30-4962-8817-7F56FDB0C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B1A104-D7B3-41EE-9BF0-A486FE489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CAD0-8111-4B74-A245-D001B082D12A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3E3A68-D1D8-4A95-A9BE-21D7C7D8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CE955B-F9FE-4BA7-83A7-9A0D7DB8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4FB5-0FA0-4D07-80E5-0E359351A3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94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1EC058-7296-4556-8144-2A90449B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CAD0-8111-4B74-A245-D001B082D12A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C0AB63-E746-4FAA-A5AD-A0DB547E0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3C48EF-C6AC-4810-9215-845C17FF1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4FB5-0FA0-4D07-80E5-0E359351A3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9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CC551-AD0F-4619-8704-742F4149C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546BC5-4D6D-4CD5-B2C9-08C2D1D3D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0D7428-E42D-4C61-99DA-7DF82522A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5ADF97-8263-4685-87A6-44E1600F6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CAD0-8111-4B74-A245-D001B082D12A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45C12-A87C-427E-AA40-94A20BA87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1733F9-31D5-4E35-BF73-37896C8A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4FB5-0FA0-4D07-80E5-0E359351A3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824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80CB2-6911-4195-BEEC-0E17E4A3D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11884A-6B96-4625-91F0-0A74445CB4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FD1037-C6D9-4C8C-911F-3A264832C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D58D40-A073-4E03-B39C-C6D1FB880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CAD0-8111-4B74-A245-D001B082D12A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6A1AF3-4DD5-4374-B4CE-D34B84B1E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FAB6F8-138E-4AED-8547-CBFB8DC3F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4FB5-0FA0-4D07-80E5-0E359351A3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67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8EDE80-AA12-45D3-BEAD-1AC230459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D8E20A-28AF-4188-8E35-7DD9FB7F8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F9D328-AF4D-4C85-B25C-EB228911D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4CAD0-8111-4B74-A245-D001B082D12A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FA22B6-D894-430F-B27F-C2AAB232E3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6159C7-E4D4-4BCE-93BB-0DA29816A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24FB5-0FA0-4D07-80E5-0E359351A3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33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FD83B0D-C450-43BF-9EAF-42F1745689E9}"/>
              </a:ext>
            </a:extLst>
          </p:cNvPr>
          <p:cNvSpPr/>
          <p:nvPr/>
        </p:nvSpPr>
        <p:spPr>
          <a:xfrm>
            <a:off x="3225421" y="2113694"/>
            <a:ext cx="1692015" cy="52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获得目录页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5284A3-4637-4229-84C3-D18096E13959}"/>
              </a:ext>
            </a:extLst>
          </p:cNvPr>
          <p:cNvSpPr/>
          <p:nvPr/>
        </p:nvSpPr>
        <p:spPr>
          <a:xfrm>
            <a:off x="3225421" y="3226329"/>
            <a:ext cx="1692015" cy="52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提取链接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D98D13-220B-43CC-9271-55237315F55B}"/>
              </a:ext>
            </a:extLst>
          </p:cNvPr>
          <p:cNvSpPr/>
          <p:nvPr/>
        </p:nvSpPr>
        <p:spPr>
          <a:xfrm>
            <a:off x="3225421" y="4338964"/>
            <a:ext cx="1692015" cy="52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下载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90322F-D711-4F86-BA4C-6F49B5CE87F8}"/>
              </a:ext>
            </a:extLst>
          </p:cNvPr>
          <p:cNvSpPr txBox="1"/>
          <p:nvPr/>
        </p:nvSpPr>
        <p:spPr>
          <a:xfrm>
            <a:off x="3517430" y="27490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一个链接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FBE13A-71A4-41C9-A00C-520133212C03}"/>
              </a:ext>
            </a:extLst>
          </p:cNvPr>
          <p:cNvSpPr txBox="1"/>
          <p:nvPr/>
        </p:nvSpPr>
        <p:spPr>
          <a:xfrm>
            <a:off x="3517430" y="38616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链接列表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857E565-9BED-46DD-877B-9378A01E02B8}"/>
              </a:ext>
            </a:extLst>
          </p:cNvPr>
          <p:cNvSpPr/>
          <p:nvPr/>
        </p:nvSpPr>
        <p:spPr>
          <a:xfrm>
            <a:off x="3225421" y="5451600"/>
            <a:ext cx="1692015" cy="52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文本清理合并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9DD0A96-A63F-4670-A9AA-323F0728085B}"/>
              </a:ext>
            </a:extLst>
          </p:cNvPr>
          <p:cNvSpPr txBox="1"/>
          <p:nvPr/>
        </p:nvSpPr>
        <p:spPr>
          <a:xfrm>
            <a:off x="3517430" y="49743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文本列表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B1516D6-8B4E-4012-89D0-EF168B28EA44}"/>
              </a:ext>
            </a:extLst>
          </p:cNvPr>
          <p:cNvSpPr/>
          <p:nvPr/>
        </p:nvSpPr>
        <p:spPr>
          <a:xfrm>
            <a:off x="3225421" y="523787"/>
            <a:ext cx="1692015" cy="52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搜索结果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5E2798-6C84-4FEF-94DD-141EB81219A2}"/>
              </a:ext>
            </a:extLst>
          </p:cNvPr>
          <p:cNvSpPr txBox="1"/>
          <p:nvPr/>
        </p:nvSpPr>
        <p:spPr>
          <a:xfrm>
            <a:off x="3517430" y="11591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显示列表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F98E51F-0DE3-4CA7-B3B8-624CE0F7B0C3}"/>
              </a:ext>
            </a:extLst>
          </p:cNvPr>
          <p:cNvSpPr txBox="1"/>
          <p:nvPr/>
        </p:nvSpPr>
        <p:spPr>
          <a:xfrm>
            <a:off x="3517430" y="16364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交互选择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296ADE1-00C6-432D-B45B-D9C7935465B3}"/>
              </a:ext>
            </a:extLst>
          </p:cNvPr>
          <p:cNvSpPr/>
          <p:nvPr/>
        </p:nvSpPr>
        <p:spPr>
          <a:xfrm>
            <a:off x="1188138" y="755793"/>
            <a:ext cx="588245" cy="1421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15F0213-0367-476E-BDC6-D95081EFE8DB}"/>
              </a:ext>
            </a:extLst>
          </p:cNvPr>
          <p:cNvCxnSpPr>
            <a:endCxn id="11" idx="1"/>
          </p:cNvCxnSpPr>
          <p:nvPr/>
        </p:nvCxnSpPr>
        <p:spPr>
          <a:xfrm>
            <a:off x="1782206" y="787498"/>
            <a:ext cx="14432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2381E04-9B4E-44FC-BE55-BEE8CDFE9A2B}"/>
              </a:ext>
            </a:extLst>
          </p:cNvPr>
          <p:cNvCxnSpPr>
            <a:cxnSpLocks/>
            <a:stCxn id="14" idx="2"/>
            <a:endCxn id="4" idx="1"/>
          </p:cNvCxnSpPr>
          <p:nvPr/>
        </p:nvCxnSpPr>
        <p:spPr>
          <a:xfrm>
            <a:off x="1482261" y="2176899"/>
            <a:ext cx="1743160" cy="20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ABDE8FB-0863-4C70-9F56-3A0C68DF4CCE}"/>
              </a:ext>
            </a:extLst>
          </p:cNvPr>
          <p:cNvCxnSpPr>
            <a:cxnSpLocks/>
          </p:cNvCxnSpPr>
          <p:nvPr/>
        </p:nvCxnSpPr>
        <p:spPr>
          <a:xfrm>
            <a:off x="4052144" y="1051210"/>
            <a:ext cx="0" cy="1062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D124152-8783-4C98-A1A2-5BF8BB79E4C0}"/>
              </a:ext>
            </a:extLst>
          </p:cNvPr>
          <p:cNvCxnSpPr>
            <a:cxnSpLocks/>
          </p:cNvCxnSpPr>
          <p:nvPr/>
        </p:nvCxnSpPr>
        <p:spPr>
          <a:xfrm>
            <a:off x="4071428" y="2641117"/>
            <a:ext cx="0" cy="585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75EF147-2D9A-49D4-8559-C7149CB40ACC}"/>
              </a:ext>
            </a:extLst>
          </p:cNvPr>
          <p:cNvCxnSpPr>
            <a:cxnSpLocks/>
          </p:cNvCxnSpPr>
          <p:nvPr/>
        </p:nvCxnSpPr>
        <p:spPr>
          <a:xfrm>
            <a:off x="4071428" y="3753752"/>
            <a:ext cx="0" cy="585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12C5587-CBB6-468F-B6AA-A15110DE8C8F}"/>
              </a:ext>
            </a:extLst>
          </p:cNvPr>
          <p:cNvCxnSpPr>
            <a:cxnSpLocks/>
          </p:cNvCxnSpPr>
          <p:nvPr/>
        </p:nvCxnSpPr>
        <p:spPr>
          <a:xfrm>
            <a:off x="4071428" y="4866387"/>
            <a:ext cx="0" cy="58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127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22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Xp Tuars</dc:creator>
  <cp:lastModifiedBy>Xp Tuars</cp:lastModifiedBy>
  <cp:revision>3</cp:revision>
  <dcterms:created xsi:type="dcterms:W3CDTF">2021-03-11T07:53:50Z</dcterms:created>
  <dcterms:modified xsi:type="dcterms:W3CDTF">2021-03-11T12:58:15Z</dcterms:modified>
</cp:coreProperties>
</file>