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748-A84E-489A-A62C-84C1207057F9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FF464-E2B7-49C8-85B1-3AA7B8B42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58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FC5C1-C2F3-2E1E-6008-0BD1302A3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A450B0-6AE4-C4DC-4B94-9ED679EC7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6ACCAF-DE5E-3260-BD13-5807BB90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C75-5C85-48B2-9C5F-9E765DA8E32A}" type="datetime1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E64DF9-BCD0-FDF9-2C6B-7E670080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AD5B76-5B20-4C60-A7D5-687BB303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6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C3DD9-1B85-A07A-AD38-61C53FEA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51CB67-3392-9AEF-799C-4C22C88E3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71685-4A35-B8A5-ADC1-9BE65E08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E09B-9F02-4767-9E6F-E687EC65F941}" type="datetime1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C3053B-927D-0C25-2FE2-7B179012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23D319-3B14-749F-7332-3F85CD7E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37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65117A-424F-FB8C-DBD2-DB0C76926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AD3334-CA77-AD30-EDA8-264185B8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4808C-C4EF-D583-1464-7A30B1B0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F072-A565-4AE0-B471-76FB12EEDDC8}" type="datetime1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43CAC0-9891-0F70-986A-9848E30F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EA2E4F-01FE-4760-F969-975B0862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05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8F1FA-5F71-C7E4-D2C5-E4682843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CE20B3-B8CA-CC62-A7D8-E8BF394A3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7770A9-B756-4C1D-D561-182C8EA4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1FF9-D86E-455E-BAD2-DD824E525448}" type="datetime1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1084FC-BF54-2E0D-9A48-1C7B9A65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A0F56-962D-3999-6067-33E60E10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601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F32BA-636D-23C2-18CF-C280928E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833DE-EEFA-A629-2397-87B709BE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426D78-C6C9-8F34-063A-D224131F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F54A-2D85-40CD-A328-0C0939F75339}" type="datetime1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235FA-AA40-5ECB-8AF9-8BD2B2A1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7CB764-BA7A-176F-3001-742E1B69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801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88E24-0647-C667-9D23-664068D0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2FB787-3B18-E4E6-7385-3064D2636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48C2BF-508E-D159-EF39-CDBAFBE8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D7F1-771A-4A11-B9B4-FFA835DE5D89}" type="datetime1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CB9DD3-0B85-8D89-344D-78EBE3D5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A18029-BA01-62F1-3813-CBE031E0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74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2C524-40E9-C82D-D879-718FAC66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DFF97-8A9F-576F-C038-110564917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81F794-2E57-1552-132D-123EC9027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D16760-D51F-8584-7699-ECA73A49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915B-4F6E-4E44-A454-E01932D34C73}" type="datetime1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0FE65C-1A34-717A-D5EC-CAED99F0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68721B-143D-DEF3-BF66-0F0B839E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027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C6E85-BB65-C0D5-BF8C-8B7D7A7D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00291E-98C1-0840-1EFB-11917FB47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B4DBD3-617A-483D-62E4-1B928845C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26812B-D651-9E85-010D-6FC156A5D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F0C872-0FBF-1BDD-C86B-6A837B8A3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30C0D8-C3A7-D263-F325-B8471444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E277-B91F-4C64-A18F-AD7F8DA6CBCC}" type="datetime1">
              <a:rPr lang="ru-RU" smtClean="0"/>
              <a:t>23.10.2025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0B721D-C275-DA8B-72DC-6160F307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E278F9-FE06-51EE-DDC1-1B19D6E3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511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3FE66-2EFA-031C-B9E7-C71AB56C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76151C-A155-52D0-23A8-CD518A6D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05AA-F1EC-49BD-A4DC-C073FEEEF978}" type="datetime1">
              <a:rPr lang="ru-RU" smtClean="0"/>
              <a:t>23.10.2025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9907AD-ACC2-F2C1-DF4B-1EBA0518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E1FC23-E95D-67A5-0E24-A18F1916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263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793F9D-5308-E12A-1343-E8C9E58D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D501-E9BA-4D1D-9CB4-AE3AC4E4BA0C}" type="datetime1">
              <a:rPr lang="ru-RU" smtClean="0"/>
              <a:t>23.10.2025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364EB7-F980-143A-93A8-47ADF6F7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CFB16-0851-78BF-8892-C401FAED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34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B21F2-0A20-E889-AC4B-EB6A0279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E33EE-0EDB-7F3C-3870-2B97C1A20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6F0047-6CD7-926C-EE37-1FEA1BACD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5C20F7-68FB-FE6E-AE1F-F03E1847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1A34-198D-4FB1-85C4-C5475F9C19E7}" type="datetime1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0541DE-A225-01F7-4671-88CFFD2E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61D251-2627-650C-7A40-736BC026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57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87C95-9C5F-DCB8-D7E7-A770D5A4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1CA6A-FF11-3848-C77E-E3FF7423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632D6-ABF7-A5B8-2BA8-9AB51F55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ED01-8C37-453F-9BF9-72385FDE2B82}" type="datetime1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376119-7A66-CA12-74D7-4790998C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5D4D89-44CC-181D-791A-CB33A9F9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555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F6F9D-AF4E-28D4-3609-D390EED1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374FD1-7DD5-A4BF-AAF0-59DF64DD6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83CF3B-AAEB-D3B0-A8F3-7CE326583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4B77B2-80BC-65D5-4F64-2D89C87F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2C59-5075-4F1B-B005-93D832210A63}" type="datetime1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C0F3CE-6BF5-4DEB-4467-5E66FB94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AAC570-2814-3EC1-7E34-81AB64AA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64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04FBD-E427-8211-2AD3-E52E1E6F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7AEA81-C33E-BCAF-5471-97D0645AF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230C69-E5E8-AFFC-1295-2F86CEF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26BE-4D93-4526-BE27-1EA2CB4A6217}" type="datetime1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C7EB66-0C74-EF20-F661-E1189AD9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3AA986-9FDD-1DA8-35C7-24B598F8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546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5321FC-058E-5330-E908-7499D6289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814DDA-26F5-0598-8E12-6822E4C8F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84EBED-6910-9014-C111-BA9BC2BA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BC69-0DAD-4E9D-BD96-47F8C772037A}" type="datetime1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87C751-62DB-0312-4608-31897D6A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C81AA8-1976-1702-F3F4-8A15BFC6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5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42A11-95FB-FFBF-050C-9C75F75F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C8A5A9-78CD-EA11-14B6-3B651B5D1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C87803-83F3-E341-FB23-DFC5DCB1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016-F2D2-4AD0-87E7-43168F74A3BC}" type="datetime1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C16B3C-CE22-E512-C0E5-F2CA0269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B47DBE-D701-69F4-8057-E4DBDE28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37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A17D3-E58B-9768-526D-B87BFFA8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AD919-FEFB-D93D-1F53-64269E280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8A95E3-9446-FB40-38C1-E86E0A389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99BFDF-B91D-9B6D-7E6B-62BE67AD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9DE-8DB2-40E1-86AD-38CA0C22F08F}" type="datetime1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D39BC-7DC1-8CB8-E696-F9FD5CBB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762FB2-C954-1123-EE00-765B9970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1706E-63A3-4F83-3623-3877B632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A49195-E379-73BD-621B-088632546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1A320B-EF1E-F1E1-3C2A-385AA501A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D45B08-B1E1-D098-7B51-0415CFAF9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AA6D63-D7F9-87F3-7556-6C33F785C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019B7F-20E8-452E-FBA5-2074C6F2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CD5-3791-442E-8DBB-6494B5BA1F0F}" type="datetime1">
              <a:rPr lang="ru-RU" smtClean="0"/>
              <a:t>23.10.2025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A7CB13-D692-C6F5-5533-B4D07A9C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DAA57D-836E-9F69-7822-087448D1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54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E836F-2F91-A3BF-49D8-D0FB9603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8AD97E-4494-F07C-4B3C-B26BB98D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92EC-48ED-4444-8796-A4F7D0BD3014}" type="datetime1">
              <a:rPr lang="ru-RU" smtClean="0"/>
              <a:t>23.10.2025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D4AFE3-83DE-F536-38EE-C5D6723D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E722C9-0D71-1C1C-4E45-2B8B2808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71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5D881AF-5A44-A17D-F739-7F9E2426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8C09-64A3-4C9A-B355-8EB4A767B163}" type="datetime1">
              <a:rPr lang="ru-RU" smtClean="0"/>
              <a:t>23.10.2025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A9C63F-6B04-AE67-B35F-9C100606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A8EFF9-4D3D-1F07-3159-B7134CA0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91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F6D0F-F08C-3776-74FD-0D0B89C0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E48A8E-4069-A628-7CAC-0DD3DA46E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53B199-AEA2-154E-4AE9-17062713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47DE64-2B35-3036-308E-4F47B65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3CB6-4531-457E-AB54-6542AD2A9F4C}" type="datetime1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3E059E-A084-B00C-B2FE-9CAE0870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3FE2F9-7E4F-08A8-8EC3-B8DA6991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91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EB764-5D7B-9BD1-EE48-6C997F35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54E49F-94DC-4D7A-6B42-6CB3D6688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16BDBD-8AB0-48B7-F6B2-C640C1C56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962771-4D9D-A7E3-3BE3-6A41A05B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E8BF-5737-412E-99A9-CECAA6DB5EFF}" type="datetime1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34D876-9675-E726-25C5-FAD76F47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433D70-A896-DCA2-259B-F5857DBC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7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13027-87A2-674B-DF64-0DEA1C0F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CEE97A-13DE-5348-88D0-93CD779E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27B57F-2B6D-7D06-4E9F-ED04A3970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70BB9-4C47-4DF0-8990-A3EBACCB278C}" type="datetime1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360D6-DC2A-1139-B391-AC3D8CBDB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D5E85-D21E-6E69-6891-2204ECDD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23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0EF94-4069-F589-C61F-64916874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7D4C82-8752-B185-6BEE-1C3573AE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1B311-FA68-8FDB-CBAC-508E3A4BA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A285A6-062D-4BE9-ACE1-0DCAFD12EAF9}" type="datetime1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7C1DEB-2345-1FD7-1CE7-37F0BB91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4CBF84-0A21-9ACE-9C6F-D5F670F03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71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DawnPRG/1580_10_CSharp_BASE_OO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E1EDE8-F1A0-95AF-8036-85F76AEB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2391C-8AA6-D199-5718-301F682B6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96" y="1717565"/>
            <a:ext cx="3035420" cy="342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5EE51F-EE1C-F112-902B-90EA3F6A9C26}"/>
              </a:ext>
            </a:extLst>
          </p:cNvPr>
          <p:cNvSpPr txBox="1"/>
          <p:nvPr/>
        </p:nvSpPr>
        <p:spPr>
          <a:xfrm>
            <a:off x="5257800" y="131767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Введение в мир программирования. От идеи к программе.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59876-D20D-9163-62F5-DEF2838E4829}"/>
              </a:ext>
            </a:extLst>
          </p:cNvPr>
          <p:cNvSpPr txBox="1"/>
          <p:nvPr/>
        </p:nvSpPr>
        <p:spPr>
          <a:xfrm>
            <a:off x="5257800" y="3642360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Основы Программирования на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C#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Калмыков Александр Юрьевич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  <a:hlinkClick r:id="rId3"/>
              </a:rPr>
              <a:t>GitHub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125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10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Парадигмы: </a:t>
            </a:r>
            <a:r>
              <a:rPr lang="ru-RU" sz="3200" strike="sngStrike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секты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стили мышления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1254760" y="1814934"/>
            <a:ext cx="55219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Парадигма программирования — это способ организации кода и мышления о задаче.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Парадигма программирования не определяется однозначно языком программирования; практически все современные языки программирования в той или иной мере допускают использование различных парадигм (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мультипарадигменное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программирование).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9ED1078-831F-DA59-394C-E6253B654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295" y="1533520"/>
            <a:ext cx="3283505" cy="434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92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11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Парадигмы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с точки зрения истории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3489166" y="1378054"/>
            <a:ext cx="55219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1. Императивная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2. Структурная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3. Модульная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4.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Объектно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ориентированная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5. Декларативная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6. Функциональная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7. Реактивная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8. и многие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многие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другие менее известные...</a:t>
            </a: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← Появление определенной парадигмы тесно связано с появлением определенного языка программирования.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6F40D15-123C-8785-E40A-84E22C88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22" y="1059170"/>
            <a:ext cx="2034491" cy="549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553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12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568960" y="474395"/>
            <a:ext cx="11419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Парадигмы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с точки зрения относительного развития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BCF884D-405E-1950-2F69-5391E970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59" y="1212800"/>
            <a:ext cx="8768923" cy="517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86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13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ООП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1112520" y="1392515"/>
            <a:ext cx="425196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ООП — это модель, где программа представляется в виде набора взаимодействующих объектов. </a:t>
            </a:r>
          </a:p>
          <a:p>
            <a:endParaRPr lang="ru-RU" sz="2000" b="0" i="0" u="none" strike="noStrike" baseline="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  <a:p>
            <a:r>
              <a:rPr lang="ru-RU" sz="20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У каждого объекта есть: </a:t>
            </a: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Данные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(Поля/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Свойства): </a:t>
            </a:r>
            <a:r>
              <a:rPr lang="ru-RU" sz="2000" b="0" i="1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Что объект "знает" о себе? </a:t>
            </a:r>
            <a:r>
              <a:rPr lang="ru-RU" sz="20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(например, у объекта 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Студент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есть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Имя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Фамилия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ru-RU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СреднийБалл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). </a:t>
            </a:r>
          </a:p>
          <a:p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Поведение (Методы): Что объект "умеет делать"? (например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ru-RU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Студент.СдатьЭкзамен</a:t>
            </a:r>
            <a:r>
              <a:rPr lang="ru-RU" sz="16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ru-RU" sz="16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Студент.ПосетитьЛекцию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(), </a:t>
            </a:r>
            <a:r>
              <a:rPr 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Студент.ВАкадем</a:t>
            </a:r>
            <a:r>
              <a:rPr 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).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914DDD5-4089-BDB5-3134-5E793B756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1" y="1392515"/>
            <a:ext cx="6085204" cy="43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63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14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Принципы хорошего кода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4617720" y="1331555"/>
            <a:ext cx="706628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• KISS (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Keep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It Simple,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Stupid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): Делай проще.</a:t>
            </a: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• DRY (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Don't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Repeat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Yourself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): Не повторяйся. Если один и тот же код встречается дважды, вынеси его в функцию.</a:t>
            </a: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• Читаемость: Имена переменных и функций должны быть осмысленными.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userAge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вместо a,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CalculateTotalPrice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() вместо func1().</a:t>
            </a: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• Комментарии: Комментируйте сложные или неочевидные моменты в коде.</a:t>
            </a:r>
          </a:p>
          <a:p>
            <a:endParaRPr lang="ru-RU" sz="2000" b="1" i="0" u="none" strike="noStrike" baseline="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  <a:p>
            <a:r>
              <a:rPr lang="ru-RU" sz="2000" b="1" i="1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«Любой дурак может написать код, который поймет компьютер. Хорошие программисты пишут код, который поймут люди.» — Мартин Фаулер.</a:t>
            </a:r>
            <a:endParaRPr lang="ru-RU" sz="2000" b="0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B3FAD6-B321-69C3-B274-2FDD4B0A4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1" y="1187440"/>
            <a:ext cx="4103838" cy="51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7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B009EB-C9C1-14CA-96FB-F60AE8CE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2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58E8E-A3F9-C124-A9C4-206515E683F0}"/>
              </a:ext>
            </a:extLst>
          </p:cNvPr>
          <p:cNvSpPr txBox="1"/>
          <p:nvPr/>
        </p:nvSpPr>
        <p:spPr>
          <a:xfrm>
            <a:off x="3048000" y="43375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План курса</a:t>
            </a:r>
          </a:p>
        </p:txBody>
      </p:sp>
      <p:pic>
        <p:nvPicPr>
          <p:cNvPr id="2050" name="Picture 2" descr="The Inevitable Evolution Of Your Codebase">
            <a:extLst>
              <a:ext uri="{FF2B5EF4-FFF2-40B4-BE49-F238E27FC236}">
                <a16:creationId xmlns:a16="http://schemas.microsoft.com/office/drawing/2014/main" id="{61C24C1E-9B3D-BF04-20EF-BE2D70C0D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0" y="1322065"/>
            <a:ext cx="4819660" cy="449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043139-79D9-2A14-2C68-26E4BC21D7E3}"/>
              </a:ext>
            </a:extLst>
          </p:cNvPr>
          <p:cNvSpPr txBox="1"/>
          <p:nvPr/>
        </p:nvSpPr>
        <p:spPr>
          <a:xfrm>
            <a:off x="365760" y="1099710"/>
            <a:ext cx="60960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1 Полугодие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Введение (Вы тут)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Введение в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C#, Visual Studio, .NET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Типы данных, переменные, операции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Ветвление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Циклы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Строки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Массивы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Методы. Процедурное программирование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Методы. Перегрузки.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Методы. Рекурсия.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Коллекции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Файлы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Исключения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2 Полугодие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: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ООП. Но досюда не доживают.</a:t>
            </a:r>
          </a:p>
        </p:txBody>
      </p:sp>
    </p:spTree>
    <p:extLst>
      <p:ext uri="{BB962C8B-B14F-4D97-AF65-F5344CB8AC3E}">
        <p14:creationId xmlns:p14="http://schemas.microsoft.com/office/powerpoint/2010/main" val="264594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41237A-7B59-6AFA-0526-97FDC8F9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3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BF5C0-C9BE-5F91-7A63-6AD4005B49CE}"/>
              </a:ext>
            </a:extLst>
          </p:cNvPr>
          <p:cNvSpPr txBox="1"/>
          <p:nvPr/>
        </p:nvSpPr>
        <p:spPr>
          <a:xfrm>
            <a:off x="2661920" y="433755"/>
            <a:ext cx="686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Что такое программирование?</a:t>
            </a:r>
          </a:p>
        </p:txBody>
      </p:sp>
      <p:pic>
        <p:nvPicPr>
          <p:cNvPr id="3074" name="Picture 2" descr="Пояснительная бригада: тыжпрограммист">
            <a:extLst>
              <a:ext uri="{FF2B5EF4-FFF2-40B4-BE49-F238E27FC236}">
                <a16:creationId xmlns:a16="http://schemas.microsoft.com/office/drawing/2014/main" id="{C0A5D202-8FC0-02AD-F7DE-838931B4C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" y="1932554"/>
            <a:ext cx="3820160" cy="350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977E9-91C8-7046-B9DA-1235B06442FE}"/>
              </a:ext>
            </a:extLst>
          </p:cNvPr>
          <p:cNvSpPr txBox="1"/>
          <p:nvPr/>
        </p:nvSpPr>
        <p:spPr>
          <a:xfrm>
            <a:off x="4978400" y="1967628"/>
            <a:ext cx="686816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Программирование — это процесс создания и разработки программного обеспечения для компьютеров и других устройств. Цель — создавать программы, которые выполняют определённые задачи или решают проблемы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ru-RU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ru-RU" sz="1600" i="1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	«Программирование — это разбиение чего-то большого и невозможного на что-то маленькое и вполне реальное.» — </a:t>
            </a:r>
            <a:r>
              <a:rPr lang="ru-RU" sz="1600" i="1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Jazzwant</a:t>
            </a:r>
            <a:r>
              <a:rPr lang="ru-RU" sz="1600" i="1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26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60A6FA-F06B-9909-DB5E-33C998D5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4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8AF66-B6E3-7EC5-CDF3-C7531622C4C7}"/>
              </a:ext>
            </a:extLst>
          </p:cNvPr>
          <p:cNvSpPr txBox="1"/>
          <p:nvPr/>
        </p:nvSpPr>
        <p:spPr>
          <a:xfrm>
            <a:off x="924560" y="393115"/>
            <a:ext cx="10342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Немного истории: от ткацких станков до кремния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FD5FA-B613-D55B-0459-0465591A045B}"/>
              </a:ext>
            </a:extLst>
          </p:cNvPr>
          <p:cNvSpPr txBox="1"/>
          <p:nvPr/>
        </p:nvSpPr>
        <p:spPr>
          <a:xfrm>
            <a:off x="1097280" y="1647369"/>
            <a:ext cx="77419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1840-е: Ада Лавлейс — первая программа (для машины Бэббиджа)</a:t>
            </a: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1940-е: ЭВМ — программы через тумблеры и перфокарты</a:t>
            </a: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1950-е: Первые языки —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Fortran, COBOL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1970-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е: Язык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C —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основа будущих языков</a:t>
            </a: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1980–90-е: ООП,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C++, Java,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ПК</a:t>
            </a: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2000: Появление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C# →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игры 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Unity),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веб, десктоп, облака</a:t>
            </a:r>
          </a:p>
        </p:txBody>
      </p:sp>
    </p:spTree>
    <p:extLst>
      <p:ext uri="{BB962C8B-B14F-4D97-AF65-F5344CB8AC3E}">
        <p14:creationId xmlns:p14="http://schemas.microsoft.com/office/powerpoint/2010/main" val="294458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F459AD-B501-8146-B6CD-37C591A7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5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95A93-1644-834D-A881-FCD59289D65A}"/>
              </a:ext>
            </a:extLst>
          </p:cNvPr>
          <p:cNvSpPr txBox="1"/>
          <p:nvPr/>
        </p:nvSpPr>
        <p:spPr>
          <a:xfrm>
            <a:off x="2661920" y="433755"/>
            <a:ext cx="686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Алгоритмизация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49458-52B5-23AE-8220-430228294741}"/>
              </a:ext>
            </a:extLst>
          </p:cNvPr>
          <p:cNvSpPr txBox="1"/>
          <p:nvPr/>
        </p:nvSpPr>
        <p:spPr>
          <a:xfrm>
            <a:off x="965200" y="2624748"/>
            <a:ext cx="43383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Алгоритм — совокупность точно заданных правил решения некоторого класса задач или набор инструкций, описывающих порядок действий исполнителя для решения определённой задачи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68D57431-EE15-638A-0815-397398E7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570" y="1869533"/>
            <a:ext cx="5651500" cy="37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2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6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661920" y="433755"/>
            <a:ext cx="686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Алгоритмизация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944880" y="1027394"/>
            <a:ext cx="107086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Задача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: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Программа получает два целых числа и в цикле одновременно увеличивает первое число на значение второго, а второе — на первое, пока оба числа не станут больше 50, после чего выводит итоговые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395886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7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661920" y="433755"/>
            <a:ext cx="686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Алгоритмизация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944880" y="1027394"/>
            <a:ext cx="107086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Задача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: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Программа получает два целых числа и в цикле одновременно увеличивает первое число на значение второго, а второе — на первое, пока оба числа не станут больше 50, после чего выводит итоговые значения.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EFFD89-E294-BD90-8B1E-C54F045AC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61" y="2190228"/>
            <a:ext cx="9375277" cy="391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2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8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661920" y="433755"/>
            <a:ext cx="686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Алгоритмизация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944880" y="1027394"/>
            <a:ext cx="107086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Задача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: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Программа получает два целых числа и в цикле одновременно увеличивает первое число на значение второго, а второе — </a:t>
            </a:r>
            <a:r>
              <a:rPr lang="ru-RU" sz="200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на первое,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пока оба числа не станут больше 50, после чего выводит итоговые значения.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312071-BA2F-17F7-712C-5680420DD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2051921"/>
            <a:ext cx="603504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4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9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661920" y="433755"/>
            <a:ext cx="686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Алгоритмизация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4392445" y="1843950"/>
            <a:ext cx="718312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Свойства хорошего алгоритма: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Понятность: Каждый шаг должен быть ясным.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Дискретность: Процесс разбит на отдельные, мелкие шаги.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Определенность: Каждое действие однозначно.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Результативность: Алгоритм должен всегда приводить к результату.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• Массовость: Один и тот же алгоритм должен решать класс похожих задач (не только для чисел 5 и 3, а для любых чисел).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B2E002-D8DF-B574-D4B5-8DD47799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35" y="1440670"/>
            <a:ext cx="3379921" cy="480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31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686</Words>
  <Application>Microsoft Office PowerPoint</Application>
  <PresentationFormat>Широкоэкранный</PresentationFormat>
  <Paragraphs>106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Sitka Subheading Semibold</vt:lpstr>
      <vt:lpstr>Times New Roman</vt:lpstr>
      <vt:lpstr>Тема Office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Калмыков</dc:creator>
  <cp:lastModifiedBy>Александр Калмыков</cp:lastModifiedBy>
  <cp:revision>2</cp:revision>
  <dcterms:created xsi:type="dcterms:W3CDTF">2025-10-22T21:40:23Z</dcterms:created>
  <dcterms:modified xsi:type="dcterms:W3CDTF">2025-10-23T00:28:53Z</dcterms:modified>
</cp:coreProperties>
</file>