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533B-9639-46A7-B722-F006A896BB3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70C3-FCC9-4FF7-82CF-926EC2F5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8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533B-9639-46A7-B722-F006A896BB3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70C3-FCC9-4FF7-82CF-926EC2F5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75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533B-9639-46A7-B722-F006A896BB3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70C3-FCC9-4FF7-82CF-926EC2F5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533B-9639-46A7-B722-F006A896BB3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70C3-FCC9-4FF7-82CF-926EC2F5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9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533B-9639-46A7-B722-F006A896BB3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70C3-FCC9-4FF7-82CF-926EC2F5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1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533B-9639-46A7-B722-F006A896BB3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70C3-FCC9-4FF7-82CF-926EC2F5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3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533B-9639-46A7-B722-F006A896BB3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70C3-FCC9-4FF7-82CF-926EC2F5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3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533B-9639-46A7-B722-F006A896BB3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70C3-FCC9-4FF7-82CF-926EC2F5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0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533B-9639-46A7-B722-F006A896BB3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70C3-FCC9-4FF7-82CF-926EC2F5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5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533B-9639-46A7-B722-F006A896BB3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70C3-FCC9-4FF7-82CF-926EC2F5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6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533B-9639-46A7-B722-F006A896BB3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70C3-FCC9-4FF7-82CF-926EC2F5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6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E533B-9639-46A7-B722-F006A896BB3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070C3-FCC9-4FF7-82CF-926EC2F5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1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2590800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 err="1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tbl_user</a:t>
            </a:r>
            <a:endParaRPr lang="en-US" b="1" u="sng" dirty="0" smtClean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err="1" smtClean="0"/>
              <a:t>userId</a:t>
            </a:r>
            <a:r>
              <a:rPr lang="en-US" dirty="0" smtClean="0"/>
              <a:t> =&gt;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err="1" smtClean="0"/>
              <a:t>userName</a:t>
            </a:r>
            <a:r>
              <a:rPr lang="en-US" dirty="0" smtClean="0"/>
              <a:t> =&gt;varchar</a:t>
            </a:r>
          </a:p>
          <a:p>
            <a:r>
              <a:rPr lang="en-US" dirty="0" smtClean="0"/>
              <a:t>password =&gt;varchar</a:t>
            </a:r>
          </a:p>
          <a:p>
            <a:r>
              <a:rPr lang="en-US" dirty="0" smtClean="0"/>
              <a:t>active =&gt; bit</a:t>
            </a:r>
          </a:p>
          <a:p>
            <a:r>
              <a:rPr lang="en-US" dirty="0" err="1" smtClean="0"/>
              <a:t>employeeId</a:t>
            </a:r>
            <a:r>
              <a:rPr lang="en-US" dirty="0" smtClean="0"/>
              <a:t> =&gt;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err="1" smtClean="0"/>
              <a:t>roleId</a:t>
            </a:r>
            <a:r>
              <a:rPr lang="en-US" dirty="0" smtClean="0"/>
              <a:t> =&gt;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err="1" smtClean="0"/>
              <a:t>createdBy</a:t>
            </a:r>
            <a:r>
              <a:rPr lang="en-US" dirty="0" smtClean="0"/>
              <a:t> =&gt; </a:t>
            </a:r>
            <a:r>
              <a:rPr lang="en-US" dirty="0" err="1" smtClean="0"/>
              <a:t>int</a:t>
            </a:r>
            <a:r>
              <a:rPr lang="en-US" dirty="0" smtClean="0"/>
              <a:t> (</a:t>
            </a:r>
            <a:r>
              <a:rPr lang="en-US" dirty="0" err="1" smtClean="0"/>
              <a:t>userId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createdDate</a:t>
            </a:r>
            <a:r>
              <a:rPr lang="en-US" dirty="0" smtClean="0"/>
              <a:t> =&gt;</a:t>
            </a:r>
            <a:r>
              <a:rPr lang="en-US" dirty="0" err="1" smtClean="0"/>
              <a:t>datetime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249381"/>
            <a:ext cx="25908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 err="1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tbl_role</a:t>
            </a:r>
            <a:endParaRPr lang="en-US" b="1" u="sng" dirty="0" smtClean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err="1" smtClean="0"/>
              <a:t>roleId</a:t>
            </a:r>
            <a:r>
              <a:rPr lang="en-US" dirty="0" smtClean="0"/>
              <a:t>=&gt;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err="1" smtClean="0"/>
              <a:t>roleName</a:t>
            </a:r>
            <a:r>
              <a:rPr lang="en-US" dirty="0" smtClean="0"/>
              <a:t>=&gt;varchar</a:t>
            </a:r>
          </a:p>
          <a:p>
            <a:r>
              <a:rPr lang="en-US" dirty="0" smtClean="0"/>
              <a:t>active=&gt;bit</a:t>
            </a:r>
          </a:p>
          <a:p>
            <a:r>
              <a:rPr lang="en-US" dirty="0" smtClean="0"/>
              <a:t>remark=&gt; bit</a:t>
            </a:r>
          </a:p>
          <a:p>
            <a:r>
              <a:rPr lang="en-US" dirty="0" err="1" smtClean="0"/>
              <a:t>createdBy</a:t>
            </a:r>
            <a:r>
              <a:rPr lang="en-US" dirty="0" smtClean="0"/>
              <a:t> =&gt; </a:t>
            </a:r>
            <a:r>
              <a:rPr lang="en-US" dirty="0" err="1" smtClean="0"/>
              <a:t>int</a:t>
            </a:r>
            <a:r>
              <a:rPr lang="en-US" dirty="0" smtClean="0"/>
              <a:t> (</a:t>
            </a:r>
            <a:r>
              <a:rPr lang="en-US" dirty="0" err="1" smtClean="0"/>
              <a:t>userId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createdDate</a:t>
            </a:r>
            <a:r>
              <a:rPr lang="en-US" dirty="0" smtClean="0"/>
              <a:t> =&gt;</a:t>
            </a:r>
            <a:r>
              <a:rPr lang="en-US" dirty="0" err="1" smtClean="0"/>
              <a:t>datetime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43600" y="270163"/>
            <a:ext cx="2971800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 err="1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tbl_employee</a:t>
            </a:r>
            <a:endParaRPr lang="en-US" b="1" u="sng" dirty="0" smtClean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err="1" smtClean="0"/>
              <a:t>employeeId</a:t>
            </a:r>
            <a:r>
              <a:rPr lang="en-US" dirty="0" smtClean="0"/>
              <a:t>=&gt;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err="1" smtClean="0"/>
              <a:t>employeeImage</a:t>
            </a:r>
            <a:r>
              <a:rPr lang="en-US" dirty="0" smtClean="0"/>
              <a:t>=&gt;varchar</a:t>
            </a:r>
          </a:p>
          <a:p>
            <a:r>
              <a:rPr lang="en-US" dirty="0" err="1" smtClean="0"/>
              <a:t>employeeName</a:t>
            </a:r>
            <a:r>
              <a:rPr lang="en-US" dirty="0" smtClean="0"/>
              <a:t>=&gt;varchar</a:t>
            </a:r>
          </a:p>
          <a:p>
            <a:r>
              <a:rPr lang="en-US" dirty="0" err="1" smtClean="0"/>
              <a:t>fatherName</a:t>
            </a:r>
            <a:r>
              <a:rPr lang="en-US" dirty="0" smtClean="0"/>
              <a:t>=&gt; varchar</a:t>
            </a:r>
          </a:p>
          <a:p>
            <a:r>
              <a:rPr lang="en-US" dirty="0" err="1" smtClean="0"/>
              <a:t>dateOfBirth</a:t>
            </a:r>
            <a:r>
              <a:rPr lang="en-US" dirty="0" smtClean="0"/>
              <a:t>=&gt;date</a:t>
            </a:r>
          </a:p>
          <a:p>
            <a:r>
              <a:rPr lang="en-US" dirty="0" err="1" smtClean="0"/>
              <a:t>nrcNo</a:t>
            </a:r>
            <a:r>
              <a:rPr lang="en-US" dirty="0" smtClean="0"/>
              <a:t> =&gt; varchar</a:t>
            </a:r>
          </a:p>
          <a:p>
            <a:r>
              <a:rPr lang="en-US" dirty="0" err="1" smtClean="0"/>
              <a:t>joinDate</a:t>
            </a:r>
            <a:r>
              <a:rPr lang="en-US" dirty="0" smtClean="0"/>
              <a:t>=&gt;date</a:t>
            </a:r>
          </a:p>
          <a:p>
            <a:r>
              <a:rPr lang="en-US" dirty="0" err="1" smtClean="0"/>
              <a:t>departmentId</a:t>
            </a:r>
            <a:r>
              <a:rPr lang="en-US" dirty="0" smtClean="0"/>
              <a:t>=&gt;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err="1" smtClean="0"/>
              <a:t>designationId</a:t>
            </a:r>
            <a:r>
              <a:rPr lang="en-US" dirty="0" smtClean="0"/>
              <a:t> =&gt;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education =&gt; varchar</a:t>
            </a:r>
          </a:p>
          <a:p>
            <a:r>
              <a:rPr lang="en-US" dirty="0" smtClean="0"/>
              <a:t>gender =&gt; varchar</a:t>
            </a:r>
          </a:p>
          <a:p>
            <a:r>
              <a:rPr lang="en-US" dirty="0" err="1" smtClean="0"/>
              <a:t>maritalStatus</a:t>
            </a:r>
            <a:r>
              <a:rPr lang="en-US" dirty="0" smtClean="0"/>
              <a:t>=&gt; varchar</a:t>
            </a:r>
          </a:p>
          <a:p>
            <a:r>
              <a:rPr lang="en-US" dirty="0" smtClean="0"/>
              <a:t>address =&gt;varchar</a:t>
            </a:r>
          </a:p>
          <a:p>
            <a:r>
              <a:rPr lang="en-US" dirty="0" err="1" smtClean="0"/>
              <a:t>createdBy</a:t>
            </a:r>
            <a:r>
              <a:rPr lang="en-US" dirty="0" smtClean="0"/>
              <a:t> =&gt; </a:t>
            </a:r>
            <a:r>
              <a:rPr lang="en-US" dirty="0" err="1" smtClean="0"/>
              <a:t>int</a:t>
            </a:r>
            <a:r>
              <a:rPr lang="en-US" dirty="0" smtClean="0"/>
              <a:t> (</a:t>
            </a:r>
            <a:r>
              <a:rPr lang="en-US" dirty="0" err="1" smtClean="0"/>
              <a:t>userId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createdDate</a:t>
            </a:r>
            <a:r>
              <a:rPr lang="en-US" dirty="0" smtClean="0"/>
              <a:t> =&gt;</a:t>
            </a:r>
            <a:r>
              <a:rPr lang="en-US" dirty="0" err="1" smtClean="0"/>
              <a:t>datetime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3124200"/>
            <a:ext cx="25908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 err="1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tbl_designation</a:t>
            </a:r>
            <a:endParaRPr lang="en-US" b="1" u="sng" dirty="0" smtClean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err="1" smtClean="0"/>
              <a:t>designationId</a:t>
            </a:r>
            <a:r>
              <a:rPr lang="en-US" dirty="0" smtClean="0"/>
              <a:t>=&gt;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designation=&gt;varchar</a:t>
            </a:r>
          </a:p>
          <a:p>
            <a:r>
              <a:rPr lang="en-US" dirty="0" smtClean="0"/>
              <a:t>active =&gt; bit</a:t>
            </a:r>
          </a:p>
          <a:p>
            <a:r>
              <a:rPr lang="en-US" dirty="0" smtClean="0"/>
              <a:t>remark=&gt;varchar</a:t>
            </a:r>
          </a:p>
          <a:p>
            <a:r>
              <a:rPr lang="en-US" dirty="0" err="1" smtClean="0"/>
              <a:t>createdBy</a:t>
            </a:r>
            <a:r>
              <a:rPr lang="en-US" dirty="0" smtClean="0"/>
              <a:t> =&gt; </a:t>
            </a:r>
            <a:r>
              <a:rPr lang="en-US" dirty="0" err="1" smtClean="0"/>
              <a:t>int</a:t>
            </a:r>
            <a:r>
              <a:rPr lang="en-US" dirty="0" smtClean="0"/>
              <a:t> (</a:t>
            </a:r>
            <a:r>
              <a:rPr lang="en-US" dirty="0" err="1" smtClean="0"/>
              <a:t>userId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createdDate</a:t>
            </a:r>
            <a:r>
              <a:rPr lang="en-US" dirty="0" smtClean="0"/>
              <a:t> =&gt;</a:t>
            </a:r>
            <a:r>
              <a:rPr lang="en-US" dirty="0" err="1" smtClean="0"/>
              <a:t>datetime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24200" y="3158836"/>
            <a:ext cx="25908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 err="1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tbl_department</a:t>
            </a:r>
            <a:endParaRPr lang="en-US" b="1" u="sng" dirty="0" smtClean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err="1" smtClean="0"/>
              <a:t>departmentId</a:t>
            </a:r>
            <a:r>
              <a:rPr lang="en-US" dirty="0" smtClean="0"/>
              <a:t>=&gt;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department=&gt;varchar</a:t>
            </a:r>
          </a:p>
          <a:p>
            <a:r>
              <a:rPr lang="en-US" dirty="0" smtClean="0"/>
              <a:t>active =&gt; bit</a:t>
            </a:r>
          </a:p>
          <a:p>
            <a:r>
              <a:rPr lang="en-US" dirty="0" smtClean="0"/>
              <a:t>remark=&gt;varchar</a:t>
            </a:r>
          </a:p>
          <a:p>
            <a:r>
              <a:rPr lang="en-US" dirty="0" err="1" smtClean="0"/>
              <a:t>createdBy</a:t>
            </a:r>
            <a:r>
              <a:rPr lang="en-US" dirty="0" smtClean="0"/>
              <a:t> =&gt; </a:t>
            </a:r>
            <a:r>
              <a:rPr lang="en-US" dirty="0" err="1" smtClean="0"/>
              <a:t>int</a:t>
            </a:r>
            <a:r>
              <a:rPr lang="en-US" dirty="0" smtClean="0"/>
              <a:t> (</a:t>
            </a:r>
            <a:r>
              <a:rPr lang="en-US" dirty="0" err="1" smtClean="0"/>
              <a:t>userId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createdDate</a:t>
            </a:r>
            <a:r>
              <a:rPr lang="en-US" dirty="0" smtClean="0"/>
              <a:t> =&gt;</a:t>
            </a:r>
            <a:r>
              <a:rPr lang="en-US" dirty="0" err="1" smtClean="0"/>
              <a:t>datetime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00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ungk\Downloads\app_ui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9" t="5819" r="11273" b="5697"/>
          <a:stretch/>
        </p:blipFill>
        <p:spPr bwMode="auto">
          <a:xfrm>
            <a:off x="625419" y="43522"/>
            <a:ext cx="7924800" cy="6758301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41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Login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2050" name="Picture 2" descr="C:\Users\aungk\Downloads\logi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1" b="5097"/>
          <a:stretch/>
        </p:blipFill>
        <p:spPr bwMode="auto">
          <a:xfrm>
            <a:off x="498760" y="990600"/>
            <a:ext cx="8153400" cy="575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83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Sidebar menu items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447800"/>
            <a:ext cx="2971800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00050" indent="-400050">
              <a:buFont typeface="Wingdings" panose="05000000000000000000" pitchFamily="2" charset="2"/>
              <a:buChar char="Ø"/>
            </a:pPr>
            <a:r>
              <a:rPr lang="en-US" dirty="0" smtClean="0"/>
              <a:t>Dashboard</a:t>
            </a:r>
          </a:p>
          <a:p>
            <a:pPr marL="400050" indent="-400050">
              <a:buFont typeface="Wingdings" panose="05000000000000000000" pitchFamily="2" charset="2"/>
              <a:buChar char="Ø"/>
            </a:pPr>
            <a:r>
              <a:rPr lang="en-US" dirty="0" smtClean="0"/>
              <a:t>Transactions</a:t>
            </a:r>
          </a:p>
          <a:p>
            <a:pPr marL="400050" indent="-400050">
              <a:buFont typeface="Wingdings" panose="05000000000000000000" pitchFamily="2" charset="2"/>
              <a:buChar char="Ø"/>
            </a:pPr>
            <a:r>
              <a:rPr lang="en-US" dirty="0" smtClean="0"/>
              <a:t>View Transactions</a:t>
            </a:r>
          </a:p>
          <a:p>
            <a:pPr marL="400050" indent="-400050">
              <a:buFont typeface="Wingdings" panose="05000000000000000000" pitchFamily="2" charset="2"/>
              <a:buChar char="Ø"/>
            </a:pPr>
            <a:r>
              <a:rPr lang="en-US" dirty="0" smtClean="0"/>
              <a:t>Report</a:t>
            </a:r>
          </a:p>
          <a:p>
            <a:pPr marL="400050" indent="-400050">
              <a:buFont typeface="Wingdings" panose="05000000000000000000" pitchFamily="2" charset="2"/>
              <a:buChar char="Ø"/>
            </a:pPr>
            <a:r>
              <a:rPr lang="en-US" dirty="0" smtClean="0"/>
              <a:t>Admin Panel</a:t>
            </a:r>
          </a:p>
          <a:p>
            <a:pPr marL="400050" indent="-400050">
              <a:buFont typeface="Wingdings" panose="05000000000000000000" pitchFamily="2" charset="2"/>
              <a:buChar char="Ø"/>
            </a:pPr>
            <a:r>
              <a:rPr lang="en-US" dirty="0" smtClean="0"/>
              <a:t>Setting</a:t>
            </a:r>
          </a:p>
          <a:p>
            <a:pPr marL="400050" indent="-400050">
              <a:buFont typeface="Wingdings" panose="05000000000000000000" pitchFamily="2" charset="2"/>
              <a:buChar char="Ø"/>
            </a:pPr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400" y="914400"/>
            <a:ext cx="2971800" cy="533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Main Menu</a:t>
            </a:r>
            <a:endParaRPr lang="en-U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1000" y="1447799"/>
            <a:ext cx="2971800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00050" indent="-400050">
              <a:buFont typeface="Wingdings" panose="05000000000000000000" pitchFamily="2" charset="2"/>
              <a:buChar char="Ø"/>
            </a:pPr>
            <a:r>
              <a:rPr lang="en-US" dirty="0" smtClean="0"/>
              <a:t>Create Login</a:t>
            </a:r>
          </a:p>
          <a:p>
            <a:pPr marL="400050" indent="-400050">
              <a:buFont typeface="Wingdings" panose="05000000000000000000" pitchFamily="2" charset="2"/>
              <a:buChar char="Ø"/>
            </a:pPr>
            <a:r>
              <a:rPr lang="en-US" dirty="0" smtClean="0"/>
              <a:t>Roles</a:t>
            </a:r>
          </a:p>
          <a:p>
            <a:pPr marL="400050" indent="-400050">
              <a:buFont typeface="Wingdings" panose="05000000000000000000" pitchFamily="2" charset="2"/>
              <a:buChar char="Ø"/>
            </a:pPr>
            <a:r>
              <a:rPr lang="en-US" dirty="0" smtClean="0"/>
              <a:t>Employees</a:t>
            </a:r>
          </a:p>
          <a:p>
            <a:pPr marL="400050" indent="-400050">
              <a:buFont typeface="Wingdings" panose="05000000000000000000" pitchFamily="2" charset="2"/>
              <a:buChar char="Ø"/>
            </a:pPr>
            <a:r>
              <a:rPr lang="en-US" dirty="0" smtClean="0"/>
              <a:t>Designations</a:t>
            </a:r>
          </a:p>
          <a:p>
            <a:pPr marL="400050" indent="-400050">
              <a:buFont typeface="Wingdings" panose="05000000000000000000" pitchFamily="2" charset="2"/>
              <a:buChar char="Ø"/>
            </a:pPr>
            <a:r>
              <a:rPr lang="en-US" dirty="0" smtClean="0"/>
              <a:t>Departments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191000" y="914399"/>
            <a:ext cx="2971800" cy="533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Setup</a:t>
            </a:r>
            <a:endParaRPr lang="en-U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077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165</Words>
  <Application>Microsoft Office PowerPoint</Application>
  <PresentationFormat>On-screen Show (4:3)</PresentationFormat>
  <Paragraphs>62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Login</vt:lpstr>
      <vt:lpstr>Sidebar menu items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Aung Kyaw Nyunt</dc:creator>
  <cp:lastModifiedBy>HP User</cp:lastModifiedBy>
  <cp:revision>11</cp:revision>
  <dcterms:created xsi:type="dcterms:W3CDTF">2019-12-03T08:25:48Z</dcterms:created>
  <dcterms:modified xsi:type="dcterms:W3CDTF">2019-12-03T09:29:11Z</dcterms:modified>
</cp:coreProperties>
</file>