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8" r:id="rId2"/>
    <p:sldId id="257" r:id="rId3"/>
    <p:sldId id="258" r:id="rId4"/>
    <p:sldId id="281" r:id="rId5"/>
    <p:sldId id="271" r:id="rId6"/>
    <p:sldId id="260" r:id="rId7"/>
    <p:sldId id="277"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6AEE"/>
    <a:srgbClr val="EB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A9BC294-FFE2-49D5-8D69-9E1BD2C41BD5}"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BEEF3"/>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096AEE"/>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96AE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napToObjects="1">
      <p:cViewPr varScale="1">
        <p:scale>
          <a:sx n="60" d="100"/>
          <a:sy n="60" d="100"/>
        </p:scale>
        <p:origin x="1397" y="62"/>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2" name="Shape 442"/>
          <p:cNvSpPr>
            <a:spLocks noGrp="1" noRot="1" noChangeAspect="1"/>
          </p:cNvSpPr>
          <p:nvPr>
            <p:ph type="sldImg"/>
          </p:nvPr>
        </p:nvSpPr>
        <p:spPr>
          <a:xfrm>
            <a:off x="1143000" y="685800"/>
            <a:ext cx="4572000" cy="3429000"/>
          </a:xfrm>
          <a:prstGeom prst="rect">
            <a:avLst/>
          </a:prstGeom>
        </p:spPr>
        <p:txBody>
          <a:bodyPr/>
          <a:lstStyle/>
          <a:p>
            <a:endParaRPr/>
          </a:p>
        </p:txBody>
      </p:sp>
      <p:sp>
        <p:nvSpPr>
          <p:cNvPr id="443" name="Shape 44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21461456"/>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Master Slide copy">
    <p:spTree>
      <p:nvGrpSpPr>
        <p:cNvPr id="1" name=""/>
        <p:cNvGrpSpPr/>
        <p:nvPr/>
      </p:nvGrpSpPr>
      <p:grpSpPr>
        <a:xfrm>
          <a:off x="0" y="0"/>
          <a:ext cx="0" cy="0"/>
          <a:chOff x="0" y="0"/>
          <a:chExt cx="0" cy="0"/>
        </a:xfrm>
      </p:grpSpPr>
      <p:sp>
        <p:nvSpPr>
          <p:cNvPr id="26" name="Rectangle"/>
          <p:cNvSpPr>
            <a:spLocks noGrp="1"/>
          </p:cNvSpPr>
          <p:nvPr>
            <p:ph type="body" sz="half" idx="13" hasCustomPrompt="1"/>
          </p:nvPr>
        </p:nvSpPr>
        <p:spPr>
          <a:xfrm>
            <a:off x="1274018" y="899637"/>
            <a:ext cx="6062564" cy="8117363"/>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27" name="MacBook2016.png"/>
          <p:cNvSpPr>
            <a:spLocks noGrp="1"/>
          </p:cNvSpPr>
          <p:nvPr>
            <p:ph type="pic" sz="half" idx="14"/>
          </p:nvPr>
        </p:nvSpPr>
        <p:spPr>
          <a:xfrm>
            <a:off x="5753447" y="1798113"/>
            <a:ext cx="7252980" cy="6563774"/>
          </a:xfrm>
          <a:prstGeom prst="rect">
            <a:avLst/>
          </a:prstGeom>
          <a:effectLst>
            <a:outerShdw blurRad="190500" dist="330200" dir="5292726" rotWithShape="0">
              <a:srgbClr val="000000">
                <a:alpha val="19000"/>
              </a:srgbClr>
            </a:outerShdw>
          </a:effectLst>
        </p:spPr>
        <p:txBody>
          <a:bodyPr lIns="91439" tIns="45719" rIns="91439" bIns="45719"/>
          <a:lstStyle/>
          <a:p>
            <a:r>
              <a:rPr lang="ko-KR" altLang="en-US"/>
              <a:t>그림을 추가하려면 아이콘을 클릭하십시오</a:t>
            </a:r>
            <a:endParaRPr/>
          </a:p>
        </p:txBody>
      </p:sp>
      <p:sp>
        <p:nvSpPr>
          <p:cNvPr id="28" name="Photo Placeholder 6.jpg"/>
          <p:cNvSpPr>
            <a:spLocks noGrp="1"/>
          </p:cNvSpPr>
          <p:nvPr>
            <p:ph type="pic" sz="half" idx="15"/>
          </p:nvPr>
        </p:nvSpPr>
        <p:spPr>
          <a:xfrm>
            <a:off x="6701055" y="2284031"/>
            <a:ext cx="6306494" cy="5410736"/>
          </a:xfrm>
          <a:prstGeom prst="rect">
            <a:avLst/>
          </a:prstGeom>
        </p:spPr>
        <p:txBody>
          <a:bodyPr lIns="91439" tIns="45719" rIns="91439" bIns="45719"/>
          <a:lstStyle/>
          <a:p>
            <a:r>
              <a:rPr lang="ko-KR" altLang="en-US"/>
              <a:t>그림을 추가하려면 아이콘을 클릭하십시오</a:t>
            </a:r>
            <a:endParaRPr/>
          </a:p>
        </p:txBody>
      </p:sp>
      <p:sp>
        <p:nvSpPr>
          <p:cNvPr id="29" name="Body Level One…"/>
          <p:cNvSpPr>
            <a:spLocks noGrp="1"/>
          </p:cNvSpPr>
          <p:nvPr>
            <p:ph type="body" sz="quarter" idx="1"/>
          </p:nvPr>
        </p:nvSpPr>
        <p:spPr>
          <a:xfrm>
            <a:off x="2006996" y="4951486"/>
            <a:ext cx="3998765" cy="1459897"/>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a:p>
        </p:txBody>
      </p:sp>
      <p:sp>
        <p:nvSpPr>
          <p:cNvPr id="30" name="Title Text"/>
          <p:cNvSpPr>
            <a:spLocks noGrp="1"/>
          </p:cNvSpPr>
          <p:nvPr>
            <p:ph type="title"/>
          </p:nvPr>
        </p:nvSpPr>
        <p:spPr>
          <a:xfrm>
            <a:off x="2006996" y="4106030"/>
            <a:ext cx="3998765" cy="415726"/>
          </a:xfrm>
          <a:prstGeom prst="rect">
            <a:avLst/>
          </a:prstGeom>
        </p:spPr>
        <p:txBody>
          <a:bodyPr anchor="ctr"/>
          <a:lstStyle>
            <a:lvl1pPr algn="l">
              <a:lnSpc>
                <a:spcPct val="100000"/>
              </a:lnSpc>
              <a:defRPr sz="2600" spc="130">
                <a:latin typeface="Avenir Next Ultra Light"/>
                <a:ea typeface="Avenir Next Ultra Light"/>
                <a:cs typeface="Avenir Next Ultra Light"/>
                <a:sym typeface="Avenir Next Ultra Light"/>
              </a:defRPr>
            </a:lvl1pPr>
          </a:lstStyle>
          <a:p>
            <a:r>
              <a:rPr lang="ko-KR" altLang="en-US"/>
              <a:t>마스터 제목 스타일 편집</a:t>
            </a:r>
            <a:endParaRPr/>
          </a:p>
        </p:txBody>
      </p:sp>
      <p:sp>
        <p:nvSpPr>
          <p:cNvPr id="31" name="01"/>
          <p:cNvSpPr>
            <a:spLocks noGrp="1"/>
          </p:cNvSpPr>
          <p:nvPr>
            <p:ph type="body" sz="quarter" idx="16"/>
          </p:nvPr>
        </p:nvSpPr>
        <p:spPr>
          <a:xfrm>
            <a:off x="2006996" y="2635678"/>
            <a:ext cx="1602450" cy="1459897"/>
          </a:xfrm>
          <a:prstGeom prst="rect">
            <a:avLst/>
          </a:prstGeom>
        </p:spPr>
        <p:txBody>
          <a:bodyPr anchor="ctr"/>
          <a:lstStyle>
            <a:lvl1pPr algn="l">
              <a:defRPr sz="10000" cap="all" spc="-999">
                <a:solidFill>
                  <a:srgbClr val="096AEE"/>
                </a:solidFill>
                <a:latin typeface="Avenir Next Ultra Light"/>
                <a:ea typeface="Avenir Next Ultra Light"/>
                <a:cs typeface="Avenir Next Ultra Light"/>
                <a:sym typeface="Avenir Next Ultra Light"/>
              </a:defRPr>
            </a:lvl1pPr>
          </a:lstStyle>
          <a:p>
            <a:pPr lvl="0"/>
            <a:r>
              <a:rPr lang="ko-KR" altLang="en-US"/>
              <a:t>마스터 텍스트 스타일을 편집합니다</a:t>
            </a:r>
          </a:p>
        </p:txBody>
      </p:sp>
      <p:sp>
        <p:nvSpPr>
          <p:cNvPr id="32" name="Line"/>
          <p:cNvSpPr>
            <a:spLocks noGrp="1"/>
          </p:cNvSpPr>
          <p:nvPr>
            <p:ph type="body" sz="quarter" idx="17" hasCustomPrompt="1"/>
          </p:nvPr>
        </p:nvSpPr>
        <p:spPr>
          <a:xfrm>
            <a:off x="3823096" y="6922758"/>
            <a:ext cx="537332" cy="1"/>
          </a:xfrm>
          <a:prstGeom prst="line">
            <a:avLst/>
          </a:prstGeom>
          <a:ln>
            <a:solidFill>
              <a:srgbClr val="000000"/>
            </a:solidFill>
            <a:tailEnd type="arrow"/>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33" name="HEADING HERE"/>
          <p:cNvSpPr>
            <a:spLocks noGrp="1"/>
          </p:cNvSpPr>
          <p:nvPr>
            <p:ph type="body" sz="quarter" idx="18"/>
          </p:nvPr>
        </p:nvSpPr>
        <p:spPr>
          <a:xfrm>
            <a:off x="2006996" y="6702197"/>
            <a:ext cx="1745259"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a:t>마스터 텍스트 스타일을 편집합니다</a:t>
            </a:r>
          </a:p>
        </p:txBody>
      </p:sp>
      <p:sp>
        <p:nvSpPr>
          <p:cNvPr id="3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Slide copy 2">
    <p:spTree>
      <p:nvGrpSpPr>
        <p:cNvPr id="1" name=""/>
        <p:cNvGrpSpPr/>
        <p:nvPr/>
      </p:nvGrpSpPr>
      <p:grpSpPr>
        <a:xfrm>
          <a:off x="0" y="0"/>
          <a:ext cx="0" cy="0"/>
          <a:chOff x="0" y="0"/>
          <a:chExt cx="0" cy="0"/>
        </a:xfrm>
      </p:grpSpPr>
      <p:sp>
        <p:nvSpPr>
          <p:cNvPr id="41" name="Slide Number"/>
          <p:cNvSpPr>
            <a:spLocks noGrp="1"/>
          </p:cNvSpPr>
          <p:nvPr>
            <p:ph type="sldNum" sz="quarter" idx="2"/>
          </p:nvPr>
        </p:nvSpPr>
        <p:spPr>
          <a:xfrm>
            <a:off x="5911850" y="12395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42" name="Body Level One…"/>
          <p:cNvSpPr>
            <a:spLocks noGrp="1"/>
          </p:cNvSpPr>
          <p:nvPr>
            <p:ph type="body" sz="half" idx="1"/>
          </p:nvPr>
        </p:nvSpPr>
        <p:spPr>
          <a:xfrm>
            <a:off x="1370409" y="4964186"/>
            <a:ext cx="10263982" cy="2907102"/>
          </a:xfrm>
          <a:prstGeom prst="rect">
            <a:avLst/>
          </a:prstGeom>
        </p:spPr>
        <p:txBody>
          <a:bodyPr numCol="2" spcCol="513199"/>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a:p>
        </p:txBody>
      </p:sp>
      <p:sp>
        <p:nvSpPr>
          <p:cNvPr id="43" name="Rectangle"/>
          <p:cNvSpPr>
            <a:spLocks noGrp="1"/>
          </p:cNvSpPr>
          <p:nvPr>
            <p:ph type="body" sz="quarter" idx="13" hasCustomPrompt="1"/>
          </p:nvPr>
        </p:nvSpPr>
        <p:spPr>
          <a:xfrm>
            <a:off x="5867400" y="1901675"/>
            <a:ext cx="1270000" cy="415726"/>
          </a:xfrm>
          <a:prstGeom prst="rect">
            <a:avLst/>
          </a:prstGeom>
          <a:solidFill>
            <a:srgbClr val="EBEEF3"/>
          </a:solidFill>
        </p:spPr>
        <p:txBody>
          <a:bodyPr anchor="ctr"/>
          <a:lstStyle/>
          <a:p>
            <a:pPr>
              <a:defRPr sz="4200"/>
            </a:pPr>
            <a:r>
              <a:rPr lang="en-US"/>
              <a:t> </a:t>
            </a:r>
            <a:endParaRPr/>
          </a:p>
        </p:txBody>
      </p:sp>
      <p:sp>
        <p:nvSpPr>
          <p:cNvPr id="44" name="Title Text"/>
          <p:cNvSpPr>
            <a:spLocks noGrp="1"/>
          </p:cNvSpPr>
          <p:nvPr>
            <p:ph type="title"/>
          </p:nvPr>
        </p:nvSpPr>
        <p:spPr>
          <a:xfrm>
            <a:off x="1370409" y="1901675"/>
            <a:ext cx="10263982"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a:t>마스터 제목 스타일 편집</a:t>
            </a:r>
            <a:endParaRPr/>
          </a:p>
        </p:txBody>
      </p:sp>
      <p:sp>
        <p:nvSpPr>
          <p:cNvPr id="45" name="Line"/>
          <p:cNvSpPr/>
          <p:nvPr/>
        </p:nvSpPr>
        <p:spPr>
          <a:xfrm>
            <a:off x="6502400" y="-6250"/>
            <a:ext cx="1" cy="1287267"/>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46" name="Line"/>
          <p:cNvSpPr/>
          <p:nvPr/>
        </p:nvSpPr>
        <p:spPr>
          <a:xfrm>
            <a:off x="6502400" y="8490050"/>
            <a:ext cx="1" cy="1287267"/>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Slide copy 3">
    <p:spTree>
      <p:nvGrpSpPr>
        <p:cNvPr id="1" name=""/>
        <p:cNvGrpSpPr/>
        <p:nvPr/>
      </p:nvGrpSpPr>
      <p:grpSpPr>
        <a:xfrm>
          <a:off x="0" y="0"/>
          <a:ext cx="0" cy="0"/>
          <a:chOff x="0" y="0"/>
          <a:chExt cx="0" cy="0"/>
        </a:xfrm>
      </p:grpSpPr>
      <p:sp>
        <p:nvSpPr>
          <p:cNvPr id="71" name="Rectangle"/>
          <p:cNvSpPr>
            <a:spLocks noGrp="1"/>
          </p:cNvSpPr>
          <p:nvPr>
            <p:ph type="body" sz="quarter" idx="13" hasCustomPrompt="1"/>
          </p:nvPr>
        </p:nvSpPr>
        <p:spPr>
          <a:xfrm>
            <a:off x="1282700"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2" name="Rectangle"/>
          <p:cNvSpPr>
            <a:spLocks noGrp="1"/>
          </p:cNvSpPr>
          <p:nvPr>
            <p:ph type="body" sz="quarter" idx="14" hasCustomPrompt="1"/>
          </p:nvPr>
        </p:nvSpPr>
        <p:spPr>
          <a:xfrm>
            <a:off x="4904854"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3" name="Rectangle"/>
          <p:cNvSpPr>
            <a:spLocks noGrp="1"/>
          </p:cNvSpPr>
          <p:nvPr>
            <p:ph type="body" sz="quarter" idx="15" hasCustomPrompt="1"/>
          </p:nvPr>
        </p:nvSpPr>
        <p:spPr>
          <a:xfrm>
            <a:off x="8527008"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4" name="Slide Number"/>
          <p:cNvSpPr>
            <a:spLocks noGrp="1"/>
          </p:cNvSpPr>
          <p:nvPr>
            <p:ph type="sldNum" sz="quarter" idx="2"/>
          </p:nvPr>
        </p:nvSpPr>
        <p:spPr>
          <a:xfrm>
            <a:off x="5911850" y="12395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75" name="Rectangle"/>
          <p:cNvSpPr>
            <a:spLocks noGrp="1"/>
          </p:cNvSpPr>
          <p:nvPr>
            <p:ph type="body" sz="quarter" idx="16" hasCustomPrompt="1"/>
          </p:nvPr>
        </p:nvSpPr>
        <p:spPr>
          <a:xfrm>
            <a:off x="5867400" y="1901675"/>
            <a:ext cx="1270000" cy="415726"/>
          </a:xfrm>
          <a:prstGeom prst="rect">
            <a:avLst/>
          </a:prstGeom>
          <a:solidFill>
            <a:srgbClr val="EBEEF3"/>
          </a:solidFill>
        </p:spPr>
        <p:txBody>
          <a:bodyPr anchor="ctr"/>
          <a:lstStyle/>
          <a:p>
            <a:pPr>
              <a:defRPr sz="4200"/>
            </a:pPr>
            <a:r>
              <a:rPr lang="en-US"/>
              <a:t> </a:t>
            </a:r>
            <a:endParaRPr/>
          </a:p>
        </p:txBody>
      </p:sp>
      <p:sp>
        <p:nvSpPr>
          <p:cNvPr id="76" name="Title Text"/>
          <p:cNvSpPr>
            <a:spLocks noGrp="1"/>
          </p:cNvSpPr>
          <p:nvPr>
            <p:ph type="title"/>
          </p:nvPr>
        </p:nvSpPr>
        <p:spPr>
          <a:xfrm>
            <a:off x="1370409" y="1901675"/>
            <a:ext cx="10263982"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a:t>마스터 제목 스타일 편집</a:t>
            </a:r>
            <a:endParaRPr/>
          </a:p>
        </p:txBody>
      </p:sp>
      <p:sp>
        <p:nvSpPr>
          <p:cNvPr id="77" name="Body Level One…"/>
          <p:cNvSpPr>
            <a:spLocks noGrp="1"/>
          </p:cNvSpPr>
          <p:nvPr>
            <p:ph type="body" sz="quarter" idx="1"/>
          </p:nvPr>
        </p:nvSpPr>
        <p:spPr>
          <a:xfrm>
            <a:off x="1648569" y="5291956"/>
            <a:ext cx="2463354" cy="1739901"/>
          </a:xfrm>
          <a:prstGeom prst="rect">
            <a:avLst/>
          </a:prstGeom>
        </p:spPr>
        <p:txBody>
          <a:bodyPr anchor="ctr"/>
          <a:lstStyle>
            <a:lvl1pPr>
              <a:lnSpc>
                <a:spcPct val="120000"/>
              </a:lnSpc>
              <a:defRPr sz="1400">
                <a:latin typeface="Avenir Next Ultra Light"/>
                <a:ea typeface="Avenir Next Ultra Light"/>
                <a:cs typeface="Avenir Next Ultra Light"/>
                <a:sym typeface="Avenir Next Ultra Light"/>
              </a:defRPr>
            </a:lvl1pPr>
            <a:lvl2pPr>
              <a:lnSpc>
                <a:spcPct val="120000"/>
              </a:lnSpc>
              <a:defRPr sz="1400">
                <a:latin typeface="Avenir Next Ultra Light"/>
                <a:ea typeface="Avenir Next Ultra Light"/>
                <a:cs typeface="Avenir Next Ultra Light"/>
                <a:sym typeface="Avenir Next Ultra Light"/>
              </a:defRPr>
            </a:lvl2pPr>
            <a:lvl3pPr>
              <a:lnSpc>
                <a:spcPct val="120000"/>
              </a:lnSpc>
              <a:defRPr sz="1400">
                <a:latin typeface="Avenir Next Ultra Light"/>
                <a:ea typeface="Avenir Next Ultra Light"/>
                <a:cs typeface="Avenir Next Ultra Light"/>
                <a:sym typeface="Avenir Next Ultra Light"/>
              </a:defRPr>
            </a:lvl3pPr>
            <a:lvl4pPr>
              <a:lnSpc>
                <a:spcPct val="120000"/>
              </a:lnSpc>
              <a:defRPr sz="1400">
                <a:latin typeface="Avenir Next Ultra Light"/>
                <a:ea typeface="Avenir Next Ultra Light"/>
                <a:cs typeface="Avenir Next Ultra Light"/>
                <a:sym typeface="Avenir Next Ultra Light"/>
              </a:defRPr>
            </a:lvl4pPr>
            <a:lvl5pPr>
              <a:lnSpc>
                <a:spcPct val="120000"/>
              </a:lnSpc>
              <a:defRPr sz="1400">
                <a:latin typeface="Avenir Next Ultra Light"/>
                <a:ea typeface="Avenir Next Ultra Light"/>
                <a:cs typeface="Avenir Next Ultra Light"/>
                <a:sym typeface="Avenir Next Ultra Light"/>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a:p>
        </p:txBody>
      </p:sp>
      <p:sp>
        <p:nvSpPr>
          <p:cNvPr id="78" name="Photo Placeholder 8.jpg"/>
          <p:cNvSpPr>
            <a:spLocks noGrp="1"/>
          </p:cNvSpPr>
          <p:nvPr>
            <p:ph type="pic" sz="quarter" idx="17"/>
          </p:nvPr>
        </p:nvSpPr>
        <p:spPr>
          <a:xfrm>
            <a:off x="2245245" y="3708401"/>
            <a:ext cx="1270001" cy="1270001"/>
          </a:xfrm>
          <a:prstGeom prst="rect">
            <a:avLst/>
          </a:prstGeom>
        </p:spPr>
        <p:txBody>
          <a:bodyPr lIns="91439" tIns="45719" rIns="91439" bIns="45719"/>
          <a:lstStyle>
            <a:lvl1pPr>
              <a:defRPr sz="1600"/>
            </a:lvl1pPr>
          </a:lstStyle>
          <a:p>
            <a:r>
              <a:rPr lang="ko-KR" altLang="en-US"/>
              <a:t>그림을 추가하려면 아이콘을 클릭하십시오</a:t>
            </a:r>
            <a:endParaRPr/>
          </a:p>
        </p:txBody>
      </p:sp>
      <p:sp>
        <p:nvSpPr>
          <p:cNvPr id="79" name="HEADING HERE"/>
          <p:cNvSpPr>
            <a:spLocks noGrp="1"/>
          </p:cNvSpPr>
          <p:nvPr>
            <p:ph type="body" sz="quarter" idx="18"/>
          </p:nvPr>
        </p:nvSpPr>
        <p:spPr>
          <a:xfrm>
            <a:off x="1648569"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a:t>마스터 텍스트 스타일을 편집합니다</a:t>
            </a:r>
          </a:p>
        </p:txBody>
      </p:sp>
      <p:sp>
        <p:nvSpPr>
          <p:cNvPr id="80" name="Photo Placeholder 8.jpg"/>
          <p:cNvSpPr>
            <a:spLocks noGrp="1"/>
          </p:cNvSpPr>
          <p:nvPr>
            <p:ph type="pic" sz="quarter" idx="19"/>
          </p:nvPr>
        </p:nvSpPr>
        <p:spPr>
          <a:xfrm>
            <a:off x="5867400" y="3708401"/>
            <a:ext cx="1270000" cy="1270001"/>
          </a:xfrm>
          <a:prstGeom prst="rect">
            <a:avLst/>
          </a:prstGeom>
        </p:spPr>
        <p:txBody>
          <a:bodyPr lIns="91439" tIns="45719" rIns="91439" bIns="45719"/>
          <a:lstStyle>
            <a:lvl1pPr>
              <a:defRPr sz="1600"/>
            </a:lvl1pPr>
          </a:lstStyle>
          <a:p>
            <a:r>
              <a:rPr lang="ko-KR" altLang="en-US"/>
              <a:t>그림을 추가하려면 아이콘을 클릭하십시오</a:t>
            </a:r>
            <a:endParaRPr/>
          </a:p>
        </p:txBody>
      </p:sp>
      <p:sp>
        <p:nvSpPr>
          <p:cNvPr id="81" name="HEADING HERE"/>
          <p:cNvSpPr>
            <a:spLocks noGrp="1"/>
          </p:cNvSpPr>
          <p:nvPr>
            <p:ph type="body" sz="quarter" idx="20"/>
          </p:nvPr>
        </p:nvSpPr>
        <p:spPr>
          <a:xfrm>
            <a:off x="5270723"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a:t>마스터 텍스트 스타일을 편집합니다</a:t>
            </a:r>
          </a:p>
        </p:txBody>
      </p:sp>
      <p:sp>
        <p:nvSpPr>
          <p:cNvPr id="82" name="Body Level One…"/>
          <p:cNvSpPr>
            <a:spLocks noGrp="1"/>
          </p:cNvSpPr>
          <p:nvPr>
            <p:ph type="body" sz="quarter" idx="21"/>
          </p:nvPr>
        </p:nvSpPr>
        <p:spPr>
          <a:xfrm>
            <a:off x="5270723" y="5291957"/>
            <a:ext cx="2463354" cy="1739901"/>
          </a:xfrm>
          <a:prstGeom prst="rect">
            <a:avLst/>
          </a:prstGeom>
        </p:spPr>
        <p:txBody>
          <a:bodyPr anchor="ctr"/>
          <a:lstStyle>
            <a:lvl1pPr>
              <a:lnSpc>
                <a:spcPct val="120000"/>
              </a:lnSpc>
              <a:defRPr sz="1400">
                <a:latin typeface="Avenir Next Ultra Light"/>
                <a:ea typeface="Avenir Next Ultra Light"/>
                <a:cs typeface="Avenir Next Ultra Light"/>
                <a:sym typeface="Avenir Next Ultra Light"/>
              </a:defRPr>
            </a:lvl1pPr>
            <a:lvl2pPr>
              <a:lnSpc>
                <a:spcPct val="120000"/>
              </a:lnSpc>
              <a:defRPr sz="1400">
                <a:latin typeface="Avenir Next Ultra Light"/>
                <a:ea typeface="Avenir Next Ultra Light"/>
                <a:cs typeface="Avenir Next Ultra Light"/>
                <a:sym typeface="Avenir Next Ultra Light"/>
              </a:defRPr>
            </a:lvl2pPr>
            <a:lvl3pPr>
              <a:lnSpc>
                <a:spcPct val="120000"/>
              </a:lnSpc>
              <a:defRPr sz="1400">
                <a:latin typeface="Avenir Next Ultra Light"/>
                <a:ea typeface="Avenir Next Ultra Light"/>
                <a:cs typeface="Avenir Next Ultra Light"/>
                <a:sym typeface="Avenir Next Ultra Light"/>
              </a:defRPr>
            </a:lvl3pPr>
            <a:lvl4pPr>
              <a:lnSpc>
                <a:spcPct val="120000"/>
              </a:lnSpc>
              <a:defRPr sz="1400">
                <a:latin typeface="Avenir Next Ultra Light"/>
                <a:ea typeface="Avenir Next Ultra Light"/>
                <a:cs typeface="Avenir Next Ultra Light"/>
                <a:sym typeface="Avenir Next Ultra Light"/>
              </a:defRPr>
            </a:lvl4pPr>
            <a:lvl5pPr>
              <a:lnSpc>
                <a:spcPct val="120000"/>
              </a:lnSpc>
              <a:defRPr sz="1400">
                <a:latin typeface="Avenir Next Ultra Light"/>
                <a:ea typeface="Avenir Next Ultra Light"/>
                <a:cs typeface="Avenir Next Ultra Light"/>
                <a:sym typeface="Avenir Next Ultra Light"/>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a:p>
        </p:txBody>
      </p:sp>
      <p:sp>
        <p:nvSpPr>
          <p:cNvPr id="83" name="Photo Placeholder 8.jpg"/>
          <p:cNvSpPr>
            <a:spLocks noGrp="1"/>
          </p:cNvSpPr>
          <p:nvPr>
            <p:ph type="pic" sz="quarter" idx="22"/>
          </p:nvPr>
        </p:nvSpPr>
        <p:spPr>
          <a:xfrm>
            <a:off x="9489554" y="3708401"/>
            <a:ext cx="1270001" cy="1270001"/>
          </a:xfrm>
          <a:prstGeom prst="rect">
            <a:avLst/>
          </a:prstGeom>
        </p:spPr>
        <p:txBody>
          <a:bodyPr lIns="91439" tIns="45719" rIns="91439" bIns="45719"/>
          <a:lstStyle>
            <a:lvl1pPr>
              <a:defRPr sz="1600"/>
            </a:lvl1pPr>
          </a:lstStyle>
          <a:p>
            <a:r>
              <a:rPr lang="ko-KR" altLang="en-US"/>
              <a:t>그림을 추가하려면 아이콘을 클릭하십시오</a:t>
            </a:r>
            <a:endParaRPr/>
          </a:p>
        </p:txBody>
      </p:sp>
      <p:sp>
        <p:nvSpPr>
          <p:cNvPr id="84" name="HEADING HERE"/>
          <p:cNvSpPr>
            <a:spLocks noGrp="1"/>
          </p:cNvSpPr>
          <p:nvPr>
            <p:ph type="body" sz="quarter" idx="23"/>
          </p:nvPr>
        </p:nvSpPr>
        <p:spPr>
          <a:xfrm>
            <a:off x="8892877"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a:t>마스터 텍스트 스타일을 편집합니다</a:t>
            </a:r>
          </a:p>
        </p:txBody>
      </p:sp>
      <p:sp>
        <p:nvSpPr>
          <p:cNvPr id="85" name="Body Level One…"/>
          <p:cNvSpPr>
            <a:spLocks noGrp="1"/>
          </p:cNvSpPr>
          <p:nvPr>
            <p:ph type="body" sz="quarter" idx="24"/>
          </p:nvPr>
        </p:nvSpPr>
        <p:spPr>
          <a:xfrm>
            <a:off x="8892877" y="5291957"/>
            <a:ext cx="2463354" cy="1739901"/>
          </a:xfrm>
          <a:prstGeom prst="rect">
            <a:avLst/>
          </a:prstGeom>
        </p:spPr>
        <p:txBody>
          <a:bodyPr anchor="ct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a:p>
        </p:txBody>
      </p:sp>
      <p:sp>
        <p:nvSpPr>
          <p:cNvPr id="86" name="Line"/>
          <p:cNvSpPr/>
          <p:nvPr/>
        </p:nvSpPr>
        <p:spPr>
          <a:xfrm>
            <a:off x="6502400" y="-6250"/>
            <a:ext cx="1" cy="1287267"/>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7" name="Line"/>
          <p:cNvSpPr/>
          <p:nvPr/>
        </p:nvSpPr>
        <p:spPr>
          <a:xfrm>
            <a:off x="6502400" y="8490050"/>
            <a:ext cx="1" cy="1287267"/>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8" name="Circle"/>
          <p:cNvSpPr>
            <a:spLocks noGrp="1"/>
          </p:cNvSpPr>
          <p:nvPr>
            <p:ph type="body" sz="quarter" idx="25" hasCustomPrompt="1"/>
          </p:nvPr>
        </p:nvSpPr>
        <p:spPr>
          <a:xfrm>
            <a:off x="11320962" y="3942190"/>
            <a:ext cx="802276" cy="802275"/>
          </a:xfrm>
          <a:prstGeom prst="ellipse">
            <a:avLst/>
          </a:prstGeom>
          <a:solidFill>
            <a:srgbClr val="096AEE"/>
          </a:solidFill>
        </p:spPr>
        <p:txBody>
          <a:bodyPr anchor="ctr"/>
          <a:lstStyle/>
          <a:p>
            <a:pPr>
              <a:defRPr sz="4200"/>
            </a:pPr>
            <a:r>
              <a:rPr lang="en-US"/>
              <a:t> </a:t>
            </a:r>
            <a:endParaRPr/>
          </a:p>
        </p:txBody>
      </p:sp>
      <p:sp>
        <p:nvSpPr>
          <p:cNvPr id="89" name="NEW!"/>
          <p:cNvSpPr>
            <a:spLocks noGrp="1"/>
          </p:cNvSpPr>
          <p:nvPr>
            <p:ph type="body" sz="quarter" idx="26"/>
          </p:nvPr>
        </p:nvSpPr>
        <p:spPr>
          <a:xfrm>
            <a:off x="11429230" y="4157807"/>
            <a:ext cx="585741" cy="371040"/>
          </a:xfrm>
          <a:prstGeom prst="rect">
            <a:avLst/>
          </a:prstGeom>
        </p:spPr>
        <p:txBody>
          <a:bodyPr anchor="ctr"/>
          <a:lstStyle>
            <a:lvl1pPr>
              <a:defRPr sz="1400" cap="all" spc="210">
                <a:solidFill>
                  <a:srgbClr val="FFFFFF"/>
                </a:solidFill>
                <a:latin typeface="+mn-lt"/>
                <a:ea typeface="+mn-ea"/>
                <a:cs typeface="+mn-cs"/>
                <a:sym typeface="Avenir Next"/>
              </a:defRPr>
            </a:lvl1pPr>
          </a:lstStyle>
          <a:p>
            <a:pPr lvl="0"/>
            <a:r>
              <a:rPr lang="ko-KR" altLang="en-US"/>
              <a:t>마스터 텍스트 스타일을 편집합니다</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Slide copy 10">
    <p:spTree>
      <p:nvGrpSpPr>
        <p:cNvPr id="1" name=""/>
        <p:cNvGrpSpPr/>
        <p:nvPr/>
      </p:nvGrpSpPr>
      <p:grpSpPr>
        <a:xfrm>
          <a:off x="0" y="0"/>
          <a:ext cx="0" cy="0"/>
          <a:chOff x="0" y="0"/>
          <a:chExt cx="0" cy="0"/>
        </a:xfrm>
      </p:grpSpPr>
      <p:sp>
        <p:nvSpPr>
          <p:cNvPr id="319" name="Rectangle"/>
          <p:cNvSpPr>
            <a:spLocks noGrp="1"/>
          </p:cNvSpPr>
          <p:nvPr>
            <p:ph type="body" idx="13" hasCustomPrompt="1"/>
          </p:nvPr>
        </p:nvSpPr>
        <p:spPr>
          <a:xfrm flipH="1">
            <a:off x="2800022" y="1189501"/>
            <a:ext cx="9357307" cy="7374599"/>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320" name="Body Level One…"/>
          <p:cNvSpPr>
            <a:spLocks noGrp="1"/>
          </p:cNvSpPr>
          <p:nvPr>
            <p:ph type="body" sz="quarter" idx="1" hasCustomPrompt="1"/>
          </p:nvPr>
        </p:nvSpPr>
        <p:spPr>
          <a:xfrm>
            <a:off x="5416081" y="6915470"/>
            <a:ext cx="2947155" cy="580323"/>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r>
              <a:t>Body Level One</a:t>
            </a:r>
          </a:p>
          <a:p>
            <a:pPr lvl="1"/>
            <a:r>
              <a:t>Body Level Two</a:t>
            </a:r>
          </a:p>
        </p:txBody>
      </p:sp>
      <p:sp>
        <p:nvSpPr>
          <p:cNvPr id="321" name="HEADING HERE"/>
          <p:cNvSpPr>
            <a:spLocks noGrp="1"/>
          </p:cNvSpPr>
          <p:nvPr>
            <p:ph type="body" sz="quarter" idx="14"/>
          </p:nvPr>
        </p:nvSpPr>
        <p:spPr>
          <a:xfrm>
            <a:off x="5418856" y="6418695"/>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a:t>마스터 텍스트 스타일을 편집합니다</a:t>
            </a:r>
          </a:p>
        </p:txBody>
      </p:sp>
      <p:sp>
        <p:nvSpPr>
          <p:cNvPr id="322" name="Image"/>
          <p:cNvSpPr>
            <a:spLocks noGrp="1"/>
          </p:cNvSpPr>
          <p:nvPr>
            <p:ph type="pic" sz="quarter" idx="15"/>
          </p:nvPr>
        </p:nvSpPr>
        <p:spPr>
          <a:xfrm>
            <a:off x="1230869" y="1631941"/>
            <a:ext cx="3160296" cy="6489893"/>
          </a:xfrm>
          <a:prstGeom prst="rect">
            <a:avLst/>
          </a:prstGeom>
          <a:effectLst>
            <a:outerShdw blurRad="190500" dist="8455" dir="5400000" rotWithShape="0">
              <a:srgbClr val="000000"/>
            </a:outerShdw>
          </a:effectLst>
        </p:spPr>
        <p:txBody>
          <a:bodyPr lIns="91439" tIns="45719" rIns="91439" bIns="45719"/>
          <a:lstStyle/>
          <a:p>
            <a:r>
              <a:rPr lang="ko-KR" altLang="en-US"/>
              <a:t>그림을 추가하려면 아이콘을 클릭하십시오</a:t>
            </a:r>
            <a:endParaRPr/>
          </a:p>
        </p:txBody>
      </p:sp>
      <p:sp>
        <p:nvSpPr>
          <p:cNvPr id="323" name="Photo Placeholder 6.jpg"/>
          <p:cNvSpPr>
            <a:spLocks noGrp="1"/>
          </p:cNvSpPr>
          <p:nvPr>
            <p:ph type="pic" sz="quarter" idx="16"/>
          </p:nvPr>
        </p:nvSpPr>
        <p:spPr>
          <a:xfrm>
            <a:off x="1432429" y="2416457"/>
            <a:ext cx="2757084" cy="4891325"/>
          </a:xfrm>
          <a:prstGeom prst="rect">
            <a:avLst/>
          </a:prstGeom>
        </p:spPr>
        <p:txBody>
          <a:bodyPr lIns="91439" tIns="45719" rIns="91439" bIns="45719"/>
          <a:lstStyle/>
          <a:p>
            <a:r>
              <a:rPr lang="ko-KR" altLang="en-US"/>
              <a:t>그림을 추가하려면 아이콘을 클릭하십시오</a:t>
            </a:r>
            <a:endParaRPr/>
          </a:p>
        </p:txBody>
      </p:sp>
      <p:sp>
        <p:nvSpPr>
          <p:cNvPr id="324" name="Slide Number"/>
          <p:cNvSpPr>
            <a:spLocks noGrp="1"/>
          </p:cNvSpPr>
          <p:nvPr>
            <p:ph type="sldNum" sz="quarter" idx="2"/>
          </p:nvPr>
        </p:nvSpPr>
        <p:spPr>
          <a:xfrm>
            <a:off x="7747603" y="18872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325" name="Rectangle"/>
          <p:cNvSpPr>
            <a:spLocks noGrp="1"/>
          </p:cNvSpPr>
          <p:nvPr>
            <p:ph type="body" sz="quarter" idx="17" hasCustomPrompt="1"/>
          </p:nvPr>
        </p:nvSpPr>
        <p:spPr>
          <a:xfrm>
            <a:off x="7703153" y="2549375"/>
            <a:ext cx="1270001" cy="415726"/>
          </a:xfrm>
          <a:prstGeom prst="rect">
            <a:avLst/>
          </a:prstGeom>
          <a:solidFill>
            <a:srgbClr val="FFFFFF"/>
          </a:solidFill>
        </p:spPr>
        <p:txBody>
          <a:bodyPr anchor="ctr"/>
          <a:lstStyle/>
          <a:p>
            <a:pPr>
              <a:defRPr sz="4200"/>
            </a:pPr>
            <a:r>
              <a:rPr lang="en-US"/>
              <a:t> </a:t>
            </a:r>
            <a:endParaRPr/>
          </a:p>
        </p:txBody>
      </p:sp>
      <p:sp>
        <p:nvSpPr>
          <p:cNvPr id="326" name="Title Text"/>
          <p:cNvSpPr>
            <a:spLocks noGrp="1"/>
          </p:cNvSpPr>
          <p:nvPr>
            <p:ph type="title"/>
          </p:nvPr>
        </p:nvSpPr>
        <p:spPr>
          <a:xfrm>
            <a:off x="5194651" y="2549375"/>
            <a:ext cx="6287004"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a:t>마스터 제목 스타일 편집</a:t>
            </a:r>
            <a:endParaRPr/>
          </a:p>
        </p:txBody>
      </p:sp>
      <p:sp>
        <p:nvSpPr>
          <p:cNvPr id="327" name="HEADING HERE"/>
          <p:cNvSpPr>
            <a:spLocks noGrp="1"/>
          </p:cNvSpPr>
          <p:nvPr>
            <p:ph type="body" sz="quarter" idx="18"/>
          </p:nvPr>
        </p:nvSpPr>
        <p:spPr>
          <a:xfrm>
            <a:off x="8555922" y="6418695"/>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a:t>마스터 텍스트 스타일을 편집합니다</a:t>
            </a:r>
          </a:p>
        </p:txBody>
      </p:sp>
      <p:sp>
        <p:nvSpPr>
          <p:cNvPr id="328" name="Aenean eu leo quam. Pellentesque ornare sem quam vestibulum."/>
          <p:cNvSpPr>
            <a:spLocks noGrp="1"/>
          </p:cNvSpPr>
          <p:nvPr>
            <p:ph type="body" sz="quarter" idx="19"/>
          </p:nvPr>
        </p:nvSpPr>
        <p:spPr>
          <a:xfrm>
            <a:off x="8553148" y="6970110"/>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a:t>마스터 텍스트 스타일을 편집합니다</a:t>
            </a:r>
          </a:p>
        </p:txBody>
      </p:sp>
      <p:sp>
        <p:nvSpPr>
          <p:cNvPr id="329" name="Shape"/>
          <p:cNvSpPr>
            <a:spLocks noGrp="1"/>
          </p:cNvSpPr>
          <p:nvPr>
            <p:ph type="body" sz="quarter" idx="20" hasCustomPrompt="1"/>
          </p:nvPr>
        </p:nvSpPr>
        <p:spPr>
          <a:xfrm>
            <a:off x="8555922" y="3850322"/>
            <a:ext cx="487777" cy="470366"/>
          </a:xfrm>
          <a:custGeom>
            <a:avLst/>
            <a:gdLst/>
            <a:ahLst/>
            <a:cxnLst>
              <a:cxn ang="0">
                <a:pos x="wd2" y="hd2"/>
              </a:cxn>
              <a:cxn ang="5400000">
                <a:pos x="wd2" y="hd2"/>
              </a:cxn>
              <a:cxn ang="10800000">
                <a:pos x="wd2" y="hd2"/>
              </a:cxn>
              <a:cxn ang="16200000">
                <a:pos x="wd2" y="hd2"/>
              </a:cxn>
            </a:cxnLst>
            <a:rect l="0" t="0" r="r" b="b"/>
            <a:pathLst>
              <a:path w="21523" h="21320" extrusionOk="0">
                <a:moveTo>
                  <a:pt x="17971" y="17638"/>
                </a:moveTo>
                <a:cubicBezTo>
                  <a:pt x="18890" y="18183"/>
                  <a:pt x="19205" y="19389"/>
                  <a:pt x="18675" y="20333"/>
                </a:cubicBezTo>
                <a:cubicBezTo>
                  <a:pt x="18144" y="21277"/>
                  <a:pt x="16968" y="21600"/>
                  <a:pt x="16049" y="21056"/>
                </a:cubicBezTo>
                <a:cubicBezTo>
                  <a:pt x="15130" y="20511"/>
                  <a:pt x="14814" y="19304"/>
                  <a:pt x="15345" y="18361"/>
                </a:cubicBezTo>
                <a:cubicBezTo>
                  <a:pt x="15876" y="17418"/>
                  <a:pt x="17052" y="17094"/>
                  <a:pt x="17971" y="17638"/>
                </a:cubicBezTo>
                <a:close/>
                <a:moveTo>
                  <a:pt x="8442" y="17638"/>
                </a:moveTo>
                <a:cubicBezTo>
                  <a:pt x="9361" y="18183"/>
                  <a:pt x="9676" y="19389"/>
                  <a:pt x="9146" y="20333"/>
                </a:cubicBezTo>
                <a:cubicBezTo>
                  <a:pt x="8615" y="21277"/>
                  <a:pt x="7439" y="21600"/>
                  <a:pt x="6520" y="21056"/>
                </a:cubicBezTo>
                <a:cubicBezTo>
                  <a:pt x="5600" y="20511"/>
                  <a:pt x="5285" y="19304"/>
                  <a:pt x="5817" y="18361"/>
                </a:cubicBezTo>
                <a:cubicBezTo>
                  <a:pt x="6347" y="17418"/>
                  <a:pt x="7523" y="17094"/>
                  <a:pt x="8442" y="17638"/>
                </a:cubicBezTo>
                <a:close/>
                <a:moveTo>
                  <a:pt x="21502" y="6488"/>
                </a:moveTo>
                <a:cubicBezTo>
                  <a:pt x="20817" y="9393"/>
                  <a:pt x="19223" y="16150"/>
                  <a:pt x="19223" y="16150"/>
                </a:cubicBezTo>
                <a:lnTo>
                  <a:pt x="5378" y="16150"/>
                </a:lnTo>
                <a:lnTo>
                  <a:pt x="2746" y="3341"/>
                </a:lnTo>
                <a:lnTo>
                  <a:pt x="1622" y="3341"/>
                </a:lnTo>
                <a:cubicBezTo>
                  <a:pt x="726" y="3341"/>
                  <a:pt x="0" y="2593"/>
                  <a:pt x="0" y="1670"/>
                </a:cubicBezTo>
                <a:cubicBezTo>
                  <a:pt x="0" y="748"/>
                  <a:pt x="726" y="0"/>
                  <a:pt x="1622" y="0"/>
                </a:cubicBezTo>
                <a:cubicBezTo>
                  <a:pt x="1622" y="0"/>
                  <a:pt x="2966" y="0"/>
                  <a:pt x="3981" y="0"/>
                </a:cubicBezTo>
                <a:cubicBezTo>
                  <a:pt x="4855" y="0"/>
                  <a:pt x="5501" y="656"/>
                  <a:pt x="5635" y="1279"/>
                </a:cubicBezTo>
                <a:cubicBezTo>
                  <a:pt x="5952" y="2818"/>
                  <a:pt x="6441" y="5198"/>
                  <a:pt x="6441" y="5198"/>
                </a:cubicBezTo>
                <a:cubicBezTo>
                  <a:pt x="6441" y="5198"/>
                  <a:pt x="16570" y="5190"/>
                  <a:pt x="20380" y="5187"/>
                </a:cubicBezTo>
                <a:cubicBezTo>
                  <a:pt x="21380" y="5187"/>
                  <a:pt x="21600" y="6102"/>
                  <a:pt x="21502" y="6488"/>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0" name="Shape"/>
          <p:cNvSpPr>
            <a:spLocks noGrp="1"/>
          </p:cNvSpPr>
          <p:nvPr>
            <p:ph type="body" sz="quarter" idx="21" hasCustomPrompt="1"/>
          </p:nvPr>
        </p:nvSpPr>
        <p:spPr>
          <a:xfrm>
            <a:off x="5421982" y="3904962"/>
            <a:ext cx="416590" cy="415726"/>
          </a:xfrm>
          <a:custGeom>
            <a:avLst/>
            <a:gdLst/>
            <a:ahLst/>
            <a:cxnLst>
              <a:cxn ang="0">
                <a:pos x="wd2" y="hd2"/>
              </a:cxn>
              <a:cxn ang="5400000">
                <a:pos x="wd2" y="hd2"/>
              </a:cxn>
              <a:cxn ang="10800000">
                <a:pos x="wd2" y="hd2"/>
              </a:cxn>
              <a:cxn ang="16200000">
                <a:pos x="wd2" y="hd2"/>
              </a:cxn>
            </a:cxnLst>
            <a:rect l="0" t="0" r="r" b="b"/>
            <a:pathLst>
              <a:path w="21600" h="21600" extrusionOk="0">
                <a:moveTo>
                  <a:pt x="14878" y="6689"/>
                </a:moveTo>
                <a:cubicBezTo>
                  <a:pt x="14127" y="5936"/>
                  <a:pt x="14127" y="4717"/>
                  <a:pt x="14878" y="3965"/>
                </a:cubicBezTo>
                <a:cubicBezTo>
                  <a:pt x="15630" y="3213"/>
                  <a:pt x="16845" y="3213"/>
                  <a:pt x="17596" y="3965"/>
                </a:cubicBezTo>
                <a:cubicBezTo>
                  <a:pt x="18348" y="4717"/>
                  <a:pt x="18348" y="5937"/>
                  <a:pt x="17597" y="6689"/>
                </a:cubicBezTo>
                <a:cubicBezTo>
                  <a:pt x="16846" y="7441"/>
                  <a:pt x="15630" y="7441"/>
                  <a:pt x="14878" y="6689"/>
                </a:cubicBezTo>
                <a:close/>
                <a:moveTo>
                  <a:pt x="21600" y="3899"/>
                </a:moveTo>
                <a:lnTo>
                  <a:pt x="17709" y="0"/>
                </a:lnTo>
                <a:lnTo>
                  <a:pt x="12545" y="151"/>
                </a:lnTo>
                <a:lnTo>
                  <a:pt x="0" y="12722"/>
                </a:lnTo>
                <a:lnTo>
                  <a:pt x="8860" y="21600"/>
                </a:lnTo>
                <a:lnTo>
                  <a:pt x="21405" y="9030"/>
                </a:lnTo>
                <a:cubicBezTo>
                  <a:pt x="21405" y="9030"/>
                  <a:pt x="21600" y="3899"/>
                  <a:pt x="21600" y="3899"/>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1" name="HEADING HERE"/>
          <p:cNvSpPr>
            <a:spLocks noGrp="1"/>
          </p:cNvSpPr>
          <p:nvPr>
            <p:ph type="body" sz="quarter" idx="22"/>
          </p:nvPr>
        </p:nvSpPr>
        <p:spPr>
          <a:xfrm>
            <a:off x="5418856" y="4456377"/>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a:t>마스터 텍스트 스타일을 편집합니다</a:t>
            </a:r>
          </a:p>
        </p:txBody>
      </p:sp>
      <p:sp>
        <p:nvSpPr>
          <p:cNvPr id="332" name="HEADING HERE"/>
          <p:cNvSpPr>
            <a:spLocks noGrp="1"/>
          </p:cNvSpPr>
          <p:nvPr>
            <p:ph type="body" sz="quarter" idx="23"/>
          </p:nvPr>
        </p:nvSpPr>
        <p:spPr>
          <a:xfrm>
            <a:off x="8555922" y="4456377"/>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a:t>마스터 텍스트 스타일을 편집합니다</a:t>
            </a:r>
          </a:p>
        </p:txBody>
      </p:sp>
      <p:sp>
        <p:nvSpPr>
          <p:cNvPr id="333" name="Aenean eu leo quam. Pellentesque ornare sem quam vestibulum."/>
          <p:cNvSpPr>
            <a:spLocks noGrp="1"/>
          </p:cNvSpPr>
          <p:nvPr>
            <p:ph type="body" sz="quarter" idx="24"/>
          </p:nvPr>
        </p:nvSpPr>
        <p:spPr>
          <a:xfrm>
            <a:off x="8555922" y="4953151"/>
            <a:ext cx="2947156"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a:t>마스터 텍스트 스타일을 편집합니다</a:t>
            </a:r>
          </a:p>
        </p:txBody>
      </p:sp>
      <p:sp>
        <p:nvSpPr>
          <p:cNvPr id="334" name="Aenean eu leo quam. Pellentesque ornare sem quam vestibulum."/>
          <p:cNvSpPr>
            <a:spLocks noGrp="1"/>
          </p:cNvSpPr>
          <p:nvPr>
            <p:ph type="body" sz="quarter" idx="25"/>
          </p:nvPr>
        </p:nvSpPr>
        <p:spPr>
          <a:xfrm>
            <a:off x="5416081" y="4953151"/>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a:t>마스터 텍스트 스타일을 편집합니다</a:t>
            </a:r>
          </a:p>
        </p:txBody>
      </p:sp>
      <p:sp>
        <p:nvSpPr>
          <p:cNvPr id="335" name="Shape"/>
          <p:cNvSpPr>
            <a:spLocks noGrp="1"/>
          </p:cNvSpPr>
          <p:nvPr>
            <p:ph type="body" sz="quarter" idx="26" hasCustomPrompt="1"/>
          </p:nvPr>
        </p:nvSpPr>
        <p:spPr>
          <a:xfrm>
            <a:off x="5386388" y="5921921"/>
            <a:ext cx="487777" cy="415725"/>
          </a:xfrm>
          <a:custGeom>
            <a:avLst/>
            <a:gdLst/>
            <a:ahLst/>
            <a:cxnLst>
              <a:cxn ang="0">
                <a:pos x="wd2" y="hd2"/>
              </a:cxn>
              <a:cxn ang="5400000">
                <a:pos x="wd2" y="hd2"/>
              </a:cxn>
              <a:cxn ang="10800000">
                <a:pos x="wd2" y="hd2"/>
              </a:cxn>
              <a:cxn ang="16200000">
                <a:pos x="wd2" y="hd2"/>
              </a:cxn>
            </a:cxnLst>
            <a:rect l="0" t="0" r="r" b="b"/>
            <a:pathLst>
              <a:path w="21600" h="21600" extrusionOk="0">
                <a:moveTo>
                  <a:pt x="16546" y="11996"/>
                </a:moveTo>
                <a:cubicBezTo>
                  <a:pt x="16546" y="8064"/>
                  <a:pt x="13828" y="4876"/>
                  <a:pt x="10477" y="4876"/>
                </a:cubicBezTo>
                <a:cubicBezTo>
                  <a:pt x="7125" y="4876"/>
                  <a:pt x="4408" y="8064"/>
                  <a:pt x="4408" y="11996"/>
                </a:cubicBezTo>
                <a:cubicBezTo>
                  <a:pt x="4408" y="15929"/>
                  <a:pt x="7125" y="19117"/>
                  <a:pt x="10477" y="19117"/>
                </a:cubicBezTo>
                <a:cubicBezTo>
                  <a:pt x="13828" y="19117"/>
                  <a:pt x="16546" y="15929"/>
                  <a:pt x="16546" y="11996"/>
                </a:cubicBezTo>
                <a:close/>
                <a:moveTo>
                  <a:pt x="21600" y="7300"/>
                </a:moveTo>
                <a:lnTo>
                  <a:pt x="21600" y="17415"/>
                </a:lnTo>
                <a:cubicBezTo>
                  <a:pt x="21600" y="19726"/>
                  <a:pt x="20003" y="21600"/>
                  <a:pt x="18033" y="21600"/>
                </a:cubicBezTo>
                <a:lnTo>
                  <a:pt x="3567" y="21600"/>
                </a:lnTo>
                <a:cubicBezTo>
                  <a:pt x="1597" y="21600"/>
                  <a:pt x="0" y="19726"/>
                  <a:pt x="0" y="17415"/>
                </a:cubicBezTo>
                <a:lnTo>
                  <a:pt x="0" y="7301"/>
                </a:lnTo>
                <a:cubicBezTo>
                  <a:pt x="0" y="4989"/>
                  <a:pt x="1597" y="3116"/>
                  <a:pt x="3567" y="3116"/>
                </a:cubicBezTo>
                <a:lnTo>
                  <a:pt x="3572" y="3116"/>
                </a:lnTo>
                <a:cubicBezTo>
                  <a:pt x="3778" y="1356"/>
                  <a:pt x="5060" y="0"/>
                  <a:pt x="6616" y="0"/>
                </a:cubicBezTo>
                <a:lnTo>
                  <a:pt x="14287" y="0"/>
                </a:lnTo>
                <a:cubicBezTo>
                  <a:pt x="15842" y="0"/>
                  <a:pt x="17125" y="1356"/>
                  <a:pt x="17332" y="3116"/>
                </a:cubicBezTo>
                <a:lnTo>
                  <a:pt x="18033" y="3116"/>
                </a:lnTo>
                <a:cubicBezTo>
                  <a:pt x="20003" y="3116"/>
                  <a:pt x="21600" y="4989"/>
                  <a:pt x="21600" y="7300"/>
                </a:cubicBezTo>
                <a:close/>
                <a:moveTo>
                  <a:pt x="13385" y="11996"/>
                </a:moveTo>
                <a:cubicBezTo>
                  <a:pt x="13385" y="13881"/>
                  <a:pt x="12083" y="15408"/>
                  <a:pt x="10477" y="15408"/>
                </a:cubicBezTo>
                <a:cubicBezTo>
                  <a:pt x="8871" y="15408"/>
                  <a:pt x="7569" y="13881"/>
                  <a:pt x="7569" y="11996"/>
                </a:cubicBezTo>
                <a:cubicBezTo>
                  <a:pt x="7569" y="10112"/>
                  <a:pt x="8871" y="8584"/>
                  <a:pt x="10477" y="8584"/>
                </a:cubicBezTo>
                <a:cubicBezTo>
                  <a:pt x="12083" y="8584"/>
                  <a:pt x="13385" y="10112"/>
                  <a:pt x="13385" y="11996"/>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6" name="Shape"/>
          <p:cNvSpPr>
            <a:spLocks noGrp="1"/>
          </p:cNvSpPr>
          <p:nvPr>
            <p:ph type="body" sz="quarter" idx="27" hasCustomPrompt="1"/>
          </p:nvPr>
        </p:nvSpPr>
        <p:spPr>
          <a:xfrm>
            <a:off x="8591515" y="5920168"/>
            <a:ext cx="416590" cy="362838"/>
          </a:xfrm>
          <a:custGeom>
            <a:avLst/>
            <a:gdLst/>
            <a:ahLst/>
            <a:cxnLst>
              <a:cxn ang="0">
                <a:pos x="wd2" y="hd2"/>
              </a:cxn>
              <a:cxn ang="5400000">
                <a:pos x="wd2" y="hd2"/>
              </a:cxn>
              <a:cxn ang="10800000">
                <a:pos x="wd2" y="hd2"/>
              </a:cxn>
              <a:cxn ang="16200000">
                <a:pos x="wd2" y="hd2"/>
              </a:cxn>
            </a:cxnLst>
            <a:rect l="0" t="0" r="r" b="b"/>
            <a:pathLst>
              <a:path w="21565" h="19145" extrusionOk="0">
                <a:moveTo>
                  <a:pt x="18133" y="8600"/>
                </a:moveTo>
                <a:lnTo>
                  <a:pt x="16300" y="8600"/>
                </a:lnTo>
                <a:lnTo>
                  <a:pt x="16300" y="11238"/>
                </a:lnTo>
                <a:lnTo>
                  <a:pt x="13713" y="11238"/>
                </a:lnTo>
                <a:lnTo>
                  <a:pt x="13713" y="13106"/>
                </a:lnTo>
                <a:lnTo>
                  <a:pt x="16300" y="13106"/>
                </a:lnTo>
                <a:lnTo>
                  <a:pt x="16300" y="15743"/>
                </a:lnTo>
                <a:lnTo>
                  <a:pt x="18133" y="15743"/>
                </a:lnTo>
                <a:lnTo>
                  <a:pt x="18133" y="13106"/>
                </a:lnTo>
                <a:lnTo>
                  <a:pt x="20720" y="13106"/>
                </a:lnTo>
                <a:lnTo>
                  <a:pt x="20720" y="11238"/>
                </a:lnTo>
                <a:lnTo>
                  <a:pt x="18133" y="11238"/>
                </a:lnTo>
                <a:cubicBezTo>
                  <a:pt x="18133" y="11238"/>
                  <a:pt x="18133" y="8600"/>
                  <a:pt x="18133" y="8600"/>
                </a:cubicBezTo>
                <a:close/>
                <a:moveTo>
                  <a:pt x="14331" y="16287"/>
                </a:moveTo>
                <a:cubicBezTo>
                  <a:pt x="12378" y="17977"/>
                  <a:pt x="10794" y="19145"/>
                  <a:pt x="10794" y="19145"/>
                </a:cubicBezTo>
                <a:cubicBezTo>
                  <a:pt x="10794" y="19145"/>
                  <a:pt x="-30" y="11253"/>
                  <a:pt x="1" y="6800"/>
                </a:cubicBezTo>
                <a:cubicBezTo>
                  <a:pt x="53" y="-906"/>
                  <a:pt x="7986" y="-2455"/>
                  <a:pt x="10778" y="4184"/>
                </a:cubicBezTo>
                <a:cubicBezTo>
                  <a:pt x="13441" y="-2190"/>
                  <a:pt x="21512" y="-971"/>
                  <a:pt x="21566" y="6754"/>
                </a:cubicBezTo>
                <a:cubicBezTo>
                  <a:pt x="21570" y="7493"/>
                  <a:pt x="21272" y="8332"/>
                  <a:pt x="20773" y="9215"/>
                </a:cubicBezTo>
                <a:cubicBezTo>
                  <a:pt x="19894" y="8064"/>
                  <a:pt x="18524" y="7321"/>
                  <a:pt x="16982" y="7321"/>
                </a:cubicBezTo>
                <a:cubicBezTo>
                  <a:pt x="14333" y="7321"/>
                  <a:pt x="12185" y="9511"/>
                  <a:pt x="12185" y="12212"/>
                </a:cubicBezTo>
                <a:cubicBezTo>
                  <a:pt x="12185" y="13913"/>
                  <a:pt x="13038" y="15411"/>
                  <a:pt x="14331" y="16287"/>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EF3"/>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586162" y="918765"/>
            <a:ext cx="5832476" cy="9610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r>
              <a:t>Title Text</a:t>
            </a:r>
          </a:p>
        </p:txBody>
      </p:sp>
      <p:sp>
        <p:nvSpPr>
          <p:cNvPr id="3" name="Body Level One…"/>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75400" y="9258300"/>
            <a:ext cx="241301" cy="266700"/>
          </a:xfrm>
          <a:prstGeom prst="rect">
            <a:avLst/>
          </a:prstGeom>
          <a:ln w="12700">
            <a:miter lim="400000"/>
          </a:ln>
        </p:spPr>
        <p:txBody>
          <a:bodyPr wrap="none" lIns="0" tIns="0" rIns="0" bIns="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64" r:id="rId4"/>
  </p:sldLayoutIdLst>
  <p:transition spd="med"/>
  <p:txStyles>
    <p:titleStyle>
      <a:lvl1pPr marL="0" marR="0" indent="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1pPr>
      <a:lvl2pPr marL="0" marR="0" indent="228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2pPr>
      <a:lvl3pPr marL="0" marR="0" indent="457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3pPr>
      <a:lvl4pPr marL="0" marR="0" indent="685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4pPr>
      <a:lvl5pPr marL="0" marR="0" indent="9144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5pPr>
      <a:lvl6pPr marL="0" marR="0" indent="11430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6pPr>
      <a:lvl7pPr marL="0" marR="0" indent="1371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7pPr>
      <a:lvl8pPr marL="0" marR="0" indent="1600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8pPr>
      <a:lvl9pPr marL="0" marR="0" indent="1828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9pPr>
    </p:titleStyle>
    <p:body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732" y="2661859"/>
            <a:ext cx="4734451" cy="4734453"/>
          </a:xfrm>
          <a:prstGeom prst="ellipse">
            <a:avLst/>
          </a:prstGeom>
          <a:solidFill>
            <a:srgbClr val="096AEE"/>
          </a:solidFill>
          <a:effectLst>
            <a:outerShdw blurRad="1270000" dist="254000" dir="3120000" algn="tl" rotWithShape="0">
              <a:schemeClr val="bg1">
                <a:lumMod val="65000"/>
                <a:alpha val="78000"/>
              </a:schemeClr>
            </a:outerShdw>
          </a:effectLst>
        </p:spPr>
        <p:txBody>
          <a:bodyPr/>
          <a:lstStyle/>
          <a:p>
            <a:pPr>
              <a:defRPr sz="4200"/>
            </a:pPr>
            <a:r>
              <a:rPr lang="en-US" dirty="0"/>
              <a:t> </a:t>
            </a:r>
            <a:endParaRPr dirty="0"/>
          </a:p>
        </p:txBody>
      </p:sp>
      <p:sp>
        <p:nvSpPr>
          <p:cNvPr id="20" name="HEADING HERE"/>
          <p:cNvSpPr txBox="1">
            <a:spLocks/>
          </p:cNvSpPr>
          <p:nvPr/>
        </p:nvSpPr>
        <p:spPr>
          <a:xfrm>
            <a:off x="3420293" y="4491696"/>
            <a:ext cx="6064781" cy="1023518"/>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4400" dirty="0">
                <a:solidFill>
                  <a:schemeClr val="bg1"/>
                </a:solidFill>
                <a:latin typeface="배달의민족 도현 OTF" panose="020B0600000101010101" pitchFamily="34" charset="-127"/>
                <a:ea typeface="배달의민족 도현 OTF" panose="020B0600000101010101" pitchFamily="34" charset="-127"/>
              </a:rPr>
              <a:t>Sweet Home</a:t>
            </a:r>
          </a:p>
        </p:txBody>
      </p:sp>
      <p:sp>
        <p:nvSpPr>
          <p:cNvPr id="21" name="HEADING HERE"/>
          <p:cNvSpPr txBox="1">
            <a:spLocks/>
          </p:cNvSpPr>
          <p:nvPr/>
        </p:nvSpPr>
        <p:spPr>
          <a:xfrm>
            <a:off x="4812859" y="5295775"/>
            <a:ext cx="3233348" cy="743929"/>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ko-KR" altLang="en-US" sz="2000" dirty="0" err="1">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최명균</a:t>
            </a:r>
            <a:r>
              <a:rPr lang="ko-KR" altLang="en-US"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 </a:t>
            </a:r>
            <a:r>
              <a:rPr lang="ko-KR" altLang="en-US" sz="2000" dirty="0" err="1">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박기태</a:t>
            </a:r>
            <a:r>
              <a:rPr lang="ko-KR" altLang="en-US"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 </a:t>
            </a:r>
            <a:r>
              <a:rPr lang="ko-KR" altLang="en-US" sz="2000" dirty="0" err="1">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이윤구</a:t>
            </a:r>
            <a:endParaRPr lang="en-US" altLang="ko-KR"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endParaRPr>
          </a:p>
          <a:p>
            <a:r>
              <a:rPr lang="ko-KR" altLang="en-US"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강현준 신동준</a:t>
            </a:r>
            <a:endParaRPr lang="en-US" altLang="ko-KR"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endParaRPr>
          </a:p>
          <a:p>
            <a:endParaRPr lang="en-US"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endParaRPr>
          </a:p>
        </p:txBody>
      </p:sp>
      <p:sp>
        <p:nvSpPr>
          <p:cNvPr id="12" name="NEW!"/>
          <p:cNvSpPr>
            <a:spLocks noGrp="1"/>
          </p:cNvSpPr>
          <p:nvPr>
            <p:ph type="body" idx="19"/>
          </p:nvPr>
        </p:nvSpPr>
        <p:spPr>
          <a:xfrm>
            <a:off x="7697758" y="6313540"/>
            <a:ext cx="1417443" cy="721956"/>
          </a:xfrm>
          <a:prstGeom prst="rect">
            <a:avLst/>
          </a:prstGeom>
        </p:spPr>
        <p:txBody>
          <a:bodyPr/>
          <a:lstStyle/>
          <a:p>
            <a:pPr algn="ctr">
              <a:lnSpc>
                <a:spcPct val="100000"/>
              </a:lnSpc>
            </a:pPr>
            <a:endParaRPr lang="en-US" sz="2000" dirty="0">
              <a:latin typeface="나눔스퀘어 Bold" panose="020B0600000101010101" pitchFamily="50" charset="-127"/>
              <a:ea typeface="나눔스퀘어 Bold" panose="020B0600000101010101" pitchFamily="50" charset="-127"/>
            </a:endParaRPr>
          </a:p>
          <a:p>
            <a:pPr algn="ctr">
              <a:lnSpc>
                <a:spcPct val="100000"/>
              </a:lnSpc>
            </a:pPr>
            <a:r>
              <a:rPr lang="en-US" sz="2000" dirty="0">
                <a:latin typeface="나눔스퀘어 Bold" panose="020B0600000101010101" pitchFamily="50" charset="-127"/>
                <a:ea typeface="나눔스퀘어 Bold" panose="020B0600000101010101" pitchFamily="50" charset="-127"/>
              </a:rPr>
              <a:t> </a:t>
            </a:r>
            <a:endParaRPr sz="2000" dirty="0">
              <a:latin typeface="나눔스퀘어 Bold" panose="020B0600000101010101" pitchFamily="50" charset="-127"/>
              <a:ea typeface="나눔스퀘어 Bold" panose="020B0600000101010101" pitchFamily="50" charset="-127"/>
            </a:endParaRPr>
          </a:p>
        </p:txBody>
      </p:sp>
      <p:sp>
        <p:nvSpPr>
          <p:cNvPr id="2" name="텍스트 개체 틀 1">
            <a:extLst>
              <a:ext uri="{FF2B5EF4-FFF2-40B4-BE49-F238E27FC236}">
                <a16:creationId xmlns:a16="http://schemas.microsoft.com/office/drawing/2014/main" id="{13EF17B2-D17D-4166-A69E-9D53FEA05EA4}"/>
              </a:ext>
            </a:extLst>
          </p:cNvPr>
          <p:cNvSpPr>
            <a:spLocks noGrp="1"/>
          </p:cNvSpPr>
          <p:nvPr>
            <p:ph type="body" sz="quarter" idx="18"/>
          </p:nvPr>
        </p:nvSpPr>
        <p:spPr/>
        <p:txBody>
          <a:bodyPr/>
          <a:lstStyle/>
          <a:p>
            <a:endParaRPr lang="ko-KR" altLang="en-US" dirty="0"/>
          </a:p>
        </p:txBody>
      </p:sp>
    </p:spTree>
    <p:extLst>
      <p:ext uri="{BB962C8B-B14F-4D97-AF65-F5344CB8AC3E}">
        <p14:creationId xmlns:p14="http://schemas.microsoft.com/office/powerpoint/2010/main" val="30218192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Rectangle"/>
          <p:cNvSpPr>
            <a:spLocks noGrp="1"/>
          </p:cNvSpPr>
          <p:nvPr>
            <p:ph type="body" idx="13"/>
          </p:nvPr>
        </p:nvSpPr>
        <p:spPr>
          <a:xfrm>
            <a:off x="1274018" y="960390"/>
            <a:ext cx="6062564" cy="8117363"/>
          </a:xfrm>
          <a:prstGeom prst="rect">
            <a:avLst/>
          </a:prstGeom>
        </p:spPr>
        <p:txBody>
          <a:bodyPr/>
          <a:lstStyle/>
          <a:p>
            <a:pPr>
              <a:defRPr sz="4200"/>
            </a:pPr>
            <a:endParaRPr dirty="0"/>
          </a:p>
        </p:txBody>
      </p:sp>
      <p:pic>
        <p:nvPicPr>
          <p:cNvPr id="455" name="Image" descr="Image"/>
          <p:cNvPicPr>
            <a:picLocks noGrp="1" noChangeAspect="1"/>
          </p:cNvPicPr>
          <p:nvPr>
            <p:ph type="pic" idx="14"/>
          </p:nvPr>
        </p:nvPicPr>
        <p:blipFill>
          <a:blip r:embed="rId2">
            <a:extLst/>
          </a:blip>
          <a:srcRect l="17264" r="31266" b="10577"/>
          <a:stretch>
            <a:fillRect/>
          </a:stretch>
        </p:blipFill>
        <p:spPr>
          <a:xfrm>
            <a:off x="5753447" y="1798113"/>
            <a:ext cx="7252980" cy="6563774"/>
          </a:xfrm>
          <a:prstGeom prst="rect">
            <a:avLst/>
          </a:prstGeom>
        </p:spPr>
      </p:pic>
      <p:sp>
        <p:nvSpPr>
          <p:cNvPr id="457" name="Aenean eu leo quam. Pellentesque ornare sem quam vestibulum. Maecenas sed diam eget. Donec nulla metus fringilla. Duis,, nisi, eget nec elit. Cum et dis montes, mus. Vivamus vel augue rutrum dolor a ante dapibus velit aliquet."/>
          <p:cNvSpPr>
            <a:spLocks noGrp="1"/>
          </p:cNvSpPr>
          <p:nvPr>
            <p:ph type="body" sz="quarter" idx="1"/>
          </p:nvPr>
        </p:nvSpPr>
        <p:spPr>
          <a:xfrm>
            <a:off x="2229746" y="4856423"/>
            <a:ext cx="2346420" cy="1393459"/>
          </a:xfrm>
          <a:prstGeom prst="rect">
            <a:avLst/>
          </a:prstGeom>
        </p:spPr>
        <p:txBody>
          <a:bodyPr/>
          <a:lstStyle/>
          <a:p>
            <a:r>
              <a:rPr lang="en-US" altLang="ko-KR" sz="1600" b="1" dirty="0">
                <a:solidFill>
                  <a:schemeClr val="tx1"/>
                </a:solidFill>
              </a:rPr>
              <a:t>Home Security System</a:t>
            </a:r>
          </a:p>
          <a:p>
            <a:r>
              <a:rPr lang="en-US" altLang="ko-KR" sz="1600" b="1" dirty="0">
                <a:solidFill>
                  <a:schemeClr val="tx1"/>
                </a:solidFill>
              </a:rPr>
              <a:t> -</a:t>
            </a:r>
            <a:r>
              <a:rPr lang="ko-KR" altLang="en-US" dirty="0"/>
              <a:t> 인체감지센서</a:t>
            </a:r>
            <a:endParaRPr lang="en-US" altLang="ko-KR" dirty="0"/>
          </a:p>
          <a:p>
            <a:r>
              <a:rPr lang="en-US" altLang="ko-KR" dirty="0"/>
              <a:t>  - Reed </a:t>
            </a:r>
            <a:r>
              <a:rPr lang="ko-KR" altLang="en-US" dirty="0"/>
              <a:t>센서</a:t>
            </a:r>
            <a:r>
              <a:rPr lang="en-US" altLang="ko-KR" dirty="0"/>
              <a:t> </a:t>
            </a:r>
          </a:p>
          <a:p>
            <a:r>
              <a:rPr lang="en-US" altLang="ko-KR" dirty="0"/>
              <a:t> - Bluetooth</a:t>
            </a:r>
            <a:r>
              <a:rPr lang="ko-KR" altLang="en-US" dirty="0"/>
              <a:t>모듈</a:t>
            </a:r>
            <a:endParaRPr lang="en-US" altLang="ko-KR" dirty="0"/>
          </a:p>
          <a:p>
            <a:r>
              <a:rPr lang="en-US" altLang="ko-KR" dirty="0"/>
              <a:t> - </a:t>
            </a:r>
            <a:r>
              <a:rPr lang="ko-KR" altLang="en-US" dirty="0"/>
              <a:t>온도 감지 센서</a:t>
            </a:r>
            <a:endParaRPr dirty="0"/>
          </a:p>
        </p:txBody>
      </p:sp>
      <p:sp>
        <p:nvSpPr>
          <p:cNvPr id="458" name="Section Name"/>
          <p:cNvSpPr>
            <a:spLocks noGrp="1"/>
          </p:cNvSpPr>
          <p:nvPr>
            <p:ph type="title"/>
          </p:nvPr>
        </p:nvSpPr>
        <p:spPr>
          <a:prstGeom prst="rect">
            <a:avLst/>
          </a:prstGeom>
        </p:spPr>
        <p:txBody>
          <a:bodyPr/>
          <a:lstStyle/>
          <a:p>
            <a:r>
              <a:rPr lang="ko-KR" altLang="en-US" dirty="0">
                <a:latin typeface="배달의민족 도현 OTF" panose="020B0600000101010101" pitchFamily="34" charset="-127"/>
                <a:ea typeface="배달의민족 도현 OTF" panose="020B0600000101010101" pitchFamily="34" charset="-127"/>
              </a:rPr>
              <a:t>설계 및 구상</a:t>
            </a:r>
            <a:endParaRPr dirty="0">
              <a:latin typeface="배달의민족 도현 OTF" panose="020B0600000101010101" pitchFamily="34" charset="-127"/>
              <a:ea typeface="배달의민족 도현 OTF" panose="020B0600000101010101" pitchFamily="34" charset="-127"/>
            </a:endParaRPr>
          </a:p>
        </p:txBody>
      </p:sp>
      <p:sp>
        <p:nvSpPr>
          <p:cNvPr id="459" name="01"/>
          <p:cNvSpPr>
            <a:spLocks noGrp="1"/>
          </p:cNvSpPr>
          <p:nvPr>
            <p:ph type="body" idx="16"/>
          </p:nvPr>
        </p:nvSpPr>
        <p:spPr>
          <a:prstGeom prst="rect">
            <a:avLst/>
          </a:prstGeom>
        </p:spPr>
        <p:txBody>
          <a:bodyPr/>
          <a:lstStyle/>
          <a:p>
            <a:r>
              <a:rPr dirty="0">
                <a:latin typeface="배달의민족 도현 OTF" panose="020B0600000101010101" pitchFamily="34" charset="-127"/>
                <a:ea typeface="배달의민족 도현 OTF" panose="020B0600000101010101" pitchFamily="34" charset="-127"/>
              </a:rPr>
              <a:t>01</a:t>
            </a:r>
          </a:p>
        </p:txBody>
      </p:sp>
      <p:sp>
        <p:nvSpPr>
          <p:cNvPr id="3" name="Rectangle 2">
            <a:extLst>
              <a:ext uri="{FF2B5EF4-FFF2-40B4-BE49-F238E27FC236}">
                <a16:creationId xmlns:a16="http://schemas.microsoft.com/office/drawing/2014/main" id="{E6000521-3D8A-4679-88AE-B0102E5750A5}"/>
              </a:ext>
            </a:extLst>
          </p:cNvPr>
          <p:cNvSpPr>
            <a:spLocks noChangeArrowheads="1"/>
          </p:cNvSpPr>
          <p:nvPr/>
        </p:nvSpPr>
        <p:spPr bwMode="auto">
          <a:xfrm>
            <a:off x="0" y="0"/>
            <a:ext cx="130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9" name="Rectangle 4">
            <a:extLst>
              <a:ext uri="{FF2B5EF4-FFF2-40B4-BE49-F238E27FC236}">
                <a16:creationId xmlns:a16="http://schemas.microsoft.com/office/drawing/2014/main" id="{6C42F077-C795-4FBC-A642-CD417395405E}"/>
              </a:ext>
            </a:extLst>
          </p:cNvPr>
          <p:cNvSpPr>
            <a:spLocks noChangeArrowheads="1"/>
          </p:cNvSpPr>
          <p:nvPr/>
        </p:nvSpPr>
        <p:spPr bwMode="auto">
          <a:xfrm>
            <a:off x="0" y="60753"/>
            <a:ext cx="130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_x401694360" descr="EMB00002898025f">
            <a:extLst>
              <a:ext uri="{FF2B5EF4-FFF2-40B4-BE49-F238E27FC236}">
                <a16:creationId xmlns:a16="http://schemas.microsoft.com/office/drawing/2014/main" id="{569F6A49-096B-4F78-96E4-78CC534B5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5320" y="3771899"/>
            <a:ext cx="6192177" cy="2501309"/>
          </a:xfrm>
          <a:prstGeom prst="rect">
            <a:avLst/>
          </a:prstGeom>
          <a:noFill/>
          <a:extLst>
            <a:ext uri="{909E8E84-426E-40DD-AFC4-6F175D3DCCD1}">
              <a14:hiddenFill xmlns:a14="http://schemas.microsoft.com/office/drawing/2010/main">
                <a:solidFill>
                  <a:srgbClr val="FFFFFF"/>
                </a:solidFill>
              </a14:hiddenFill>
            </a:ext>
          </a:extLst>
        </p:spPr>
      </p:pic>
      <p:sp>
        <p:nvSpPr>
          <p:cNvPr id="21" name="직사각형 20">
            <a:extLst>
              <a:ext uri="{FF2B5EF4-FFF2-40B4-BE49-F238E27FC236}">
                <a16:creationId xmlns:a16="http://schemas.microsoft.com/office/drawing/2014/main" id="{DFA12D62-2C90-40A3-8161-FFF703A033D9}"/>
              </a:ext>
            </a:extLst>
          </p:cNvPr>
          <p:cNvSpPr/>
          <p:nvPr/>
        </p:nvSpPr>
        <p:spPr>
          <a:xfrm>
            <a:off x="2407123" y="4774019"/>
            <a:ext cx="3451417" cy="1265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ko-KR" altLang="en-US" sz="4200" b="0" i="0" u="none" strike="noStrike" cap="none" spc="0" normalizeH="0" baseline="0">
              <a:ln>
                <a:noFill/>
              </a:ln>
              <a:solidFill>
                <a:srgbClr val="000000"/>
              </a:solidFill>
              <a:effectLst/>
              <a:uFillTx/>
              <a:latin typeface="Gill Sans"/>
              <a:ea typeface="Gill Sans"/>
              <a:cs typeface="Gill Sans"/>
              <a:sym typeface="Gill Sans"/>
            </a:endParaRPr>
          </a:p>
        </p:txBody>
      </p:sp>
      <p:sp>
        <p:nvSpPr>
          <p:cNvPr id="22" name="TextBox 21">
            <a:extLst>
              <a:ext uri="{FF2B5EF4-FFF2-40B4-BE49-F238E27FC236}">
                <a16:creationId xmlns:a16="http://schemas.microsoft.com/office/drawing/2014/main" id="{6CC3D730-E882-4F60-BC21-CCD1B29DC110}"/>
              </a:ext>
            </a:extLst>
          </p:cNvPr>
          <p:cNvSpPr txBox="1"/>
          <p:nvPr/>
        </p:nvSpPr>
        <p:spPr>
          <a:xfrm>
            <a:off x="2360298" y="6797709"/>
            <a:ext cx="3998765"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ko-KR" altLang="en-US" sz="2400" dirty="0" err="1">
                <a:solidFill>
                  <a:schemeClr val="accent1">
                    <a:lumMod val="75000"/>
                  </a:schemeClr>
                </a:solidFill>
              </a:rPr>
              <a:t>아두이노를</a:t>
            </a:r>
            <a:r>
              <a:rPr lang="ko-KR" altLang="en-US" sz="2400" dirty="0">
                <a:solidFill>
                  <a:schemeClr val="accent1">
                    <a:lumMod val="75000"/>
                  </a:schemeClr>
                </a:solidFill>
              </a:rPr>
              <a:t> 이용한 </a:t>
            </a:r>
            <a:r>
              <a:rPr lang="ko-KR" altLang="en-US" sz="2400" dirty="0" err="1">
                <a:solidFill>
                  <a:schemeClr val="accent1">
                    <a:lumMod val="75000"/>
                  </a:schemeClr>
                </a:solidFill>
              </a:rPr>
              <a:t>스마트홈</a:t>
            </a:r>
            <a:endParaRPr kumimoji="0" lang="ko-KR" altLang="en-US" sz="2400" b="0" i="0" u="none" strike="noStrike" cap="none" spc="0" normalizeH="0" baseline="0" dirty="0">
              <a:ln>
                <a:noFill/>
              </a:ln>
              <a:solidFill>
                <a:schemeClr val="accent1">
                  <a:lumMod val="75000"/>
                </a:schemeClr>
              </a:solidFill>
              <a:effectLst/>
              <a:uFillTx/>
              <a:sym typeface="Gill Sans"/>
            </a:endParaRPr>
          </a:p>
        </p:txBody>
      </p:sp>
      <p:sp>
        <p:nvSpPr>
          <p:cNvPr id="23" name="화살표: 오른쪽 22">
            <a:extLst>
              <a:ext uri="{FF2B5EF4-FFF2-40B4-BE49-F238E27FC236}">
                <a16:creationId xmlns:a16="http://schemas.microsoft.com/office/drawing/2014/main" id="{AB9BEB29-16B9-4E1F-91E1-D522CC48D538}"/>
              </a:ext>
            </a:extLst>
          </p:cNvPr>
          <p:cNvSpPr/>
          <p:nvPr/>
        </p:nvSpPr>
        <p:spPr>
          <a:xfrm>
            <a:off x="1828800" y="6829673"/>
            <a:ext cx="400946" cy="415087"/>
          </a:xfrm>
          <a:prstGeom prst="rightArrow">
            <a:avLst/>
          </a:prstGeom>
          <a:solidFill>
            <a:srgbClr val="ABABA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ko-KR" altLang="en-US" sz="4200" b="0" i="0" u="none" strike="noStrike" cap="none" spc="0" normalizeH="0" baseline="0">
              <a:ln>
                <a:noFill/>
              </a:ln>
              <a:solidFill>
                <a:srgbClr val="000000"/>
              </a:solidFill>
              <a:effectLst/>
              <a:uFillTx/>
              <a:latin typeface="Gill Sans"/>
              <a:ea typeface="Gill Sans"/>
              <a:cs typeface="Gill Sans"/>
              <a:sym typeface="Gill Sans"/>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134318" y="3647296"/>
            <a:ext cx="10648709" cy="4132665"/>
          </a:xfrm>
          <a:prstGeom prst="rect">
            <a:avLst/>
          </a:prstGeom>
          <a:solidFill>
            <a:schemeClr val="bg1"/>
          </a:solidFill>
          <a:ln w="12700" cap="flat">
            <a:noFill/>
            <a:miter lim="400000"/>
          </a:ln>
          <a:effectLst>
            <a:outerShdw blurRad="622300" dist="698500" dir="2700000" algn="tl" rotWithShape="0">
              <a:schemeClr val="bg1">
                <a:lumMod val="85000"/>
                <a:alpha val="52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ko-KR" altLang="en-US" sz="4200" b="0" i="0" u="none" strike="noStrike" cap="none" spc="0" normalizeH="0" baseline="0">
              <a:ln>
                <a:noFill/>
              </a:ln>
              <a:solidFill>
                <a:srgbClr val="000000"/>
              </a:solidFill>
              <a:effectLst/>
              <a:uFillTx/>
              <a:latin typeface="Gill Sans"/>
              <a:ea typeface="Gill Sans"/>
              <a:cs typeface="Gill Sans"/>
              <a:sym typeface="Gill Sans"/>
            </a:endParaRPr>
          </a:p>
        </p:txBody>
      </p:sp>
      <p:sp>
        <p:nvSpPr>
          <p:cNvPr id="463" name="Slide Number"/>
          <p:cNvSpPr>
            <a:spLocks noGrp="1"/>
          </p:cNvSpPr>
          <p:nvPr>
            <p:ph type="sldNum" sz="quarter" idx="2"/>
          </p:nvPr>
        </p:nvSpPr>
        <p:spPr>
          <a:xfrm>
            <a:off x="6057118" y="1356896"/>
            <a:ext cx="719877" cy="1846659"/>
          </a:xfrm>
          <a:prstGeom prst="rect">
            <a:avLst/>
          </a:prstGeom>
          <a:extLst>
            <a:ext uri="{C572A759-6A51-4108-AA02-DFA0A04FC94B}">
              <ma14:wrappingTextBoxFlag xmlns="" xmlns:ma14="http://schemas.microsoft.com/office/mac/drawingml/2011/main" val="1"/>
            </a:ext>
          </a:extLst>
        </p:spPr>
        <p:txBody>
          <a:bodyPr/>
          <a:lstStyle/>
          <a:p>
            <a:r>
              <a:rPr lang="en-US" altLang="ko-KR" sz="12000" dirty="0">
                <a:latin typeface="배달의민족 도현 OTF" panose="020B0600000101010101" pitchFamily="34" charset="-127"/>
                <a:ea typeface="배달의민족 도현 OTF" panose="020B0600000101010101" pitchFamily="34" charset="-127"/>
              </a:rPr>
              <a:t>2</a:t>
            </a:r>
            <a:endParaRPr sz="12000" dirty="0">
              <a:latin typeface="배달의민족 도현 OTF" panose="020B0600000101010101" pitchFamily="34" charset="-127"/>
              <a:ea typeface="배달의민족 도현 OTF" panose="020B0600000101010101" pitchFamily="34" charset="-127"/>
            </a:endParaRPr>
          </a:p>
        </p:txBody>
      </p:sp>
      <p:sp>
        <p:nvSpPr>
          <p:cNvPr id="464" name="Nullam id dolor id nibh ultricies vehicula ut id elit. Cum sociis natoque et dis parturient montes, ridiculus mus. Fusce dapibus, tellus ac cursus commodo, tortor mauris condimentum nibh, ut fermentum massa justo sit amet risus. Morbi leo risus, porta ac consectetur ac, vestibulum at eros. Cras justo, dapibus ac facilisis in, egestas eget quam.Cras justo odio, dapibus ac facilisis in, egestas eget quam. Fusce dapibus, tellus ac cursus commodo, tortor mauris condimentum nibh, ut fermentum massa justo sit amet risus. Cras mattis consectetur purus sit amet fermentum. Integer posuere erat a ante venenatis dapibus posuere velit aliquet. Nullam id dolor id nibh ultricies vehicula ut id elit.…"/>
          <p:cNvSpPr>
            <a:spLocks noGrp="1"/>
          </p:cNvSpPr>
          <p:nvPr>
            <p:ph type="body" sz="half" idx="1"/>
          </p:nvPr>
        </p:nvSpPr>
        <p:spPr>
          <a:xfrm>
            <a:off x="1370409" y="4035552"/>
            <a:ext cx="10263982" cy="3835736"/>
          </a:xfrm>
          <a:prstGeom prst="rect">
            <a:avLst/>
          </a:prstGeom>
        </p:spPr>
        <p:txBody>
          <a:bodyPr/>
          <a:lstStyle/>
          <a:p>
            <a:pPr>
              <a:lnSpc>
                <a:spcPct val="150000"/>
              </a:lnSpc>
            </a:pPr>
            <a:endParaRPr dirty="0"/>
          </a:p>
        </p:txBody>
      </p:sp>
      <p:sp>
        <p:nvSpPr>
          <p:cNvPr id="466" name="Project description"/>
          <p:cNvSpPr>
            <a:spLocks noGrp="1"/>
          </p:cNvSpPr>
          <p:nvPr>
            <p:ph type="title"/>
          </p:nvPr>
        </p:nvSpPr>
        <p:spPr>
          <a:xfrm>
            <a:off x="1370409" y="3174433"/>
            <a:ext cx="10263982" cy="415726"/>
          </a:xfrm>
          <a:prstGeom prst="rect">
            <a:avLst/>
          </a:prstGeom>
        </p:spPr>
        <p:txBody>
          <a:bodyPr/>
          <a:lstStyle/>
          <a:p>
            <a:r>
              <a:rPr lang="en-US" altLang="ko-KR" b="1" dirty="0"/>
              <a:t>Ingredients</a:t>
            </a:r>
            <a:endParaRPr dirty="0">
              <a:latin typeface="배달의민족 도현 OTF" panose="020B0600000101010101" pitchFamily="34" charset="-127"/>
              <a:ea typeface="배달의민족 도현 OTF" panose="020B0600000101010101" pitchFamily="34" charset="-127"/>
            </a:endParaRPr>
          </a:p>
        </p:txBody>
      </p:sp>
      <p:sp>
        <p:nvSpPr>
          <p:cNvPr id="3" name="TextBox 2">
            <a:extLst>
              <a:ext uri="{FF2B5EF4-FFF2-40B4-BE49-F238E27FC236}">
                <a16:creationId xmlns:a16="http://schemas.microsoft.com/office/drawing/2014/main" id="{440A8721-FCF2-434F-B057-8654CF5CFBD2}"/>
              </a:ext>
            </a:extLst>
          </p:cNvPr>
          <p:cNvSpPr txBox="1"/>
          <p:nvPr/>
        </p:nvSpPr>
        <p:spPr>
          <a:xfrm>
            <a:off x="1669312" y="6956688"/>
            <a:ext cx="2147776"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ko-KR" sz="4200" b="0" i="0" u="none" strike="noStrike" cap="none" spc="0" normalizeH="0" baseline="0" dirty="0" err="1">
                <a:ln>
                  <a:noFill/>
                </a:ln>
                <a:solidFill>
                  <a:srgbClr val="000000"/>
                </a:solidFill>
                <a:effectLst/>
                <a:uFillTx/>
                <a:latin typeface="Gill Sans"/>
                <a:ea typeface="Gill Sans"/>
                <a:cs typeface="Gill Sans"/>
                <a:sym typeface="Gill Sans"/>
              </a:rPr>
              <a:t>KeyPad</a:t>
            </a:r>
            <a:endParaRPr kumimoji="0" lang="ko-KR" altLang="en-US" sz="4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4" name="TextBox 3">
            <a:extLst>
              <a:ext uri="{FF2B5EF4-FFF2-40B4-BE49-F238E27FC236}">
                <a16:creationId xmlns:a16="http://schemas.microsoft.com/office/drawing/2014/main" id="{EB8E9130-B801-4279-A18D-803EDEABAB0D}"/>
              </a:ext>
            </a:extLst>
          </p:cNvPr>
          <p:cNvSpPr txBox="1"/>
          <p:nvPr/>
        </p:nvSpPr>
        <p:spPr>
          <a:xfrm>
            <a:off x="5756058" y="7039526"/>
            <a:ext cx="1313121"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ko-KR" dirty="0"/>
              <a:t>LCD</a:t>
            </a:r>
            <a:endParaRPr kumimoji="0" lang="ko-KR" altLang="en-US" sz="4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5" name="TextBox 4">
            <a:extLst>
              <a:ext uri="{FF2B5EF4-FFF2-40B4-BE49-F238E27FC236}">
                <a16:creationId xmlns:a16="http://schemas.microsoft.com/office/drawing/2014/main" id="{92D81933-F33A-49C8-BA2B-8E55D9CEB31B}"/>
              </a:ext>
            </a:extLst>
          </p:cNvPr>
          <p:cNvSpPr txBox="1"/>
          <p:nvPr/>
        </p:nvSpPr>
        <p:spPr>
          <a:xfrm>
            <a:off x="8851604" y="6930776"/>
            <a:ext cx="914400" cy="7489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ko-KR" sz="4200" b="0" i="0" u="none" strike="noStrike" cap="none" spc="0" normalizeH="0" baseline="0" dirty="0">
                <a:ln>
                  <a:noFill/>
                </a:ln>
                <a:solidFill>
                  <a:srgbClr val="000000"/>
                </a:solidFill>
                <a:effectLst/>
                <a:uFillTx/>
                <a:latin typeface="Gill Sans"/>
                <a:ea typeface="Gill Sans"/>
                <a:cs typeface="Gill Sans"/>
                <a:sym typeface="Gill Sans"/>
              </a:rPr>
              <a:t>LED</a:t>
            </a:r>
            <a:endParaRPr kumimoji="0" lang="ko-KR" altLang="en-US" sz="4200" b="0" i="0" u="none" strike="noStrike" cap="none" spc="0" normalizeH="0" baseline="0" dirty="0">
              <a:ln>
                <a:noFill/>
              </a:ln>
              <a:solidFill>
                <a:srgbClr val="000000"/>
              </a:solidFill>
              <a:effectLst/>
              <a:uFillTx/>
              <a:latin typeface="Gill Sans"/>
              <a:ea typeface="Gill Sans"/>
              <a:cs typeface="Gill Sans"/>
              <a:sym typeface="Gill Sans"/>
            </a:endParaRPr>
          </a:p>
        </p:txBody>
      </p:sp>
      <p:pic>
        <p:nvPicPr>
          <p:cNvPr id="7" name="그림 6">
            <a:extLst>
              <a:ext uri="{FF2B5EF4-FFF2-40B4-BE49-F238E27FC236}">
                <a16:creationId xmlns:a16="http://schemas.microsoft.com/office/drawing/2014/main" id="{A68ECB51-4430-46C2-94DA-6B78A23D89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029" y="4118390"/>
            <a:ext cx="3236633" cy="2921136"/>
          </a:xfrm>
          <a:prstGeom prst="rect">
            <a:avLst/>
          </a:prstGeom>
        </p:spPr>
      </p:pic>
      <p:pic>
        <p:nvPicPr>
          <p:cNvPr id="9" name="그림 8">
            <a:extLst>
              <a:ext uri="{FF2B5EF4-FFF2-40B4-BE49-F238E27FC236}">
                <a16:creationId xmlns:a16="http://schemas.microsoft.com/office/drawing/2014/main" id="{ECBDBEE9-100D-4D4A-A1E4-0BA14928FA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355440" y="4171787"/>
            <a:ext cx="2892057" cy="2824023"/>
          </a:xfrm>
          <a:prstGeom prst="rect">
            <a:avLst/>
          </a:prstGeom>
        </p:spPr>
      </p:pic>
      <p:pic>
        <p:nvPicPr>
          <p:cNvPr id="11" name="그림 10">
            <a:extLst>
              <a:ext uri="{FF2B5EF4-FFF2-40B4-BE49-F238E27FC236}">
                <a16:creationId xmlns:a16="http://schemas.microsoft.com/office/drawing/2014/main" id="{BA7F8678-286C-4C04-9C8F-EB18BA7863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1194" y="4035552"/>
            <a:ext cx="2147776" cy="2921137"/>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134318" y="3738623"/>
            <a:ext cx="10648709" cy="4132665"/>
          </a:xfrm>
          <a:prstGeom prst="rect">
            <a:avLst/>
          </a:prstGeom>
          <a:solidFill>
            <a:schemeClr val="bg1"/>
          </a:solidFill>
          <a:ln w="12700" cap="flat">
            <a:noFill/>
            <a:miter lim="400000"/>
          </a:ln>
          <a:effectLst>
            <a:outerShdw blurRad="622300" dist="698500" dir="2700000" algn="tl" rotWithShape="0">
              <a:schemeClr val="bg1">
                <a:lumMod val="85000"/>
                <a:alpha val="52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ko-KR" altLang="en-US" sz="4200" b="0" i="0" u="none" strike="noStrike" cap="none" spc="0" normalizeH="0" baseline="0">
              <a:ln>
                <a:noFill/>
              </a:ln>
              <a:solidFill>
                <a:srgbClr val="000000"/>
              </a:solidFill>
              <a:effectLst/>
              <a:uFillTx/>
              <a:latin typeface="Gill Sans"/>
              <a:ea typeface="Gill Sans"/>
              <a:cs typeface="Gill Sans"/>
              <a:sym typeface="Gill Sans"/>
            </a:endParaRPr>
          </a:p>
        </p:txBody>
      </p:sp>
      <p:sp>
        <p:nvSpPr>
          <p:cNvPr id="463" name="Slide Number"/>
          <p:cNvSpPr>
            <a:spLocks noGrp="1"/>
          </p:cNvSpPr>
          <p:nvPr>
            <p:ph type="sldNum" sz="quarter" idx="2"/>
          </p:nvPr>
        </p:nvSpPr>
        <p:spPr>
          <a:xfrm>
            <a:off x="6057118" y="1356896"/>
            <a:ext cx="719877" cy="1846659"/>
          </a:xfrm>
          <a:prstGeom prst="rect">
            <a:avLst/>
          </a:prstGeom>
          <a:extLst>
            <a:ext uri="{C572A759-6A51-4108-AA02-DFA0A04FC94B}">
              <ma14:wrappingTextBoxFlag xmlns="" xmlns:ma14="http://schemas.microsoft.com/office/mac/drawingml/2011/main" val="1"/>
            </a:ext>
          </a:extLst>
        </p:spPr>
        <p:txBody>
          <a:bodyPr/>
          <a:lstStyle/>
          <a:p>
            <a:r>
              <a:rPr lang="en-US" altLang="ko-KR" sz="12000" dirty="0">
                <a:latin typeface="배달의민족 도현 OTF" panose="020B0600000101010101" pitchFamily="34" charset="-127"/>
                <a:ea typeface="배달의민족 도현 OTF" panose="020B0600000101010101" pitchFamily="34" charset="-127"/>
              </a:rPr>
              <a:t>2</a:t>
            </a:r>
            <a:endParaRPr sz="12000" dirty="0">
              <a:latin typeface="배달의민족 도현 OTF" panose="020B0600000101010101" pitchFamily="34" charset="-127"/>
              <a:ea typeface="배달의민족 도현 OTF" panose="020B0600000101010101" pitchFamily="34" charset="-127"/>
            </a:endParaRPr>
          </a:p>
        </p:txBody>
      </p:sp>
      <p:sp>
        <p:nvSpPr>
          <p:cNvPr id="464" name="Nullam id dolor id nibh ultricies vehicula ut id elit. Cum sociis natoque et dis parturient montes, ridiculus mus. Fusce dapibus, tellus ac cursus commodo, tortor mauris condimentum nibh, ut fermentum massa justo sit amet risus. Morbi leo risus, porta ac consectetur ac, vestibulum at eros. Cras justo, dapibus ac facilisis in, egestas eget quam.Cras justo odio, dapibus ac facilisis in, egestas eget quam. Fusce dapibus, tellus ac cursus commodo, tortor mauris condimentum nibh, ut fermentum massa justo sit amet risus. Cras mattis consectetur purus sit amet fermentum. Integer posuere erat a ante venenatis dapibus posuere velit aliquet. Nullam id dolor id nibh ultricies vehicula ut id elit.…"/>
          <p:cNvSpPr>
            <a:spLocks noGrp="1"/>
          </p:cNvSpPr>
          <p:nvPr>
            <p:ph type="body" sz="half" idx="1"/>
          </p:nvPr>
        </p:nvSpPr>
        <p:spPr>
          <a:xfrm>
            <a:off x="1370409" y="4035552"/>
            <a:ext cx="10263982" cy="3835736"/>
          </a:xfrm>
          <a:prstGeom prst="rect">
            <a:avLst/>
          </a:prstGeom>
        </p:spPr>
        <p:txBody>
          <a:bodyPr/>
          <a:lstStyle/>
          <a:p>
            <a:pPr>
              <a:lnSpc>
                <a:spcPct val="150000"/>
              </a:lnSpc>
            </a:pPr>
            <a:endParaRPr dirty="0"/>
          </a:p>
        </p:txBody>
      </p:sp>
      <p:sp>
        <p:nvSpPr>
          <p:cNvPr id="466" name="Project description"/>
          <p:cNvSpPr>
            <a:spLocks noGrp="1"/>
          </p:cNvSpPr>
          <p:nvPr>
            <p:ph type="title"/>
          </p:nvPr>
        </p:nvSpPr>
        <p:spPr>
          <a:xfrm>
            <a:off x="1370409" y="3174433"/>
            <a:ext cx="10263982" cy="415726"/>
          </a:xfrm>
          <a:prstGeom prst="rect">
            <a:avLst/>
          </a:prstGeom>
        </p:spPr>
        <p:txBody>
          <a:bodyPr/>
          <a:lstStyle/>
          <a:p>
            <a:r>
              <a:rPr lang="en-US" altLang="ko-KR" b="1" dirty="0"/>
              <a:t>Ingredients</a:t>
            </a:r>
            <a:endParaRPr dirty="0">
              <a:latin typeface="배달의민족 도현 OTF" panose="020B0600000101010101" pitchFamily="34" charset="-127"/>
              <a:ea typeface="배달의민족 도현 OTF" panose="020B0600000101010101" pitchFamily="34" charset="-127"/>
            </a:endParaRPr>
          </a:p>
        </p:txBody>
      </p:sp>
      <p:sp>
        <p:nvSpPr>
          <p:cNvPr id="3" name="TextBox 2">
            <a:extLst>
              <a:ext uri="{FF2B5EF4-FFF2-40B4-BE49-F238E27FC236}">
                <a16:creationId xmlns:a16="http://schemas.microsoft.com/office/drawing/2014/main" id="{C8944CC2-2C75-44EE-940A-F9EE8FE137B1}"/>
              </a:ext>
            </a:extLst>
          </p:cNvPr>
          <p:cNvSpPr txBox="1"/>
          <p:nvPr/>
        </p:nvSpPr>
        <p:spPr>
          <a:xfrm>
            <a:off x="1707706" y="6798712"/>
            <a:ext cx="1924493"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ko-KR" altLang="en-US" sz="2400" b="0" i="0" u="none" strike="noStrike" cap="none" spc="0" normalizeH="0" baseline="0" dirty="0">
                <a:ln>
                  <a:noFill/>
                </a:ln>
                <a:solidFill>
                  <a:srgbClr val="000000"/>
                </a:solidFill>
                <a:effectLst/>
                <a:uFillTx/>
                <a:latin typeface="Gill Sans"/>
                <a:ea typeface="Gill Sans"/>
                <a:cs typeface="Gill Sans"/>
                <a:sym typeface="Gill Sans"/>
              </a:rPr>
              <a:t>적외선감지센서</a:t>
            </a:r>
          </a:p>
        </p:txBody>
      </p:sp>
      <p:sp>
        <p:nvSpPr>
          <p:cNvPr id="5" name="TextBox 4">
            <a:extLst>
              <a:ext uri="{FF2B5EF4-FFF2-40B4-BE49-F238E27FC236}">
                <a16:creationId xmlns:a16="http://schemas.microsoft.com/office/drawing/2014/main" id="{6124CAB4-29CA-4521-9A46-CCF092AE4DCB}"/>
              </a:ext>
            </a:extLst>
          </p:cNvPr>
          <p:cNvSpPr txBox="1"/>
          <p:nvPr/>
        </p:nvSpPr>
        <p:spPr>
          <a:xfrm>
            <a:off x="4296744" y="6835730"/>
            <a:ext cx="241359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ko-KR" altLang="en-US" sz="2400" dirty="0"/>
              <a:t>카메라</a:t>
            </a:r>
            <a:r>
              <a:rPr lang="en-US" altLang="ko-KR" sz="2400" dirty="0"/>
              <a:t>(</a:t>
            </a:r>
            <a:r>
              <a:rPr lang="ko-KR" altLang="en-US" sz="2400" dirty="0"/>
              <a:t>모형</a:t>
            </a:r>
            <a:r>
              <a:rPr lang="en-US" altLang="ko-KR" sz="2400" dirty="0"/>
              <a:t>)</a:t>
            </a:r>
            <a:endParaRPr kumimoji="0" lang="ko-KR" altLang="en-US" sz="24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6" name="TextBox 5">
            <a:extLst>
              <a:ext uri="{FF2B5EF4-FFF2-40B4-BE49-F238E27FC236}">
                <a16:creationId xmlns:a16="http://schemas.microsoft.com/office/drawing/2014/main" id="{645E3C00-DB64-453F-BB74-94CF7FA3689F}"/>
              </a:ext>
            </a:extLst>
          </p:cNvPr>
          <p:cNvSpPr txBox="1"/>
          <p:nvPr/>
        </p:nvSpPr>
        <p:spPr>
          <a:xfrm>
            <a:off x="7857460" y="6790585"/>
            <a:ext cx="247738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ko-KR" sz="2400" b="0" i="0" u="none" strike="noStrike" cap="none" spc="0" normalizeH="0" baseline="0" dirty="0">
                <a:ln>
                  <a:noFill/>
                </a:ln>
                <a:solidFill>
                  <a:srgbClr val="000000"/>
                </a:solidFill>
                <a:effectLst/>
                <a:uFillTx/>
                <a:latin typeface="Gill Sans"/>
                <a:ea typeface="Gill Sans"/>
                <a:cs typeface="Gill Sans"/>
                <a:sym typeface="Gill Sans"/>
              </a:rPr>
              <a:t>Reed Switch</a:t>
            </a:r>
            <a:endParaRPr kumimoji="0" lang="ko-KR" altLang="en-US" sz="2400" b="0" i="0" u="none" strike="noStrike" cap="none" spc="0" normalizeH="0" baseline="0" dirty="0">
              <a:ln>
                <a:noFill/>
              </a:ln>
              <a:solidFill>
                <a:srgbClr val="000000"/>
              </a:solidFill>
              <a:effectLst/>
              <a:uFillTx/>
              <a:latin typeface="Gill Sans"/>
              <a:ea typeface="Gill Sans"/>
              <a:cs typeface="Gill Sans"/>
              <a:sym typeface="Gill Sans"/>
            </a:endParaRPr>
          </a:p>
        </p:txBody>
      </p:sp>
      <p:pic>
        <p:nvPicPr>
          <p:cNvPr id="8" name="그림 7">
            <a:extLst>
              <a:ext uri="{FF2B5EF4-FFF2-40B4-BE49-F238E27FC236}">
                <a16:creationId xmlns:a16="http://schemas.microsoft.com/office/drawing/2014/main" id="{9A8F127A-FC15-468B-8408-B49B6208E1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409" y="4035552"/>
            <a:ext cx="2777699" cy="2800178"/>
          </a:xfrm>
          <a:prstGeom prst="rect">
            <a:avLst/>
          </a:prstGeom>
        </p:spPr>
      </p:pic>
      <p:pic>
        <p:nvPicPr>
          <p:cNvPr id="10" name="그림 9">
            <a:extLst>
              <a:ext uri="{FF2B5EF4-FFF2-40B4-BE49-F238E27FC236}">
                <a16:creationId xmlns:a16="http://schemas.microsoft.com/office/drawing/2014/main" id="{FFE6A981-D3B3-479E-8C61-1C6A8616D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6744" y="4035552"/>
            <a:ext cx="2913321" cy="2800178"/>
          </a:xfrm>
          <a:prstGeom prst="rect">
            <a:avLst/>
          </a:prstGeom>
        </p:spPr>
      </p:pic>
      <p:pic>
        <p:nvPicPr>
          <p:cNvPr id="12" name="그림 11">
            <a:extLst>
              <a:ext uri="{FF2B5EF4-FFF2-40B4-BE49-F238E27FC236}">
                <a16:creationId xmlns:a16="http://schemas.microsoft.com/office/drawing/2014/main" id="{4F08F903-A669-4715-8DD5-BFA2E1EBD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1345" y="3887087"/>
            <a:ext cx="2913321" cy="2903497"/>
          </a:xfrm>
          <a:prstGeom prst="rect">
            <a:avLst/>
          </a:prstGeom>
        </p:spPr>
      </p:pic>
    </p:spTree>
    <p:extLst>
      <p:ext uri="{BB962C8B-B14F-4D97-AF65-F5344CB8AC3E}">
        <p14:creationId xmlns:p14="http://schemas.microsoft.com/office/powerpoint/2010/main" val="140579416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Rectangle"/>
          <p:cNvSpPr>
            <a:spLocks noGrp="1"/>
          </p:cNvSpPr>
          <p:nvPr>
            <p:ph type="body" idx="13"/>
          </p:nvPr>
        </p:nvSpPr>
        <p:spPr>
          <a:xfrm flipH="1">
            <a:off x="2812204" y="1189501"/>
            <a:ext cx="9357307" cy="7374599"/>
          </a:xfrm>
          <a:prstGeom prst="rect">
            <a:avLst/>
          </a:prstGeom>
        </p:spPr>
        <p:txBody>
          <a:bodyPr/>
          <a:lstStyle/>
          <a:p>
            <a:pPr>
              <a:defRPr sz="4200"/>
            </a:pPr>
            <a:endParaRPr b="1" dirty="0"/>
          </a:p>
        </p:txBody>
      </p:sp>
      <p:pic>
        <p:nvPicPr>
          <p:cNvPr id="652" name="Image" descr="Image"/>
          <p:cNvPicPr>
            <a:picLocks noGrp="1" noChangeAspect="1"/>
          </p:cNvPicPr>
          <p:nvPr>
            <p:ph type="pic" idx="15"/>
          </p:nvPr>
        </p:nvPicPr>
        <p:blipFill>
          <a:blip r:embed="rId2">
            <a:extLst/>
          </a:blip>
          <a:srcRect/>
          <a:stretch>
            <a:fillRect/>
          </a:stretch>
        </p:blipFill>
        <p:spPr>
          <a:xfrm>
            <a:off x="1230869" y="1631941"/>
            <a:ext cx="3160296" cy="6489892"/>
          </a:xfrm>
          <a:prstGeom prst="rect">
            <a:avLst/>
          </a:prstGeom>
        </p:spPr>
      </p:pic>
      <p:sp>
        <p:nvSpPr>
          <p:cNvPr id="21" name="Slide Number"/>
          <p:cNvSpPr>
            <a:spLocks noGrp="1"/>
          </p:cNvSpPr>
          <p:nvPr>
            <p:ph type="sldNum" sz="quarter" idx="2"/>
          </p:nvPr>
        </p:nvSpPr>
        <p:spPr>
          <a:xfrm>
            <a:off x="7474539" y="1684881"/>
            <a:ext cx="719877" cy="1846659"/>
          </a:xfrm>
          <a:prstGeom prst="rect">
            <a:avLst/>
          </a:prstGeom>
          <a:extLst>
            <a:ext uri="{C572A759-6A51-4108-AA02-DFA0A04FC94B}">
              <ma14:wrappingTextBoxFlag xmlns="" xmlns:ma14="http://schemas.microsoft.com/office/mac/drawingml/2011/main" val="1"/>
            </a:ext>
          </a:extLst>
        </p:spPr>
        <p:txBody>
          <a:bodyPr/>
          <a:lstStyle/>
          <a:p>
            <a:r>
              <a:rPr lang="en-US" altLang="ko-KR" sz="12000" dirty="0">
                <a:latin typeface="배달의민족 도현 OTF" panose="020B0600000101010101" pitchFamily="34" charset="-127"/>
                <a:ea typeface="배달의민족 도현 OTF" panose="020B0600000101010101" pitchFamily="34" charset="-127"/>
              </a:rPr>
              <a:t>3</a:t>
            </a:r>
            <a:endParaRPr sz="12000" dirty="0">
              <a:latin typeface="배달의민족 도현 OTF" panose="020B0600000101010101" pitchFamily="34" charset="-127"/>
              <a:ea typeface="배달의민족 도현 OTF" panose="020B0600000101010101" pitchFamily="34" charset="-127"/>
            </a:endParaRPr>
          </a:p>
        </p:txBody>
      </p:sp>
      <p:sp>
        <p:nvSpPr>
          <p:cNvPr id="33" name="HEADING HERE"/>
          <p:cNvSpPr txBox="1">
            <a:spLocks/>
          </p:cNvSpPr>
          <p:nvPr/>
        </p:nvSpPr>
        <p:spPr>
          <a:xfrm>
            <a:off x="4857605" y="4326894"/>
            <a:ext cx="4111228" cy="1036324"/>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pPr marL="342900" indent="-342900" algn="l">
              <a:buFontTx/>
              <a:buChar char="-"/>
            </a:pPr>
            <a:r>
              <a:rPr lang="ko-KR" altLang="en-US" sz="2000" dirty="0">
                <a:latin typeface="배달의민족 도현 OTF" panose="020B0600000101010101" pitchFamily="34" charset="-127"/>
                <a:ea typeface="배달의민족 도현 OTF" panose="020B0600000101010101" pitchFamily="34" charset="-127"/>
              </a:rPr>
              <a:t>문을 열고 닫을 수 있는 기능</a:t>
            </a:r>
            <a:endParaRPr lang="en-US" altLang="ko-KR" sz="2000" dirty="0">
              <a:latin typeface="배달의민족 도현 OTF" panose="020B0600000101010101" pitchFamily="34" charset="-127"/>
              <a:ea typeface="배달의민족 도현 OTF" panose="020B0600000101010101" pitchFamily="34" charset="-127"/>
            </a:endParaRPr>
          </a:p>
          <a:p>
            <a:pPr marL="342900" indent="-342900" algn="l">
              <a:buFontTx/>
              <a:buChar char="-"/>
            </a:pPr>
            <a:r>
              <a:rPr lang="ko-KR" altLang="en-US" sz="2000" dirty="0">
                <a:latin typeface="배달의민족 도현 OTF" panose="020B0600000101010101" pitchFamily="34" charset="-127"/>
                <a:ea typeface="배달의민족 도현 OTF" panose="020B0600000101010101" pitchFamily="34" charset="-127"/>
              </a:rPr>
              <a:t>불 끄고 키기 가능</a:t>
            </a:r>
            <a:endParaRPr lang="en-US" altLang="ko-KR" sz="2000" dirty="0">
              <a:latin typeface="배달의민족 도현 OTF" panose="020B0600000101010101" pitchFamily="34" charset="-127"/>
              <a:ea typeface="배달의민족 도현 OTF" panose="020B0600000101010101" pitchFamily="34" charset="-127"/>
            </a:endParaRPr>
          </a:p>
          <a:p>
            <a:pPr marL="342900" indent="-342900">
              <a:buFontTx/>
              <a:buChar char="-"/>
            </a:pPr>
            <a:endParaRPr lang="en-US" altLang="ko-KR" sz="2000" dirty="0">
              <a:latin typeface="배달의민족 도현 OTF" panose="020B0600000101010101" pitchFamily="34" charset="-127"/>
              <a:ea typeface="배달의민족 도현 OTF" panose="020B0600000101010101" pitchFamily="34" charset="-127"/>
            </a:endParaRPr>
          </a:p>
        </p:txBody>
      </p:sp>
      <p:grpSp>
        <p:nvGrpSpPr>
          <p:cNvPr id="43" name="Group 24"/>
          <p:cNvGrpSpPr/>
          <p:nvPr/>
        </p:nvGrpSpPr>
        <p:grpSpPr>
          <a:xfrm>
            <a:off x="4926126" y="3531540"/>
            <a:ext cx="344868" cy="399240"/>
            <a:chOff x="1285876" y="2968625"/>
            <a:chExt cx="352425" cy="407988"/>
          </a:xfrm>
          <a:solidFill>
            <a:schemeClr val="tx1"/>
          </a:solidFill>
        </p:grpSpPr>
        <p:sp>
          <p:nvSpPr>
            <p:cNvPr id="44" name="Freeform 18"/>
            <p:cNvSpPr>
              <a:spLocks noEditPoints="1"/>
            </p:cNvSpPr>
            <p:nvPr/>
          </p:nvSpPr>
          <p:spPr bwMode="auto">
            <a:xfrm>
              <a:off x="1285876" y="2968625"/>
              <a:ext cx="352425" cy="407988"/>
            </a:xfrm>
            <a:custGeom>
              <a:avLst/>
              <a:gdLst>
                <a:gd name="T0" fmla="*/ 164 w 166"/>
                <a:gd name="T1" fmla="*/ 163 h 193"/>
                <a:gd name="T2" fmla="*/ 139 w 166"/>
                <a:gd name="T3" fmla="*/ 120 h 193"/>
                <a:gd name="T4" fmla="*/ 150 w 166"/>
                <a:gd name="T5" fmla="*/ 114 h 193"/>
                <a:gd name="T6" fmla="*/ 149 w 166"/>
                <a:gd name="T7" fmla="*/ 94 h 193"/>
                <a:gd name="T8" fmla="*/ 160 w 166"/>
                <a:gd name="T9" fmla="*/ 76 h 193"/>
                <a:gd name="T10" fmla="*/ 149 w 166"/>
                <a:gd name="T11" fmla="*/ 57 h 193"/>
                <a:gd name="T12" fmla="*/ 150 w 166"/>
                <a:gd name="T13" fmla="*/ 36 h 193"/>
                <a:gd name="T14" fmla="*/ 131 w 166"/>
                <a:gd name="T15" fmla="*/ 27 h 193"/>
                <a:gd name="T16" fmla="*/ 121 w 166"/>
                <a:gd name="T17" fmla="*/ 9 h 193"/>
                <a:gd name="T18" fmla="*/ 101 w 166"/>
                <a:gd name="T19" fmla="*/ 11 h 193"/>
                <a:gd name="T20" fmla="*/ 83 w 166"/>
                <a:gd name="T21" fmla="*/ 0 h 193"/>
                <a:gd name="T22" fmla="*/ 65 w 166"/>
                <a:gd name="T23" fmla="*/ 11 h 193"/>
                <a:gd name="T24" fmla="*/ 45 w 166"/>
                <a:gd name="T25" fmla="*/ 9 h 193"/>
                <a:gd name="T26" fmla="*/ 35 w 166"/>
                <a:gd name="T27" fmla="*/ 27 h 193"/>
                <a:gd name="T28" fmla="*/ 16 w 166"/>
                <a:gd name="T29" fmla="*/ 37 h 193"/>
                <a:gd name="T30" fmla="*/ 17 w 166"/>
                <a:gd name="T31" fmla="*/ 57 h 193"/>
                <a:gd name="T32" fmla="*/ 6 w 166"/>
                <a:gd name="T33" fmla="*/ 76 h 193"/>
                <a:gd name="T34" fmla="*/ 17 w 166"/>
                <a:gd name="T35" fmla="*/ 93 h 193"/>
                <a:gd name="T36" fmla="*/ 16 w 166"/>
                <a:gd name="T37" fmla="*/ 114 h 193"/>
                <a:gd name="T38" fmla="*/ 26 w 166"/>
                <a:gd name="T39" fmla="*/ 119 h 193"/>
                <a:gd name="T40" fmla="*/ 27 w 166"/>
                <a:gd name="T41" fmla="*/ 121 h 193"/>
                <a:gd name="T42" fmla="*/ 2 w 166"/>
                <a:gd name="T43" fmla="*/ 163 h 193"/>
                <a:gd name="T44" fmla="*/ 5 w 166"/>
                <a:gd name="T45" fmla="*/ 169 h 193"/>
                <a:gd name="T46" fmla="*/ 22 w 166"/>
                <a:gd name="T47" fmla="*/ 170 h 193"/>
                <a:gd name="T48" fmla="*/ 32 w 166"/>
                <a:gd name="T49" fmla="*/ 175 h 193"/>
                <a:gd name="T50" fmla="*/ 41 w 166"/>
                <a:gd name="T51" fmla="*/ 190 h 193"/>
                <a:gd name="T52" fmla="*/ 47 w 166"/>
                <a:gd name="T53" fmla="*/ 190 h 193"/>
                <a:gd name="T54" fmla="*/ 73 w 166"/>
                <a:gd name="T55" fmla="*/ 146 h 193"/>
                <a:gd name="T56" fmla="*/ 74 w 166"/>
                <a:gd name="T57" fmla="*/ 146 h 193"/>
                <a:gd name="T58" fmla="*/ 84 w 166"/>
                <a:gd name="T59" fmla="*/ 150 h 193"/>
                <a:gd name="T60" fmla="*/ 93 w 166"/>
                <a:gd name="T61" fmla="*/ 146 h 193"/>
                <a:gd name="T62" fmla="*/ 94 w 166"/>
                <a:gd name="T63" fmla="*/ 146 h 193"/>
                <a:gd name="T64" fmla="*/ 119 w 166"/>
                <a:gd name="T65" fmla="*/ 189 h 193"/>
                <a:gd name="T66" fmla="*/ 126 w 166"/>
                <a:gd name="T67" fmla="*/ 189 h 193"/>
                <a:gd name="T68" fmla="*/ 135 w 166"/>
                <a:gd name="T69" fmla="*/ 175 h 193"/>
                <a:gd name="T70" fmla="*/ 144 w 166"/>
                <a:gd name="T71" fmla="*/ 169 h 193"/>
                <a:gd name="T72" fmla="*/ 161 w 166"/>
                <a:gd name="T73" fmla="*/ 169 h 193"/>
                <a:gd name="T74" fmla="*/ 164 w 166"/>
                <a:gd name="T75" fmla="*/ 163 h 193"/>
                <a:gd name="T76" fmla="*/ 111 w 166"/>
                <a:gd name="T77" fmla="*/ 124 h 193"/>
                <a:gd name="T78" fmla="*/ 53 w 166"/>
                <a:gd name="T79" fmla="*/ 123 h 193"/>
                <a:gd name="T80" fmla="*/ 35 w 166"/>
                <a:gd name="T81" fmla="*/ 47 h 193"/>
                <a:gd name="T82" fmla="*/ 110 w 166"/>
                <a:gd name="T83" fmla="*/ 26 h 193"/>
                <a:gd name="T84" fmla="*/ 111 w 166"/>
                <a:gd name="T85" fmla="*/ 26 h 193"/>
                <a:gd name="T86" fmla="*/ 111 w 166"/>
                <a:gd name="T87" fmla="*/ 26 h 193"/>
                <a:gd name="T88" fmla="*/ 132 w 166"/>
                <a:gd name="T89" fmla="*/ 47 h 193"/>
                <a:gd name="T90" fmla="*/ 111 w 166"/>
                <a:gd name="T91" fmla="*/ 124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6" h="193">
                  <a:moveTo>
                    <a:pt x="164" y="163"/>
                  </a:moveTo>
                  <a:cubicBezTo>
                    <a:pt x="164" y="163"/>
                    <a:pt x="143" y="126"/>
                    <a:pt x="139" y="120"/>
                  </a:cubicBezTo>
                  <a:cubicBezTo>
                    <a:pt x="144" y="119"/>
                    <a:pt x="148" y="117"/>
                    <a:pt x="150" y="114"/>
                  </a:cubicBezTo>
                  <a:cubicBezTo>
                    <a:pt x="153" y="109"/>
                    <a:pt x="148" y="99"/>
                    <a:pt x="149" y="94"/>
                  </a:cubicBezTo>
                  <a:cubicBezTo>
                    <a:pt x="151" y="87"/>
                    <a:pt x="160" y="82"/>
                    <a:pt x="160" y="76"/>
                  </a:cubicBezTo>
                  <a:cubicBezTo>
                    <a:pt x="160" y="70"/>
                    <a:pt x="150" y="63"/>
                    <a:pt x="149" y="57"/>
                  </a:cubicBezTo>
                  <a:cubicBezTo>
                    <a:pt x="147" y="51"/>
                    <a:pt x="153" y="42"/>
                    <a:pt x="150" y="36"/>
                  </a:cubicBezTo>
                  <a:cubicBezTo>
                    <a:pt x="147" y="31"/>
                    <a:pt x="136" y="31"/>
                    <a:pt x="131" y="27"/>
                  </a:cubicBezTo>
                  <a:cubicBezTo>
                    <a:pt x="127" y="23"/>
                    <a:pt x="127" y="12"/>
                    <a:pt x="121" y="9"/>
                  </a:cubicBezTo>
                  <a:cubicBezTo>
                    <a:pt x="116" y="6"/>
                    <a:pt x="107" y="12"/>
                    <a:pt x="101" y="11"/>
                  </a:cubicBezTo>
                  <a:cubicBezTo>
                    <a:pt x="95" y="9"/>
                    <a:pt x="90" y="0"/>
                    <a:pt x="83" y="0"/>
                  </a:cubicBezTo>
                  <a:cubicBezTo>
                    <a:pt x="77" y="0"/>
                    <a:pt x="67" y="10"/>
                    <a:pt x="65" y="11"/>
                  </a:cubicBezTo>
                  <a:cubicBezTo>
                    <a:pt x="59" y="12"/>
                    <a:pt x="50" y="6"/>
                    <a:pt x="45" y="9"/>
                  </a:cubicBezTo>
                  <a:cubicBezTo>
                    <a:pt x="39" y="12"/>
                    <a:pt x="39" y="23"/>
                    <a:pt x="35" y="27"/>
                  </a:cubicBezTo>
                  <a:cubicBezTo>
                    <a:pt x="30" y="31"/>
                    <a:pt x="20" y="31"/>
                    <a:pt x="16" y="37"/>
                  </a:cubicBezTo>
                  <a:cubicBezTo>
                    <a:pt x="13" y="42"/>
                    <a:pt x="19" y="51"/>
                    <a:pt x="17" y="57"/>
                  </a:cubicBezTo>
                  <a:cubicBezTo>
                    <a:pt x="16" y="63"/>
                    <a:pt x="6" y="69"/>
                    <a:pt x="6" y="76"/>
                  </a:cubicBezTo>
                  <a:cubicBezTo>
                    <a:pt x="6" y="82"/>
                    <a:pt x="16" y="87"/>
                    <a:pt x="17" y="93"/>
                  </a:cubicBezTo>
                  <a:cubicBezTo>
                    <a:pt x="19" y="99"/>
                    <a:pt x="13" y="108"/>
                    <a:pt x="16" y="114"/>
                  </a:cubicBezTo>
                  <a:cubicBezTo>
                    <a:pt x="18" y="117"/>
                    <a:pt x="22" y="118"/>
                    <a:pt x="26" y="119"/>
                  </a:cubicBezTo>
                  <a:cubicBezTo>
                    <a:pt x="26" y="120"/>
                    <a:pt x="27" y="120"/>
                    <a:pt x="27" y="121"/>
                  </a:cubicBezTo>
                  <a:cubicBezTo>
                    <a:pt x="24" y="126"/>
                    <a:pt x="2" y="163"/>
                    <a:pt x="2" y="163"/>
                  </a:cubicBezTo>
                  <a:cubicBezTo>
                    <a:pt x="0" y="166"/>
                    <a:pt x="2" y="169"/>
                    <a:pt x="5" y="169"/>
                  </a:cubicBezTo>
                  <a:cubicBezTo>
                    <a:pt x="22" y="170"/>
                    <a:pt x="22" y="170"/>
                    <a:pt x="22" y="170"/>
                  </a:cubicBezTo>
                  <a:cubicBezTo>
                    <a:pt x="26" y="170"/>
                    <a:pt x="30" y="172"/>
                    <a:pt x="32" y="175"/>
                  </a:cubicBezTo>
                  <a:cubicBezTo>
                    <a:pt x="41" y="190"/>
                    <a:pt x="41" y="190"/>
                    <a:pt x="41" y="190"/>
                  </a:cubicBezTo>
                  <a:cubicBezTo>
                    <a:pt x="43" y="193"/>
                    <a:pt x="46" y="193"/>
                    <a:pt x="47" y="190"/>
                  </a:cubicBezTo>
                  <a:cubicBezTo>
                    <a:pt x="47" y="190"/>
                    <a:pt x="73" y="146"/>
                    <a:pt x="73" y="146"/>
                  </a:cubicBezTo>
                  <a:cubicBezTo>
                    <a:pt x="73" y="145"/>
                    <a:pt x="74" y="145"/>
                    <a:pt x="74" y="146"/>
                  </a:cubicBezTo>
                  <a:cubicBezTo>
                    <a:pt x="77" y="148"/>
                    <a:pt x="80" y="150"/>
                    <a:pt x="84" y="150"/>
                  </a:cubicBezTo>
                  <a:cubicBezTo>
                    <a:pt x="87" y="150"/>
                    <a:pt x="90" y="148"/>
                    <a:pt x="93" y="146"/>
                  </a:cubicBezTo>
                  <a:cubicBezTo>
                    <a:pt x="93" y="145"/>
                    <a:pt x="93" y="145"/>
                    <a:pt x="94" y="146"/>
                  </a:cubicBezTo>
                  <a:cubicBezTo>
                    <a:pt x="94" y="146"/>
                    <a:pt x="119" y="189"/>
                    <a:pt x="119" y="189"/>
                  </a:cubicBezTo>
                  <a:cubicBezTo>
                    <a:pt x="121" y="192"/>
                    <a:pt x="124" y="192"/>
                    <a:pt x="126" y="189"/>
                  </a:cubicBezTo>
                  <a:cubicBezTo>
                    <a:pt x="135" y="175"/>
                    <a:pt x="135" y="175"/>
                    <a:pt x="135" y="175"/>
                  </a:cubicBezTo>
                  <a:cubicBezTo>
                    <a:pt x="137" y="172"/>
                    <a:pt x="141" y="170"/>
                    <a:pt x="144" y="169"/>
                  </a:cubicBezTo>
                  <a:cubicBezTo>
                    <a:pt x="161" y="169"/>
                    <a:pt x="161" y="169"/>
                    <a:pt x="161" y="169"/>
                  </a:cubicBezTo>
                  <a:cubicBezTo>
                    <a:pt x="165" y="169"/>
                    <a:pt x="166" y="166"/>
                    <a:pt x="164" y="163"/>
                  </a:cubicBezTo>
                  <a:close/>
                  <a:moveTo>
                    <a:pt x="111" y="124"/>
                  </a:moveTo>
                  <a:cubicBezTo>
                    <a:pt x="93" y="135"/>
                    <a:pt x="70" y="133"/>
                    <a:pt x="53" y="123"/>
                  </a:cubicBezTo>
                  <a:cubicBezTo>
                    <a:pt x="28" y="107"/>
                    <a:pt x="19" y="73"/>
                    <a:pt x="35" y="47"/>
                  </a:cubicBezTo>
                  <a:cubicBezTo>
                    <a:pt x="50" y="21"/>
                    <a:pt x="83" y="11"/>
                    <a:pt x="110" y="26"/>
                  </a:cubicBezTo>
                  <a:cubicBezTo>
                    <a:pt x="110" y="26"/>
                    <a:pt x="110" y="26"/>
                    <a:pt x="111" y="26"/>
                  </a:cubicBezTo>
                  <a:cubicBezTo>
                    <a:pt x="111" y="26"/>
                    <a:pt x="111" y="26"/>
                    <a:pt x="111" y="26"/>
                  </a:cubicBezTo>
                  <a:cubicBezTo>
                    <a:pt x="119" y="31"/>
                    <a:pt x="126" y="38"/>
                    <a:pt x="132" y="47"/>
                  </a:cubicBezTo>
                  <a:cubicBezTo>
                    <a:pt x="147" y="74"/>
                    <a:pt x="138" y="108"/>
                    <a:pt x="111" y="12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5" name="Freeform 19"/>
            <p:cNvSpPr>
              <a:spLocks noEditPoints="1"/>
            </p:cNvSpPr>
            <p:nvPr/>
          </p:nvSpPr>
          <p:spPr bwMode="auto">
            <a:xfrm>
              <a:off x="1347788" y="3021013"/>
              <a:ext cx="228600" cy="220663"/>
            </a:xfrm>
            <a:custGeom>
              <a:avLst/>
              <a:gdLst>
                <a:gd name="T0" fmla="*/ 78 w 108"/>
                <a:gd name="T1" fmla="*/ 9 h 104"/>
                <a:gd name="T2" fmla="*/ 78 w 108"/>
                <a:gd name="T3" fmla="*/ 9 h 104"/>
                <a:gd name="T4" fmla="*/ 30 w 108"/>
                <a:gd name="T5" fmla="*/ 9 h 104"/>
                <a:gd name="T6" fmla="*/ 13 w 108"/>
                <a:gd name="T7" fmla="*/ 74 h 104"/>
                <a:gd name="T8" fmla="*/ 29 w 108"/>
                <a:gd name="T9" fmla="*/ 90 h 104"/>
                <a:gd name="T10" fmla="*/ 31 w 108"/>
                <a:gd name="T11" fmla="*/ 91 h 104"/>
                <a:gd name="T12" fmla="*/ 95 w 108"/>
                <a:gd name="T13" fmla="*/ 74 h 104"/>
                <a:gd name="T14" fmla="*/ 78 w 108"/>
                <a:gd name="T15" fmla="*/ 9 h 104"/>
                <a:gd name="T16" fmla="*/ 84 w 108"/>
                <a:gd name="T17" fmla="*/ 46 h 104"/>
                <a:gd name="T18" fmla="*/ 76 w 108"/>
                <a:gd name="T19" fmla="*/ 54 h 104"/>
                <a:gd name="T20" fmla="*/ 72 w 108"/>
                <a:gd name="T21" fmla="*/ 64 h 104"/>
                <a:gd name="T22" fmla="*/ 74 w 108"/>
                <a:gd name="T23" fmla="*/ 75 h 104"/>
                <a:gd name="T24" fmla="*/ 70 w 108"/>
                <a:gd name="T25" fmla="*/ 79 h 104"/>
                <a:gd name="T26" fmla="*/ 60 w 108"/>
                <a:gd name="T27" fmla="*/ 73 h 104"/>
                <a:gd name="T28" fmla="*/ 49 w 108"/>
                <a:gd name="T29" fmla="*/ 73 h 104"/>
                <a:gd name="T30" fmla="*/ 39 w 108"/>
                <a:gd name="T31" fmla="*/ 79 h 104"/>
                <a:gd name="T32" fmla="*/ 35 w 108"/>
                <a:gd name="T33" fmla="*/ 75 h 104"/>
                <a:gd name="T34" fmla="*/ 37 w 108"/>
                <a:gd name="T35" fmla="*/ 64 h 104"/>
                <a:gd name="T36" fmla="*/ 33 w 108"/>
                <a:gd name="T37" fmla="*/ 54 h 104"/>
                <a:gd name="T38" fmla="*/ 25 w 108"/>
                <a:gd name="T39" fmla="*/ 46 h 104"/>
                <a:gd name="T40" fmla="*/ 27 w 108"/>
                <a:gd name="T41" fmla="*/ 41 h 104"/>
                <a:gd name="T42" fmla="*/ 38 w 108"/>
                <a:gd name="T43" fmla="*/ 39 h 104"/>
                <a:gd name="T44" fmla="*/ 47 w 108"/>
                <a:gd name="T45" fmla="*/ 33 h 104"/>
                <a:gd name="T46" fmla="*/ 52 w 108"/>
                <a:gd name="T47" fmla="*/ 23 h 104"/>
                <a:gd name="T48" fmla="*/ 57 w 108"/>
                <a:gd name="T49" fmla="*/ 23 h 104"/>
                <a:gd name="T50" fmla="*/ 62 w 108"/>
                <a:gd name="T51" fmla="*/ 33 h 104"/>
                <a:gd name="T52" fmla="*/ 71 w 108"/>
                <a:gd name="T53" fmla="*/ 39 h 104"/>
                <a:gd name="T54" fmla="*/ 82 w 108"/>
                <a:gd name="T55" fmla="*/ 41 h 104"/>
                <a:gd name="T56" fmla="*/ 84 w 108"/>
                <a:gd name="T57" fmla="*/ 4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4">
                  <a:moveTo>
                    <a:pt x="78" y="9"/>
                  </a:moveTo>
                  <a:cubicBezTo>
                    <a:pt x="78" y="9"/>
                    <a:pt x="78" y="9"/>
                    <a:pt x="78" y="9"/>
                  </a:cubicBezTo>
                  <a:cubicBezTo>
                    <a:pt x="64" y="1"/>
                    <a:pt x="45" y="0"/>
                    <a:pt x="30" y="9"/>
                  </a:cubicBezTo>
                  <a:cubicBezTo>
                    <a:pt x="8" y="22"/>
                    <a:pt x="0" y="51"/>
                    <a:pt x="13" y="74"/>
                  </a:cubicBezTo>
                  <a:cubicBezTo>
                    <a:pt x="17" y="81"/>
                    <a:pt x="23" y="86"/>
                    <a:pt x="29" y="90"/>
                  </a:cubicBezTo>
                  <a:cubicBezTo>
                    <a:pt x="29" y="91"/>
                    <a:pt x="30" y="91"/>
                    <a:pt x="31" y="91"/>
                  </a:cubicBezTo>
                  <a:cubicBezTo>
                    <a:pt x="53" y="104"/>
                    <a:pt x="82" y="97"/>
                    <a:pt x="95" y="74"/>
                  </a:cubicBezTo>
                  <a:cubicBezTo>
                    <a:pt x="108" y="51"/>
                    <a:pt x="101" y="22"/>
                    <a:pt x="78" y="9"/>
                  </a:cubicBezTo>
                  <a:close/>
                  <a:moveTo>
                    <a:pt x="84" y="46"/>
                  </a:moveTo>
                  <a:cubicBezTo>
                    <a:pt x="76" y="54"/>
                    <a:pt x="76" y="54"/>
                    <a:pt x="76" y="54"/>
                  </a:cubicBezTo>
                  <a:cubicBezTo>
                    <a:pt x="73" y="56"/>
                    <a:pt x="72" y="61"/>
                    <a:pt x="72" y="64"/>
                  </a:cubicBezTo>
                  <a:cubicBezTo>
                    <a:pt x="74" y="75"/>
                    <a:pt x="74" y="75"/>
                    <a:pt x="74" y="75"/>
                  </a:cubicBezTo>
                  <a:cubicBezTo>
                    <a:pt x="75" y="79"/>
                    <a:pt x="73" y="80"/>
                    <a:pt x="70" y="79"/>
                  </a:cubicBezTo>
                  <a:cubicBezTo>
                    <a:pt x="60" y="73"/>
                    <a:pt x="60" y="73"/>
                    <a:pt x="60" y="73"/>
                  </a:cubicBezTo>
                  <a:cubicBezTo>
                    <a:pt x="57" y="72"/>
                    <a:pt x="52" y="72"/>
                    <a:pt x="49" y="73"/>
                  </a:cubicBezTo>
                  <a:cubicBezTo>
                    <a:pt x="39" y="79"/>
                    <a:pt x="39" y="79"/>
                    <a:pt x="39" y="79"/>
                  </a:cubicBezTo>
                  <a:cubicBezTo>
                    <a:pt x="36" y="80"/>
                    <a:pt x="34" y="79"/>
                    <a:pt x="35" y="75"/>
                  </a:cubicBezTo>
                  <a:cubicBezTo>
                    <a:pt x="37" y="64"/>
                    <a:pt x="37" y="64"/>
                    <a:pt x="37" y="64"/>
                  </a:cubicBezTo>
                  <a:cubicBezTo>
                    <a:pt x="37" y="61"/>
                    <a:pt x="36" y="56"/>
                    <a:pt x="33" y="54"/>
                  </a:cubicBezTo>
                  <a:cubicBezTo>
                    <a:pt x="25" y="46"/>
                    <a:pt x="25" y="46"/>
                    <a:pt x="25" y="46"/>
                  </a:cubicBezTo>
                  <a:cubicBezTo>
                    <a:pt x="23" y="44"/>
                    <a:pt x="24" y="41"/>
                    <a:pt x="27" y="41"/>
                  </a:cubicBezTo>
                  <a:cubicBezTo>
                    <a:pt x="38" y="39"/>
                    <a:pt x="38" y="39"/>
                    <a:pt x="38" y="39"/>
                  </a:cubicBezTo>
                  <a:cubicBezTo>
                    <a:pt x="41" y="39"/>
                    <a:pt x="45" y="36"/>
                    <a:pt x="47" y="33"/>
                  </a:cubicBezTo>
                  <a:cubicBezTo>
                    <a:pt x="52" y="23"/>
                    <a:pt x="52" y="23"/>
                    <a:pt x="52" y="23"/>
                  </a:cubicBezTo>
                  <a:cubicBezTo>
                    <a:pt x="53" y="20"/>
                    <a:pt x="56" y="20"/>
                    <a:pt x="57" y="23"/>
                  </a:cubicBezTo>
                  <a:cubicBezTo>
                    <a:pt x="62" y="33"/>
                    <a:pt x="62" y="33"/>
                    <a:pt x="62" y="33"/>
                  </a:cubicBezTo>
                  <a:cubicBezTo>
                    <a:pt x="64" y="36"/>
                    <a:pt x="68" y="39"/>
                    <a:pt x="71" y="39"/>
                  </a:cubicBezTo>
                  <a:cubicBezTo>
                    <a:pt x="82" y="41"/>
                    <a:pt x="82" y="41"/>
                    <a:pt x="82" y="41"/>
                  </a:cubicBezTo>
                  <a:cubicBezTo>
                    <a:pt x="85" y="41"/>
                    <a:pt x="86" y="44"/>
                    <a:pt x="84" y="4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46" name="Group 57"/>
          <p:cNvGrpSpPr/>
          <p:nvPr/>
        </p:nvGrpSpPr>
        <p:grpSpPr>
          <a:xfrm>
            <a:off x="4926126" y="5432407"/>
            <a:ext cx="284282" cy="326925"/>
            <a:chOff x="1354138" y="4521200"/>
            <a:chExt cx="285750" cy="328613"/>
          </a:xfrm>
          <a:solidFill>
            <a:schemeClr val="tx1"/>
          </a:solidFill>
        </p:grpSpPr>
        <p:sp>
          <p:nvSpPr>
            <p:cNvPr id="47" name="Freeform 45"/>
            <p:cNvSpPr>
              <a:spLocks noEditPoints="1"/>
            </p:cNvSpPr>
            <p:nvPr/>
          </p:nvSpPr>
          <p:spPr bwMode="auto">
            <a:xfrm>
              <a:off x="1354138" y="4521200"/>
              <a:ext cx="285750" cy="328613"/>
            </a:xfrm>
            <a:custGeom>
              <a:avLst/>
              <a:gdLst>
                <a:gd name="T0" fmla="*/ 135 w 135"/>
                <a:gd name="T1" fmla="*/ 9 h 155"/>
                <a:gd name="T2" fmla="*/ 135 w 135"/>
                <a:gd name="T3" fmla="*/ 8 h 155"/>
                <a:gd name="T4" fmla="*/ 127 w 135"/>
                <a:gd name="T5" fmla="*/ 0 h 155"/>
                <a:gd name="T6" fmla="*/ 8 w 135"/>
                <a:gd name="T7" fmla="*/ 0 h 155"/>
                <a:gd name="T8" fmla="*/ 0 w 135"/>
                <a:gd name="T9" fmla="*/ 8 h 155"/>
                <a:gd name="T10" fmla="*/ 0 w 135"/>
                <a:gd name="T11" fmla="*/ 9 h 155"/>
                <a:gd name="T12" fmla="*/ 8 w 135"/>
                <a:gd name="T13" fmla="*/ 17 h 155"/>
                <a:gd name="T14" fmla="*/ 11 w 135"/>
                <a:gd name="T15" fmla="*/ 17 h 155"/>
                <a:gd name="T16" fmla="*/ 12 w 135"/>
                <a:gd name="T17" fmla="*/ 19 h 155"/>
                <a:gd name="T18" fmla="*/ 19 w 135"/>
                <a:gd name="T19" fmla="*/ 45 h 155"/>
                <a:gd name="T20" fmla="*/ 47 w 135"/>
                <a:gd name="T21" fmla="*/ 76 h 155"/>
                <a:gd name="T22" fmla="*/ 47 w 135"/>
                <a:gd name="T23" fmla="*/ 79 h 155"/>
                <a:gd name="T24" fmla="*/ 19 w 135"/>
                <a:gd name="T25" fmla="*/ 111 h 155"/>
                <a:gd name="T26" fmla="*/ 12 w 135"/>
                <a:gd name="T27" fmla="*/ 136 h 155"/>
                <a:gd name="T28" fmla="*/ 11 w 135"/>
                <a:gd name="T29" fmla="*/ 138 h 155"/>
                <a:gd name="T30" fmla="*/ 8 w 135"/>
                <a:gd name="T31" fmla="*/ 138 h 155"/>
                <a:gd name="T32" fmla="*/ 0 w 135"/>
                <a:gd name="T33" fmla="*/ 146 h 155"/>
                <a:gd name="T34" fmla="*/ 0 w 135"/>
                <a:gd name="T35" fmla="*/ 147 h 155"/>
                <a:gd name="T36" fmla="*/ 8 w 135"/>
                <a:gd name="T37" fmla="*/ 155 h 155"/>
                <a:gd name="T38" fmla="*/ 127 w 135"/>
                <a:gd name="T39" fmla="*/ 155 h 155"/>
                <a:gd name="T40" fmla="*/ 135 w 135"/>
                <a:gd name="T41" fmla="*/ 147 h 155"/>
                <a:gd name="T42" fmla="*/ 135 w 135"/>
                <a:gd name="T43" fmla="*/ 146 h 155"/>
                <a:gd name="T44" fmla="*/ 127 w 135"/>
                <a:gd name="T45" fmla="*/ 138 h 155"/>
                <a:gd name="T46" fmla="*/ 125 w 135"/>
                <a:gd name="T47" fmla="*/ 138 h 155"/>
                <a:gd name="T48" fmla="*/ 122 w 135"/>
                <a:gd name="T49" fmla="*/ 135 h 155"/>
                <a:gd name="T50" fmla="*/ 117 w 135"/>
                <a:gd name="T51" fmla="*/ 110 h 155"/>
                <a:gd name="T52" fmla="*/ 89 w 135"/>
                <a:gd name="T53" fmla="*/ 80 h 155"/>
                <a:gd name="T54" fmla="*/ 89 w 135"/>
                <a:gd name="T55" fmla="*/ 76 h 155"/>
                <a:gd name="T56" fmla="*/ 117 w 135"/>
                <a:gd name="T57" fmla="*/ 45 h 155"/>
                <a:gd name="T58" fmla="*/ 122 w 135"/>
                <a:gd name="T59" fmla="*/ 19 h 155"/>
                <a:gd name="T60" fmla="*/ 124 w 135"/>
                <a:gd name="T61" fmla="*/ 17 h 155"/>
                <a:gd name="T62" fmla="*/ 127 w 135"/>
                <a:gd name="T63" fmla="*/ 17 h 155"/>
                <a:gd name="T64" fmla="*/ 135 w 135"/>
                <a:gd name="T65" fmla="*/ 9 h 155"/>
                <a:gd name="T66" fmla="*/ 110 w 135"/>
                <a:gd name="T67" fmla="*/ 42 h 155"/>
                <a:gd name="T68" fmla="*/ 82 w 135"/>
                <a:gd name="T69" fmla="*/ 72 h 155"/>
                <a:gd name="T70" fmla="*/ 80 w 135"/>
                <a:gd name="T71" fmla="*/ 76 h 155"/>
                <a:gd name="T72" fmla="*/ 80 w 135"/>
                <a:gd name="T73" fmla="*/ 79 h 155"/>
                <a:gd name="T74" fmla="*/ 82 w 135"/>
                <a:gd name="T75" fmla="*/ 83 h 155"/>
                <a:gd name="T76" fmla="*/ 110 w 135"/>
                <a:gd name="T77" fmla="*/ 114 h 155"/>
                <a:gd name="T78" fmla="*/ 115 w 135"/>
                <a:gd name="T79" fmla="*/ 134 h 155"/>
                <a:gd name="T80" fmla="*/ 112 w 135"/>
                <a:gd name="T81" fmla="*/ 138 h 155"/>
                <a:gd name="T82" fmla="*/ 22 w 135"/>
                <a:gd name="T83" fmla="*/ 138 h 155"/>
                <a:gd name="T84" fmla="*/ 19 w 135"/>
                <a:gd name="T85" fmla="*/ 136 h 155"/>
                <a:gd name="T86" fmla="*/ 25 w 135"/>
                <a:gd name="T87" fmla="*/ 113 h 155"/>
                <a:gd name="T88" fmla="*/ 54 w 135"/>
                <a:gd name="T89" fmla="*/ 83 h 155"/>
                <a:gd name="T90" fmla="*/ 55 w 135"/>
                <a:gd name="T91" fmla="*/ 80 h 155"/>
                <a:gd name="T92" fmla="*/ 55 w 135"/>
                <a:gd name="T93" fmla="*/ 76 h 155"/>
                <a:gd name="T94" fmla="*/ 53 w 135"/>
                <a:gd name="T95" fmla="*/ 72 h 155"/>
                <a:gd name="T96" fmla="*/ 25 w 135"/>
                <a:gd name="T97" fmla="*/ 42 h 155"/>
                <a:gd name="T98" fmla="*/ 19 w 135"/>
                <a:gd name="T99" fmla="*/ 19 h 155"/>
                <a:gd name="T100" fmla="*/ 21 w 135"/>
                <a:gd name="T101" fmla="*/ 17 h 155"/>
                <a:gd name="T102" fmla="*/ 113 w 135"/>
                <a:gd name="T103" fmla="*/ 17 h 155"/>
                <a:gd name="T104" fmla="*/ 115 w 135"/>
                <a:gd name="T105" fmla="*/ 19 h 155"/>
                <a:gd name="T106" fmla="*/ 110 w 135"/>
                <a:gd name="T107" fmla="*/ 4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155">
                  <a:moveTo>
                    <a:pt x="135" y="9"/>
                  </a:moveTo>
                  <a:cubicBezTo>
                    <a:pt x="135" y="8"/>
                    <a:pt x="135" y="8"/>
                    <a:pt x="135" y="8"/>
                  </a:cubicBezTo>
                  <a:cubicBezTo>
                    <a:pt x="135" y="4"/>
                    <a:pt x="131" y="0"/>
                    <a:pt x="127" y="0"/>
                  </a:cubicBezTo>
                  <a:cubicBezTo>
                    <a:pt x="8" y="0"/>
                    <a:pt x="8" y="0"/>
                    <a:pt x="8" y="0"/>
                  </a:cubicBezTo>
                  <a:cubicBezTo>
                    <a:pt x="3" y="0"/>
                    <a:pt x="0" y="4"/>
                    <a:pt x="0" y="8"/>
                  </a:cubicBezTo>
                  <a:cubicBezTo>
                    <a:pt x="0" y="9"/>
                    <a:pt x="0" y="9"/>
                    <a:pt x="0" y="9"/>
                  </a:cubicBezTo>
                  <a:cubicBezTo>
                    <a:pt x="0" y="14"/>
                    <a:pt x="3" y="17"/>
                    <a:pt x="8" y="17"/>
                  </a:cubicBezTo>
                  <a:cubicBezTo>
                    <a:pt x="11" y="17"/>
                    <a:pt x="11" y="17"/>
                    <a:pt x="11" y="17"/>
                  </a:cubicBezTo>
                  <a:cubicBezTo>
                    <a:pt x="12" y="17"/>
                    <a:pt x="12" y="19"/>
                    <a:pt x="12" y="19"/>
                  </a:cubicBezTo>
                  <a:cubicBezTo>
                    <a:pt x="12" y="28"/>
                    <a:pt x="16" y="38"/>
                    <a:pt x="19" y="45"/>
                  </a:cubicBezTo>
                  <a:cubicBezTo>
                    <a:pt x="24" y="58"/>
                    <a:pt x="37" y="68"/>
                    <a:pt x="47" y="76"/>
                  </a:cubicBezTo>
                  <a:cubicBezTo>
                    <a:pt x="49" y="77"/>
                    <a:pt x="48" y="78"/>
                    <a:pt x="47" y="79"/>
                  </a:cubicBezTo>
                  <a:cubicBezTo>
                    <a:pt x="37" y="87"/>
                    <a:pt x="24" y="98"/>
                    <a:pt x="19" y="111"/>
                  </a:cubicBezTo>
                  <a:cubicBezTo>
                    <a:pt x="16" y="117"/>
                    <a:pt x="12" y="127"/>
                    <a:pt x="12" y="136"/>
                  </a:cubicBezTo>
                  <a:cubicBezTo>
                    <a:pt x="12" y="136"/>
                    <a:pt x="13" y="138"/>
                    <a:pt x="11" y="138"/>
                  </a:cubicBezTo>
                  <a:cubicBezTo>
                    <a:pt x="8" y="138"/>
                    <a:pt x="8" y="138"/>
                    <a:pt x="8" y="138"/>
                  </a:cubicBezTo>
                  <a:cubicBezTo>
                    <a:pt x="3" y="138"/>
                    <a:pt x="0" y="142"/>
                    <a:pt x="0" y="146"/>
                  </a:cubicBezTo>
                  <a:cubicBezTo>
                    <a:pt x="0" y="147"/>
                    <a:pt x="0" y="147"/>
                    <a:pt x="0" y="147"/>
                  </a:cubicBezTo>
                  <a:cubicBezTo>
                    <a:pt x="0" y="152"/>
                    <a:pt x="3" y="155"/>
                    <a:pt x="8" y="155"/>
                  </a:cubicBezTo>
                  <a:cubicBezTo>
                    <a:pt x="127" y="155"/>
                    <a:pt x="127" y="155"/>
                    <a:pt x="127" y="155"/>
                  </a:cubicBezTo>
                  <a:cubicBezTo>
                    <a:pt x="131" y="155"/>
                    <a:pt x="135" y="152"/>
                    <a:pt x="135" y="147"/>
                  </a:cubicBezTo>
                  <a:cubicBezTo>
                    <a:pt x="135" y="146"/>
                    <a:pt x="135" y="146"/>
                    <a:pt x="135" y="146"/>
                  </a:cubicBezTo>
                  <a:cubicBezTo>
                    <a:pt x="135" y="142"/>
                    <a:pt x="131" y="138"/>
                    <a:pt x="127" y="138"/>
                  </a:cubicBezTo>
                  <a:cubicBezTo>
                    <a:pt x="125" y="138"/>
                    <a:pt x="125" y="138"/>
                    <a:pt x="125" y="138"/>
                  </a:cubicBezTo>
                  <a:cubicBezTo>
                    <a:pt x="122" y="138"/>
                    <a:pt x="122" y="136"/>
                    <a:pt x="122" y="135"/>
                  </a:cubicBezTo>
                  <a:cubicBezTo>
                    <a:pt x="123" y="127"/>
                    <a:pt x="120" y="117"/>
                    <a:pt x="117" y="110"/>
                  </a:cubicBezTo>
                  <a:cubicBezTo>
                    <a:pt x="109" y="95"/>
                    <a:pt x="97" y="85"/>
                    <a:pt x="89" y="80"/>
                  </a:cubicBezTo>
                  <a:cubicBezTo>
                    <a:pt x="88" y="78"/>
                    <a:pt x="88" y="77"/>
                    <a:pt x="89" y="76"/>
                  </a:cubicBezTo>
                  <a:cubicBezTo>
                    <a:pt x="97" y="70"/>
                    <a:pt x="109" y="60"/>
                    <a:pt x="117" y="45"/>
                  </a:cubicBezTo>
                  <a:cubicBezTo>
                    <a:pt x="120" y="38"/>
                    <a:pt x="123" y="28"/>
                    <a:pt x="122" y="19"/>
                  </a:cubicBezTo>
                  <a:cubicBezTo>
                    <a:pt x="122" y="19"/>
                    <a:pt x="122" y="17"/>
                    <a:pt x="124" y="17"/>
                  </a:cubicBezTo>
                  <a:cubicBezTo>
                    <a:pt x="127" y="17"/>
                    <a:pt x="127" y="17"/>
                    <a:pt x="127" y="17"/>
                  </a:cubicBezTo>
                  <a:cubicBezTo>
                    <a:pt x="131" y="17"/>
                    <a:pt x="135" y="14"/>
                    <a:pt x="135" y="9"/>
                  </a:cubicBezTo>
                  <a:close/>
                  <a:moveTo>
                    <a:pt x="110" y="42"/>
                  </a:moveTo>
                  <a:cubicBezTo>
                    <a:pt x="103" y="56"/>
                    <a:pt x="92" y="66"/>
                    <a:pt x="82" y="72"/>
                  </a:cubicBezTo>
                  <a:cubicBezTo>
                    <a:pt x="81" y="73"/>
                    <a:pt x="80" y="74"/>
                    <a:pt x="80" y="76"/>
                  </a:cubicBezTo>
                  <a:cubicBezTo>
                    <a:pt x="80" y="79"/>
                    <a:pt x="80" y="79"/>
                    <a:pt x="80" y="79"/>
                  </a:cubicBezTo>
                  <a:cubicBezTo>
                    <a:pt x="80" y="82"/>
                    <a:pt x="81" y="83"/>
                    <a:pt x="82" y="83"/>
                  </a:cubicBezTo>
                  <a:cubicBezTo>
                    <a:pt x="92" y="89"/>
                    <a:pt x="103" y="99"/>
                    <a:pt x="110" y="114"/>
                  </a:cubicBezTo>
                  <a:cubicBezTo>
                    <a:pt x="114" y="120"/>
                    <a:pt x="115" y="128"/>
                    <a:pt x="115" y="134"/>
                  </a:cubicBezTo>
                  <a:cubicBezTo>
                    <a:pt x="115" y="136"/>
                    <a:pt x="116" y="138"/>
                    <a:pt x="112" y="138"/>
                  </a:cubicBezTo>
                  <a:cubicBezTo>
                    <a:pt x="22" y="138"/>
                    <a:pt x="22" y="138"/>
                    <a:pt x="22" y="138"/>
                  </a:cubicBezTo>
                  <a:cubicBezTo>
                    <a:pt x="19" y="138"/>
                    <a:pt x="19" y="137"/>
                    <a:pt x="19" y="136"/>
                  </a:cubicBezTo>
                  <a:cubicBezTo>
                    <a:pt x="19" y="130"/>
                    <a:pt x="21" y="122"/>
                    <a:pt x="25" y="113"/>
                  </a:cubicBezTo>
                  <a:cubicBezTo>
                    <a:pt x="32" y="98"/>
                    <a:pt x="45" y="89"/>
                    <a:pt x="54" y="83"/>
                  </a:cubicBezTo>
                  <a:cubicBezTo>
                    <a:pt x="54" y="83"/>
                    <a:pt x="55" y="83"/>
                    <a:pt x="55" y="80"/>
                  </a:cubicBezTo>
                  <a:cubicBezTo>
                    <a:pt x="55" y="76"/>
                    <a:pt x="55" y="76"/>
                    <a:pt x="55" y="76"/>
                  </a:cubicBezTo>
                  <a:cubicBezTo>
                    <a:pt x="55" y="73"/>
                    <a:pt x="54" y="72"/>
                    <a:pt x="53" y="72"/>
                  </a:cubicBezTo>
                  <a:cubicBezTo>
                    <a:pt x="44" y="66"/>
                    <a:pt x="31" y="57"/>
                    <a:pt x="25" y="42"/>
                  </a:cubicBezTo>
                  <a:cubicBezTo>
                    <a:pt x="21" y="33"/>
                    <a:pt x="19" y="25"/>
                    <a:pt x="19" y="19"/>
                  </a:cubicBezTo>
                  <a:cubicBezTo>
                    <a:pt x="19" y="19"/>
                    <a:pt x="19" y="17"/>
                    <a:pt x="21" y="17"/>
                  </a:cubicBezTo>
                  <a:cubicBezTo>
                    <a:pt x="113" y="17"/>
                    <a:pt x="113" y="17"/>
                    <a:pt x="113" y="17"/>
                  </a:cubicBezTo>
                  <a:cubicBezTo>
                    <a:pt x="115" y="17"/>
                    <a:pt x="115" y="19"/>
                    <a:pt x="115" y="19"/>
                  </a:cubicBezTo>
                  <a:cubicBezTo>
                    <a:pt x="116" y="26"/>
                    <a:pt x="114" y="35"/>
                    <a:pt x="110"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8" name="Freeform 46"/>
            <p:cNvSpPr>
              <a:spLocks/>
            </p:cNvSpPr>
            <p:nvPr/>
          </p:nvSpPr>
          <p:spPr bwMode="auto">
            <a:xfrm>
              <a:off x="1427163" y="4705350"/>
              <a:ext cx="141288" cy="88900"/>
            </a:xfrm>
            <a:custGeom>
              <a:avLst/>
              <a:gdLst>
                <a:gd name="T0" fmla="*/ 32 w 67"/>
                <a:gd name="T1" fmla="*/ 1 h 42"/>
                <a:gd name="T2" fmla="*/ 1 w 67"/>
                <a:gd name="T3" fmla="*/ 39 h 42"/>
                <a:gd name="T4" fmla="*/ 2 w 67"/>
                <a:gd name="T5" fmla="*/ 42 h 42"/>
                <a:gd name="T6" fmla="*/ 65 w 67"/>
                <a:gd name="T7" fmla="*/ 42 h 42"/>
                <a:gd name="T8" fmla="*/ 66 w 67"/>
                <a:gd name="T9" fmla="*/ 39 h 42"/>
                <a:gd name="T10" fmla="*/ 35 w 67"/>
                <a:gd name="T11" fmla="*/ 1 h 42"/>
                <a:gd name="T12" fmla="*/ 32 w 67"/>
                <a:gd name="T13" fmla="*/ 1 h 42"/>
              </a:gdLst>
              <a:ahLst/>
              <a:cxnLst>
                <a:cxn ang="0">
                  <a:pos x="T0" y="T1"/>
                </a:cxn>
                <a:cxn ang="0">
                  <a:pos x="T2" y="T3"/>
                </a:cxn>
                <a:cxn ang="0">
                  <a:pos x="T4" y="T5"/>
                </a:cxn>
                <a:cxn ang="0">
                  <a:pos x="T6" y="T7"/>
                </a:cxn>
                <a:cxn ang="0">
                  <a:pos x="T8" y="T9"/>
                </a:cxn>
                <a:cxn ang="0">
                  <a:pos x="T10" y="T11"/>
                </a:cxn>
                <a:cxn ang="0">
                  <a:pos x="T12" y="T13"/>
                </a:cxn>
              </a:cxnLst>
              <a:rect l="0" t="0" r="r" b="b"/>
              <a:pathLst>
                <a:path w="67" h="42">
                  <a:moveTo>
                    <a:pt x="32" y="1"/>
                  </a:moveTo>
                  <a:cubicBezTo>
                    <a:pt x="1" y="39"/>
                    <a:pt x="1" y="39"/>
                    <a:pt x="1" y="39"/>
                  </a:cubicBezTo>
                  <a:cubicBezTo>
                    <a:pt x="0" y="40"/>
                    <a:pt x="0" y="42"/>
                    <a:pt x="2" y="42"/>
                  </a:cubicBezTo>
                  <a:cubicBezTo>
                    <a:pt x="65" y="42"/>
                    <a:pt x="65" y="42"/>
                    <a:pt x="65" y="42"/>
                  </a:cubicBezTo>
                  <a:cubicBezTo>
                    <a:pt x="66" y="42"/>
                    <a:pt x="67" y="40"/>
                    <a:pt x="66" y="39"/>
                  </a:cubicBezTo>
                  <a:cubicBezTo>
                    <a:pt x="35" y="1"/>
                    <a:pt x="35" y="1"/>
                    <a:pt x="35" y="1"/>
                  </a:cubicBezTo>
                  <a:cubicBezTo>
                    <a:pt x="34" y="0"/>
                    <a:pt x="33" y="0"/>
                    <a:pt x="32" y="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9" name="Freeform 47"/>
            <p:cNvSpPr>
              <a:spLocks/>
            </p:cNvSpPr>
            <p:nvPr/>
          </p:nvSpPr>
          <p:spPr bwMode="auto">
            <a:xfrm>
              <a:off x="1458913" y="4630738"/>
              <a:ext cx="77788" cy="39688"/>
            </a:xfrm>
            <a:custGeom>
              <a:avLst/>
              <a:gdLst>
                <a:gd name="T0" fmla="*/ 16 w 37"/>
                <a:gd name="T1" fmla="*/ 18 h 19"/>
                <a:gd name="T2" fmla="*/ 20 w 37"/>
                <a:gd name="T3" fmla="*/ 18 h 19"/>
                <a:gd name="T4" fmla="*/ 36 w 37"/>
                <a:gd name="T5" fmla="*/ 3 h 19"/>
                <a:gd name="T6" fmla="*/ 35 w 37"/>
                <a:gd name="T7" fmla="*/ 0 h 19"/>
                <a:gd name="T8" fmla="*/ 2 w 37"/>
                <a:gd name="T9" fmla="*/ 0 h 19"/>
                <a:gd name="T10" fmla="*/ 1 w 37"/>
                <a:gd name="T11" fmla="*/ 3 h 19"/>
                <a:gd name="T12" fmla="*/ 16 w 37"/>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37" h="19">
                  <a:moveTo>
                    <a:pt x="16" y="18"/>
                  </a:moveTo>
                  <a:cubicBezTo>
                    <a:pt x="17" y="19"/>
                    <a:pt x="19" y="19"/>
                    <a:pt x="20" y="18"/>
                  </a:cubicBezTo>
                  <a:cubicBezTo>
                    <a:pt x="36" y="3"/>
                    <a:pt x="36" y="3"/>
                    <a:pt x="36" y="3"/>
                  </a:cubicBezTo>
                  <a:cubicBezTo>
                    <a:pt x="37" y="1"/>
                    <a:pt x="37" y="0"/>
                    <a:pt x="35" y="0"/>
                  </a:cubicBezTo>
                  <a:cubicBezTo>
                    <a:pt x="2" y="0"/>
                    <a:pt x="2" y="0"/>
                    <a:pt x="2" y="0"/>
                  </a:cubicBezTo>
                  <a:cubicBezTo>
                    <a:pt x="0" y="0"/>
                    <a:pt x="0" y="1"/>
                    <a:pt x="1" y="3"/>
                  </a:cubicBezTo>
                  <a:lnTo>
                    <a:pt x="16"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pic>
        <p:nvPicPr>
          <p:cNvPr id="7" name="그림 6">
            <a:extLst>
              <a:ext uri="{FF2B5EF4-FFF2-40B4-BE49-F238E27FC236}">
                <a16:creationId xmlns:a16="http://schemas.microsoft.com/office/drawing/2014/main" id="{E967FE23-A7A6-4D24-96EB-B41611549AD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423954" y="2420872"/>
            <a:ext cx="2838810" cy="4879088"/>
          </a:xfrm>
          <a:prstGeom prst="rect">
            <a:avLst/>
          </a:prstGeom>
        </p:spPr>
      </p:pic>
      <p:sp>
        <p:nvSpPr>
          <p:cNvPr id="15" name="직사각형 14">
            <a:extLst>
              <a:ext uri="{FF2B5EF4-FFF2-40B4-BE49-F238E27FC236}">
                <a16:creationId xmlns:a16="http://schemas.microsoft.com/office/drawing/2014/main" id="{D4C3E5FB-AEBD-419B-B291-3B9FE5B35C33}"/>
              </a:ext>
            </a:extLst>
          </p:cNvPr>
          <p:cNvSpPr/>
          <p:nvPr/>
        </p:nvSpPr>
        <p:spPr>
          <a:xfrm>
            <a:off x="4774019" y="5943600"/>
            <a:ext cx="5911702" cy="21782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ko-KR" altLang="en-US" sz="4200" b="0" i="0" u="none" strike="noStrike" cap="none" spc="0" normalizeH="0" baseline="0">
              <a:ln>
                <a:noFill/>
              </a:ln>
              <a:solidFill>
                <a:srgbClr val="000000"/>
              </a:solidFill>
              <a:effectLst/>
              <a:uFillTx/>
              <a:latin typeface="Gill Sans"/>
              <a:ea typeface="Gill Sans"/>
              <a:cs typeface="Gill Sans"/>
              <a:sym typeface="Gill Sans"/>
            </a:endParaRPr>
          </a:p>
        </p:txBody>
      </p:sp>
      <p:sp>
        <p:nvSpPr>
          <p:cNvPr id="16" name="TextBox 15">
            <a:extLst>
              <a:ext uri="{FF2B5EF4-FFF2-40B4-BE49-F238E27FC236}">
                <a16:creationId xmlns:a16="http://schemas.microsoft.com/office/drawing/2014/main" id="{FDBA49C0-A3CC-46E1-AE41-311502193AB3}"/>
              </a:ext>
            </a:extLst>
          </p:cNvPr>
          <p:cNvSpPr txBox="1"/>
          <p:nvPr/>
        </p:nvSpPr>
        <p:spPr>
          <a:xfrm>
            <a:off x="6044609" y="4417828"/>
            <a:ext cx="914400" cy="914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ko-KR" altLang="en-US" sz="4200" b="0" i="0" u="none" strike="noStrike" cap="none" spc="0" normalizeH="0" baseline="0" dirty="0">
              <a:ln>
                <a:noFill/>
              </a:ln>
              <a:solidFill>
                <a:srgbClr val="000000"/>
              </a:solidFill>
              <a:effectLst/>
              <a:uFillTx/>
              <a:latin typeface="Gill Sans"/>
              <a:ea typeface="Gill Sans"/>
              <a:cs typeface="Gill Sans"/>
              <a:sym typeface="Gill Sans"/>
            </a:endParaRPr>
          </a:p>
        </p:txBody>
      </p:sp>
      <p:sp>
        <p:nvSpPr>
          <p:cNvPr id="18" name="TextBox 17">
            <a:extLst>
              <a:ext uri="{FF2B5EF4-FFF2-40B4-BE49-F238E27FC236}">
                <a16:creationId xmlns:a16="http://schemas.microsoft.com/office/drawing/2014/main" id="{85D94E9E-E41D-4E77-9531-86409C91C918}"/>
              </a:ext>
            </a:extLst>
          </p:cNvPr>
          <p:cNvSpPr txBox="1"/>
          <p:nvPr/>
        </p:nvSpPr>
        <p:spPr>
          <a:xfrm>
            <a:off x="4926126" y="6158572"/>
            <a:ext cx="6916326"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ko-KR" altLang="en-US" sz="3000" b="0" i="0" u="none" strike="noStrike" cap="none" spc="0" normalizeH="0" baseline="0" dirty="0">
                <a:ln>
                  <a:noFill/>
                </a:ln>
                <a:solidFill>
                  <a:srgbClr val="000000"/>
                </a:solidFill>
                <a:effectLst/>
                <a:uFillTx/>
                <a:latin typeface="Gill Sans"/>
                <a:ea typeface="Gill Sans"/>
                <a:cs typeface="Gill Sans"/>
                <a:sym typeface="Gill Sans"/>
              </a:rPr>
              <a:t>스마트폰으로 전등과 문을 원격 제어</a:t>
            </a:r>
          </a:p>
        </p:txBody>
      </p:sp>
      <p:sp>
        <p:nvSpPr>
          <p:cNvPr id="24" name="TextBox 23">
            <a:extLst>
              <a:ext uri="{FF2B5EF4-FFF2-40B4-BE49-F238E27FC236}">
                <a16:creationId xmlns:a16="http://schemas.microsoft.com/office/drawing/2014/main" id="{BFF45EE1-53FF-4721-B140-CD1704DDB8B8}"/>
              </a:ext>
            </a:extLst>
          </p:cNvPr>
          <p:cNvSpPr txBox="1"/>
          <p:nvPr/>
        </p:nvSpPr>
        <p:spPr>
          <a:xfrm flipH="1">
            <a:off x="4674115" y="3433642"/>
            <a:ext cx="281674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ko-KR" sz="3200" b="0" i="0" u="none" strike="noStrike" cap="none" spc="0" normalizeH="0" baseline="0" dirty="0">
                <a:ln>
                  <a:noFill/>
                </a:ln>
                <a:solidFill>
                  <a:schemeClr val="accent1">
                    <a:lumMod val="75000"/>
                  </a:schemeClr>
                </a:solidFill>
                <a:effectLst/>
                <a:uFillTx/>
                <a:sym typeface="Gill Sans"/>
              </a:rPr>
              <a:t>Function</a:t>
            </a:r>
            <a:endParaRPr kumimoji="0" lang="ko-KR" altLang="en-US" sz="3200" b="0" i="0" u="none" strike="noStrike" cap="none" spc="0" normalizeH="0" baseline="0" dirty="0">
              <a:ln>
                <a:noFill/>
              </a:ln>
              <a:solidFill>
                <a:schemeClr val="accent1">
                  <a:lumMod val="75000"/>
                </a:schemeClr>
              </a:solidFill>
              <a:effectLst/>
              <a:uFillTx/>
              <a:sym typeface="Gill Sans"/>
            </a:endParaRPr>
          </a:p>
        </p:txBody>
      </p:sp>
      <p:sp>
        <p:nvSpPr>
          <p:cNvPr id="25" name="TextBox 24">
            <a:extLst>
              <a:ext uri="{FF2B5EF4-FFF2-40B4-BE49-F238E27FC236}">
                <a16:creationId xmlns:a16="http://schemas.microsoft.com/office/drawing/2014/main" id="{00EAC274-128B-42F0-96FD-E7BF7D1E10E8}"/>
              </a:ext>
            </a:extLst>
          </p:cNvPr>
          <p:cNvSpPr txBox="1"/>
          <p:nvPr/>
        </p:nvSpPr>
        <p:spPr>
          <a:xfrm>
            <a:off x="5006027" y="5301152"/>
            <a:ext cx="206825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ko-KR" sz="3200" b="0" i="0" u="none" strike="noStrike" cap="none" spc="0" normalizeH="0" baseline="0" dirty="0">
                <a:ln>
                  <a:noFill/>
                </a:ln>
                <a:solidFill>
                  <a:schemeClr val="accent1">
                    <a:lumMod val="75000"/>
                  </a:schemeClr>
                </a:solidFill>
                <a:effectLst/>
                <a:uFillTx/>
                <a:latin typeface="Gill Sans"/>
                <a:ea typeface="Gill Sans"/>
                <a:cs typeface="Gill Sans"/>
                <a:sym typeface="Gill Sans"/>
              </a:rPr>
              <a:t>Purpose</a:t>
            </a:r>
            <a:endParaRPr kumimoji="0" lang="ko-KR" altLang="en-US" sz="3200" b="0" i="0" u="none" strike="noStrike" cap="none" spc="0" normalizeH="0" baseline="0" dirty="0">
              <a:ln>
                <a:noFill/>
              </a:ln>
              <a:solidFill>
                <a:schemeClr val="accent1">
                  <a:lumMod val="75000"/>
                </a:schemeClr>
              </a:solidFill>
              <a:effectLst/>
              <a:uFillTx/>
              <a:latin typeface="Gill Sans"/>
              <a:ea typeface="Gill Sans"/>
              <a:cs typeface="Gill Sans"/>
              <a:sym typeface="Gill Sans"/>
            </a:endParaRPr>
          </a:p>
        </p:txBody>
      </p:sp>
      <p:sp>
        <p:nvSpPr>
          <p:cNvPr id="26" name="화살표: 오른쪽 25">
            <a:extLst>
              <a:ext uri="{FF2B5EF4-FFF2-40B4-BE49-F238E27FC236}">
                <a16:creationId xmlns:a16="http://schemas.microsoft.com/office/drawing/2014/main" id="{07AB58CC-D55C-4731-95D1-106424DF6B61}"/>
              </a:ext>
            </a:extLst>
          </p:cNvPr>
          <p:cNvSpPr/>
          <p:nvPr/>
        </p:nvSpPr>
        <p:spPr>
          <a:xfrm>
            <a:off x="4781958" y="6237361"/>
            <a:ext cx="433636" cy="332389"/>
          </a:xfrm>
          <a:prstGeom prst="rightArrow">
            <a:avLst/>
          </a:prstGeom>
          <a:solidFill>
            <a:srgbClr val="096AE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ko-KR" altLang="en-US" sz="4200" b="0" i="0" u="none" strike="noStrike" cap="none" spc="0" normalizeH="0" baseline="0">
              <a:ln>
                <a:noFill/>
              </a:ln>
              <a:solidFill>
                <a:srgbClr val="000000"/>
              </a:solidFill>
              <a:effectLst/>
              <a:uFillTx/>
              <a:latin typeface="Gill Sans"/>
              <a:ea typeface="Gill Sans"/>
              <a:cs typeface="Gill Sans"/>
              <a:sym typeface="Gill San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cNvSpPr>
            <a:spLocks noGrp="1"/>
          </p:cNvSpPr>
          <p:nvPr>
            <p:ph type="sldNum" sz="quarter" idx="2"/>
          </p:nvPr>
        </p:nvSpPr>
        <p:spPr>
          <a:xfrm>
            <a:off x="6142460" y="2053467"/>
            <a:ext cx="719877" cy="1846659"/>
          </a:xfrm>
          <a:prstGeom prst="rect">
            <a:avLst/>
          </a:prstGeom>
          <a:extLst>
            <a:ext uri="{C572A759-6A51-4108-AA02-DFA0A04FC94B}">
              <ma14:wrappingTextBoxFlag xmlns="" xmlns:ma14="http://schemas.microsoft.com/office/mac/drawingml/2011/main" val="1"/>
            </a:ext>
          </a:extLst>
        </p:spPr>
        <p:txBody>
          <a:bodyPr/>
          <a:lstStyle/>
          <a:p>
            <a:r>
              <a:rPr lang="en-US" altLang="ko-KR" sz="12000" dirty="0">
                <a:latin typeface="배달의민족 도현 OTF" panose="020B0600000101010101" pitchFamily="34" charset="-127"/>
                <a:ea typeface="배달의민족 도현 OTF" panose="020B0600000101010101" pitchFamily="34" charset="-127"/>
              </a:rPr>
              <a:t>4</a:t>
            </a:r>
            <a:endParaRPr sz="12000" dirty="0">
              <a:latin typeface="배달의민족 도현 OTF" panose="020B0600000101010101" pitchFamily="34" charset="-127"/>
              <a:ea typeface="배달의민족 도현 OTF" panose="020B0600000101010101" pitchFamily="34" charset="-127"/>
            </a:endParaRPr>
          </a:p>
        </p:txBody>
      </p:sp>
      <p:sp>
        <p:nvSpPr>
          <p:cNvPr id="6" name="TextBox 5">
            <a:extLst>
              <a:ext uri="{FF2B5EF4-FFF2-40B4-BE49-F238E27FC236}">
                <a16:creationId xmlns:a16="http://schemas.microsoft.com/office/drawing/2014/main" id="{582CA91F-B5A8-469B-A4D7-2969C6E11788}"/>
              </a:ext>
            </a:extLst>
          </p:cNvPr>
          <p:cNvSpPr txBox="1"/>
          <p:nvPr/>
        </p:nvSpPr>
        <p:spPr>
          <a:xfrm>
            <a:off x="4444470" y="4133006"/>
            <a:ext cx="4115858"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altLang="ko-KR" sz="9000" dirty="0"/>
              <a:t>Feature</a:t>
            </a:r>
            <a:endParaRPr kumimoji="0" lang="ko-KR" altLang="en-US" sz="9000" b="0" i="0" u="none" strike="noStrike" cap="none" spc="0" normalizeH="0" baseline="0" dirty="0">
              <a:ln>
                <a:noFill/>
              </a:ln>
              <a:solidFill>
                <a:srgbClr val="000000"/>
              </a:solidFill>
              <a:effectLst/>
              <a:uFillTx/>
              <a:latin typeface="Gill Sans"/>
              <a:ea typeface="Gill Sans"/>
              <a:cs typeface="Gill Sans"/>
              <a:sym typeface="Gill Sans"/>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732" y="2661859"/>
            <a:ext cx="4734451" cy="4734453"/>
          </a:xfrm>
          <a:prstGeom prst="ellipse">
            <a:avLst/>
          </a:prstGeom>
          <a:solidFill>
            <a:srgbClr val="096AEE"/>
          </a:solidFill>
          <a:effectLst>
            <a:outerShdw blurRad="1219200" dist="787400" dir="3120000" algn="tl" rotWithShape="0">
              <a:schemeClr val="bg1">
                <a:lumMod val="75000"/>
                <a:alpha val="78000"/>
              </a:schemeClr>
            </a:outerShdw>
          </a:effectLst>
        </p:spPr>
        <p:txBody>
          <a:bodyPr/>
          <a:lstStyle/>
          <a:p>
            <a:pPr>
              <a:defRPr sz="4200"/>
            </a:pPr>
            <a:r>
              <a:rPr lang="en-US" dirty="0"/>
              <a:t>  </a:t>
            </a:r>
            <a:endParaRPr dirty="0"/>
          </a:p>
        </p:txBody>
      </p:sp>
      <p:sp>
        <p:nvSpPr>
          <p:cNvPr id="20" name="HEADING HERE"/>
          <p:cNvSpPr txBox="1">
            <a:spLocks/>
          </p:cNvSpPr>
          <p:nvPr/>
        </p:nvSpPr>
        <p:spPr>
          <a:xfrm>
            <a:off x="3385566" y="4727701"/>
            <a:ext cx="6064781" cy="1023518"/>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4400" dirty="0">
                <a:solidFill>
                  <a:schemeClr val="bg1"/>
                </a:solidFill>
                <a:latin typeface="배달의민족 도현 OTF" panose="020B0600000101010101" pitchFamily="34" charset="-127"/>
                <a:ea typeface="배달의민족 도현 OTF" panose="020B0600000101010101" pitchFamily="34" charset="-127"/>
              </a:rPr>
              <a:t>Thanks</a:t>
            </a:r>
          </a:p>
        </p:txBody>
      </p:sp>
    </p:spTree>
    <p:extLst>
      <p:ext uri="{BB962C8B-B14F-4D97-AF65-F5344CB8AC3E}">
        <p14:creationId xmlns:p14="http://schemas.microsoft.com/office/powerpoint/2010/main" val="3060031886"/>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Fluent</Template>
  <TotalTime>368</TotalTime>
  <Words>71</Words>
  <Application>Microsoft Office PowerPoint</Application>
  <PresentationFormat>사용자 지정</PresentationFormat>
  <Paragraphs>34</Paragraphs>
  <Slides>7</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7</vt:i4>
      </vt:variant>
    </vt:vector>
  </HeadingPairs>
  <TitlesOfParts>
    <vt:vector size="15" baseType="lpstr">
      <vt:lpstr>Avenir Next</vt:lpstr>
      <vt:lpstr>Avenir Next Ultra Light</vt:lpstr>
      <vt:lpstr>Gill Sans</vt:lpstr>
      <vt:lpstr>Helvetica Neue UltraLight</vt:lpstr>
      <vt:lpstr>Lucida Grande</vt:lpstr>
      <vt:lpstr>나눔스퀘어 Bold</vt:lpstr>
      <vt:lpstr>배달의민족 도현 OTF</vt:lpstr>
      <vt:lpstr>White</vt:lpstr>
      <vt:lpstr>PowerPoint 프레젠테이션</vt:lpstr>
      <vt:lpstr>설계 및 구상</vt:lpstr>
      <vt:lpstr>Ingredients</vt:lpstr>
      <vt:lpstr>Ingredients</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DELIGHT PPT</dc:title>
  <dc:creator>delight</dc:creator>
  <cp:lastModifiedBy>신 동준</cp:lastModifiedBy>
  <cp:revision>31</cp:revision>
  <dcterms:created xsi:type="dcterms:W3CDTF">2017-12-08T12:35:17Z</dcterms:created>
  <dcterms:modified xsi:type="dcterms:W3CDTF">2019-07-25T05:42:59Z</dcterms:modified>
</cp:coreProperties>
</file>