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8" r:id="rId2"/>
  </p:sldMasterIdLst>
  <p:sldIdLst>
    <p:sldId id="256" r:id="rId3"/>
    <p:sldId id="257" r:id="rId4"/>
    <p:sldId id="258" r:id="rId5"/>
    <p:sldId id="259" r:id="rId6"/>
    <p:sldId id="265" r:id="rId7"/>
    <p:sldId id="267" r:id="rId8"/>
    <p:sldId id="260" r:id="rId9"/>
    <p:sldId id="266" r:id="rId10"/>
    <p:sldId id="268" r:id="rId11"/>
    <p:sldId id="262" r:id="rId12"/>
    <p:sldId id="269" r:id="rId13"/>
    <p:sldId id="270" r:id="rId14"/>
    <p:sldId id="271" r:id="rId15"/>
    <p:sldId id="272" r:id="rId16"/>
    <p:sldId id="261" r:id="rId17"/>
    <p:sldId id="273" r:id="rId18"/>
    <p:sldId id="26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4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1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15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4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20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25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1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0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0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07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4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602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96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5886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2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75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5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6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7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95AD-769F-4F12-BAE7-2250ACF45A84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AFC45-E694-4783-90F2-9DEDE7E99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기초컴퓨터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팀</a:t>
            </a:r>
            <a:r>
              <a:rPr lang="ko-KR" altLang="en-US" dirty="0" smtClean="0"/>
              <a:t> 과제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4767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신동준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최우형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최민준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박녕준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18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rgbClr val="D3E4F4"/>
            </a:gs>
            <a:gs pos="13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축구장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0" y="1690688"/>
            <a:ext cx="5439172" cy="4351338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1271"/>
            <a:ext cx="5450943" cy="43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축구장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축구필드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관중석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01" y="2160588"/>
            <a:ext cx="2631386" cy="388143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기본함수 </a:t>
            </a:r>
            <a:r>
              <a:rPr lang="en-US" altLang="ko-KR" dirty="0" smtClean="0"/>
              <a:t>rectangle()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line()</a:t>
            </a:r>
            <a:r>
              <a:rPr lang="ko-KR" altLang="en-US" dirty="0" smtClean="0"/>
              <a:t>을 이용하여 축구 필드를 만들었다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기본함수 </a:t>
            </a:r>
            <a:r>
              <a:rPr lang="en-US" altLang="ko-KR" dirty="0" err="1" smtClean="0"/>
              <a:t>chairs_N,E,S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관중석을 설치했다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축구장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골대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183062" cy="2690251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포문을 활용하여 </a:t>
            </a:r>
            <a:r>
              <a:rPr lang="en-US" altLang="ko-KR" dirty="0" err="1" smtClean="0"/>
              <a:t>soccerpillar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z) </a:t>
            </a:r>
            <a:r>
              <a:rPr lang="ko-KR" altLang="en-US" dirty="0" smtClean="0"/>
              <a:t>함수를 만들고 거기에 좌표를 대입하여 골대를 만들어냈다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5081029"/>
            <a:ext cx="4166369" cy="6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축구장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전광판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07" y="2160588"/>
            <a:ext cx="2570373" cy="388143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도트 찍기 작업을 통해 </a:t>
            </a:r>
            <a:r>
              <a:rPr lang="en-US" altLang="ko-KR" dirty="0" smtClean="0"/>
              <a:t>score()</a:t>
            </a:r>
            <a:r>
              <a:rPr lang="ko-KR" altLang="en-US" dirty="0" smtClean="0"/>
              <a:t>함수를 만들어 전광판에 나타날 숫자들을 만들어주었다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기본함수 </a:t>
            </a:r>
            <a:r>
              <a:rPr lang="en-US" altLang="ko-KR" dirty="0" smtClean="0"/>
              <a:t>rectangle()</a:t>
            </a:r>
            <a:r>
              <a:rPr lang="ko-KR" altLang="en-US" dirty="0" smtClean="0"/>
              <a:t>과 위의 </a:t>
            </a:r>
            <a:r>
              <a:rPr lang="en-US" altLang="ko-KR" dirty="0" smtClean="0"/>
              <a:t>score()</a:t>
            </a:r>
            <a:r>
              <a:rPr lang="ko-KR" altLang="en-US" dirty="0" smtClean="0"/>
              <a:t>함수를 통해 입력한 수를 전광판에 띄우는 함수를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51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축구장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펜스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선수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07" y="2160588"/>
            <a:ext cx="1950373" cy="388143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기본함수 </a:t>
            </a:r>
            <a:r>
              <a:rPr lang="en-US" altLang="ko-KR" dirty="0" smtClean="0"/>
              <a:t>line()</a:t>
            </a:r>
            <a:r>
              <a:rPr lang="ko-KR" altLang="en-US" dirty="0" smtClean="0"/>
              <a:t>을 이용하여 필드와 관중석 사이에 펜스를 치는 함수를 만들었다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도트 작업을 통해 사람 모양과 유사하도록 </a:t>
            </a:r>
            <a:r>
              <a:rPr lang="en-US" altLang="ko-KR" dirty="0" smtClean="0"/>
              <a:t>person1()</a:t>
            </a:r>
            <a:r>
              <a:rPr lang="ko-KR" altLang="en-US" dirty="0" smtClean="0"/>
              <a:t>함수를 만들고 </a:t>
            </a:r>
            <a:r>
              <a:rPr lang="en-US" altLang="ko-KR" dirty="0" smtClean="0"/>
              <a:t>wool</a:t>
            </a:r>
            <a:r>
              <a:rPr lang="ko-KR" altLang="en-US" dirty="0" smtClean="0"/>
              <a:t>의 색깔만 바꾸어 상대팀인 </a:t>
            </a:r>
            <a:r>
              <a:rPr lang="en-US" altLang="ko-KR" dirty="0" smtClean="0"/>
              <a:t>person2()</a:t>
            </a:r>
            <a:r>
              <a:rPr lang="ko-KR" altLang="en-US" dirty="0" smtClean="0"/>
              <a:t>함수를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67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rgbClr val="D3E4F4"/>
            </a:gs>
            <a:gs pos="13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열기구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30585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열기구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70553"/>
            <a:ext cx="4183062" cy="207890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기둥을 쌓는 </a:t>
            </a:r>
            <a:r>
              <a:rPr lang="en-US" altLang="ko-KR" dirty="0" smtClean="0"/>
              <a:t>pillar1()</a:t>
            </a:r>
            <a:r>
              <a:rPr lang="ko-KR" altLang="en-US" dirty="0" smtClean="0"/>
              <a:t>함수를 만들고 기본함수인 </a:t>
            </a:r>
            <a:r>
              <a:rPr lang="en-US" altLang="ko-KR" dirty="0" smtClean="0"/>
              <a:t>circle()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rectangle()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pillar1()</a:t>
            </a:r>
            <a:r>
              <a:rPr lang="ko-KR" altLang="en-US" dirty="0" smtClean="0"/>
              <a:t>함수를 이용하여 </a:t>
            </a:r>
            <a:r>
              <a:rPr lang="en-US" altLang="ko-KR" dirty="0" err="1" smtClean="0"/>
              <a:t>airballon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z)</a:t>
            </a:r>
            <a:r>
              <a:rPr lang="ko-KR" altLang="en-US" dirty="0" smtClean="0"/>
              <a:t>함수를 만들고 좌표를 대입하여 열기구를 만들어줬다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533144"/>
            <a:ext cx="4253041" cy="442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33186"/>
            <a:ext cx="418306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사각형 만드는 함수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기둥을 만드는 함수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원을 만드는 함수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선그리는</a:t>
            </a:r>
            <a:r>
              <a:rPr lang="ko-KR" altLang="en-US" dirty="0"/>
              <a:t> 함수</a:t>
            </a:r>
          </a:p>
          <a:p>
            <a:r>
              <a:rPr lang="en-US" altLang="ko-KR" dirty="0"/>
              <a:t>5. 0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개의 </a:t>
            </a:r>
            <a:r>
              <a:rPr lang="ko-KR" altLang="en-US" dirty="0" err="1"/>
              <a:t>난수를</a:t>
            </a:r>
            <a:r>
              <a:rPr lang="ko-KR" altLang="en-US" dirty="0"/>
              <a:t> 생성하는 함수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의자함수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의자함수</a:t>
            </a:r>
            <a:r>
              <a:rPr lang="en-US" altLang="ko-KR" dirty="0"/>
              <a:t>S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의자함수</a:t>
            </a:r>
            <a:r>
              <a:rPr lang="en-US" altLang="ko-KR" dirty="0"/>
              <a:t>E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의자함수</a:t>
            </a:r>
            <a:r>
              <a:rPr lang="en-US" altLang="ko-KR" dirty="0"/>
              <a:t>W</a:t>
            </a:r>
          </a:p>
          <a:p>
            <a:r>
              <a:rPr lang="en-US" altLang="ko-KR" dirty="0"/>
              <a:t>10. </a:t>
            </a:r>
            <a:r>
              <a:rPr lang="ko-KR" altLang="en-US" dirty="0" err="1"/>
              <a:t>딜레이함수</a:t>
            </a:r>
            <a:endParaRPr lang="ko-KR" altLang="en-US" dirty="0"/>
          </a:p>
          <a:p>
            <a:r>
              <a:rPr lang="en-US" altLang="ko-KR" dirty="0"/>
              <a:t>11. </a:t>
            </a:r>
            <a:r>
              <a:rPr lang="ko-KR" altLang="en-US" dirty="0" err="1"/>
              <a:t>구를만드는</a:t>
            </a:r>
            <a:r>
              <a:rPr lang="ko-KR" altLang="en-US" dirty="0"/>
              <a:t> 함수</a:t>
            </a:r>
          </a:p>
          <a:p>
            <a:r>
              <a:rPr lang="en-US" altLang="ko-KR" dirty="0"/>
              <a:t>12. </a:t>
            </a:r>
            <a:r>
              <a:rPr lang="ko-KR" altLang="en-US" dirty="0"/>
              <a:t>축구공 함수</a:t>
            </a:r>
          </a:p>
        </p:txBody>
      </p:sp>
    </p:spTree>
    <p:extLst>
      <p:ext uri="{BB962C8B-B14F-4D97-AF65-F5344CB8AC3E}">
        <p14:creationId xmlns:p14="http://schemas.microsoft.com/office/powerpoint/2010/main" val="16169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사각형 생성 함수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673970"/>
            <a:ext cx="4184650" cy="1430934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기둥 생성 함수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54" y="3522541"/>
            <a:ext cx="2715004" cy="1733792"/>
          </a:xfrm>
        </p:spPr>
      </p:pic>
    </p:spTree>
    <p:extLst>
      <p:ext uri="{BB962C8B-B14F-4D97-AF65-F5344CB8AC3E}">
        <p14:creationId xmlns:p14="http://schemas.microsoft.com/office/powerpoint/2010/main" val="339608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 생성 함수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34" y="2736850"/>
            <a:ext cx="2865531" cy="33051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선 생성 함수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38" y="3717831"/>
            <a:ext cx="3848637" cy="1343212"/>
          </a:xfrm>
        </p:spPr>
      </p:pic>
    </p:spTree>
    <p:extLst>
      <p:ext uri="{BB962C8B-B14F-4D97-AF65-F5344CB8AC3E}">
        <p14:creationId xmlns:p14="http://schemas.microsoft.com/office/powerpoint/2010/main" val="8345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월드 테마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축구장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생성 함수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19" y="3732121"/>
            <a:ext cx="2772162" cy="131463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의자함수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05" y="2736850"/>
            <a:ext cx="3990102" cy="3305175"/>
          </a:xfrm>
        </p:spPr>
      </p:pic>
    </p:spTree>
    <p:extLst>
      <p:ext uri="{BB962C8B-B14F-4D97-AF65-F5344CB8AC3E}">
        <p14:creationId xmlns:p14="http://schemas.microsoft.com/office/powerpoint/2010/main" val="85249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딜레이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61" y="3555883"/>
            <a:ext cx="2524477" cy="1667108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구 생성 함수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17" y="2936672"/>
            <a:ext cx="3429479" cy="2905530"/>
          </a:xfrm>
        </p:spPr>
      </p:pic>
    </p:spTree>
    <p:extLst>
      <p:ext uri="{BB962C8B-B14F-4D97-AF65-F5344CB8AC3E}">
        <p14:creationId xmlns:p14="http://schemas.microsoft.com/office/powerpoint/2010/main" val="371451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축구공 생성 함수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9" y="2736850"/>
            <a:ext cx="2562602" cy="33051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제작과정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64" y="2160588"/>
            <a:ext cx="2945660" cy="3881437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74" y="2086446"/>
            <a:ext cx="2138532" cy="3881437"/>
          </a:xfrm>
        </p:spPr>
      </p:pic>
      <p:sp>
        <p:nvSpPr>
          <p:cNvPr id="6" name="오른쪽 화살표 5"/>
          <p:cNvSpPr/>
          <p:nvPr/>
        </p:nvSpPr>
        <p:spPr>
          <a:xfrm>
            <a:off x="2578443" y="4151870"/>
            <a:ext cx="3348131" cy="7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3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87" y="3850569"/>
            <a:ext cx="2943636" cy="1819529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57" y="2160588"/>
            <a:ext cx="1973244" cy="3881437"/>
          </a:xfrm>
        </p:spPr>
      </p:pic>
      <p:sp>
        <p:nvSpPr>
          <p:cNvPr id="6" name="TextBox 5"/>
          <p:cNvSpPr txBox="1"/>
          <p:nvPr/>
        </p:nvSpPr>
        <p:spPr>
          <a:xfrm>
            <a:off x="1013254" y="2578443"/>
            <a:ext cx="318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nyeng.cpp</a:t>
            </a:r>
            <a:r>
              <a:rPr lang="ko-KR" altLang="en-US" dirty="0" smtClean="0"/>
              <a:t>에 저장된 함수들을 </a:t>
            </a:r>
            <a:r>
              <a:rPr lang="en-US" altLang="ko-KR" dirty="0" err="1" smtClean="0"/>
              <a:t>nyeng.h</a:t>
            </a:r>
            <a:r>
              <a:rPr lang="ko-KR" altLang="en-US" dirty="0" smtClean="0"/>
              <a:t>에 선언해주기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9341" y="2734962"/>
            <a:ext cx="322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후 메인 함수가 있는 곳에 헤더파일들을 선언해주고 </a:t>
            </a:r>
            <a:r>
              <a:rPr lang="ko-KR" altLang="en-US" dirty="0" err="1" smtClean="0"/>
              <a:t>메인함수</a:t>
            </a:r>
            <a:r>
              <a:rPr lang="ko-KR" altLang="en-US" dirty="0" smtClean="0"/>
              <a:t> 안에서 함수들을 실행시켜주었다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07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신동준 </a:t>
            </a:r>
            <a:r>
              <a:rPr lang="en-US" altLang="ko-KR" dirty="0"/>
              <a:t>– </a:t>
            </a:r>
            <a:r>
              <a:rPr lang="ko-KR" altLang="en-US" dirty="0"/>
              <a:t>트로피</a:t>
            </a:r>
            <a:r>
              <a:rPr lang="en-US" altLang="ko-KR" dirty="0"/>
              <a:t>,</a:t>
            </a:r>
            <a:r>
              <a:rPr lang="ko-KR" altLang="en-US" dirty="0"/>
              <a:t> 화단</a:t>
            </a:r>
            <a:r>
              <a:rPr lang="en-US" altLang="ko-KR" dirty="0"/>
              <a:t>, </a:t>
            </a:r>
            <a:r>
              <a:rPr lang="ko-KR" altLang="en-US" dirty="0"/>
              <a:t>기본함수</a:t>
            </a:r>
            <a:r>
              <a:rPr lang="en-US" altLang="ko-KR" dirty="0"/>
              <a:t>, </a:t>
            </a:r>
            <a:r>
              <a:rPr lang="ko-KR" altLang="en-US" dirty="0"/>
              <a:t>소스분할</a:t>
            </a:r>
            <a:endParaRPr lang="en-US" altLang="ko-KR" dirty="0" smtClean="0"/>
          </a:p>
          <a:p>
            <a:r>
              <a:rPr lang="ko-KR" altLang="en-US" dirty="0" smtClean="0"/>
              <a:t>최우형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축구장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관중석</a:t>
            </a:r>
            <a:r>
              <a:rPr lang="en-US" altLang="ko-KR" dirty="0" smtClean="0"/>
              <a:t>, CAU </a:t>
            </a:r>
            <a:r>
              <a:rPr lang="ko-KR" altLang="en-US" dirty="0" smtClean="0"/>
              <a:t>스포츠센터</a:t>
            </a:r>
            <a:endParaRPr lang="en-US" altLang="ko-KR" dirty="0"/>
          </a:p>
          <a:p>
            <a:r>
              <a:rPr lang="ko-KR" altLang="en-US" dirty="0" smtClean="0"/>
              <a:t>최민준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열기구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골대</a:t>
            </a:r>
            <a:endParaRPr lang="en-US" altLang="ko-KR" dirty="0" smtClean="0"/>
          </a:p>
          <a:p>
            <a:r>
              <a:rPr lang="ko-KR" altLang="en-US" dirty="0" err="1" smtClean="0"/>
              <a:t>박녕준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전광판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펜스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9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1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557" y="617838"/>
            <a:ext cx="1078744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대표테마</a:t>
            </a:r>
            <a:endParaRPr lang="en-US" altLang="ko-KR" sz="6600" dirty="0" smtClean="0"/>
          </a:p>
          <a:p>
            <a:r>
              <a:rPr lang="en-US" altLang="ko-KR" sz="6600" dirty="0" smtClean="0"/>
              <a:t>1.</a:t>
            </a:r>
            <a:r>
              <a:rPr lang="ko-KR" altLang="en-US" sz="6600" dirty="0" smtClean="0"/>
              <a:t>트로피</a:t>
            </a:r>
            <a:endParaRPr lang="en-US" altLang="ko-KR" sz="6600" dirty="0" smtClean="0"/>
          </a:p>
          <a:p>
            <a:r>
              <a:rPr lang="en-US" altLang="ko-KR" sz="6600" dirty="0" smtClean="0"/>
              <a:t>2.CAU </a:t>
            </a:r>
            <a:r>
              <a:rPr lang="ko-KR" altLang="en-US" sz="6600" dirty="0" smtClean="0"/>
              <a:t>스포츠센터</a:t>
            </a:r>
            <a:endParaRPr lang="en-US" altLang="ko-KR" sz="6600" dirty="0" smtClean="0"/>
          </a:p>
          <a:p>
            <a:r>
              <a:rPr lang="en-US" altLang="ko-KR" sz="6600" dirty="0" smtClean="0"/>
              <a:t>3.</a:t>
            </a:r>
            <a:r>
              <a:rPr lang="ko-KR" altLang="en-US" sz="6600" dirty="0" smtClean="0"/>
              <a:t>축구장</a:t>
            </a:r>
            <a:endParaRPr lang="en-US" altLang="ko-KR" sz="6600" dirty="0" smtClean="0"/>
          </a:p>
          <a:p>
            <a:r>
              <a:rPr lang="en-US" altLang="ko-KR" sz="6600" dirty="0" smtClean="0"/>
              <a:t>4.</a:t>
            </a:r>
            <a:r>
              <a:rPr lang="ko-KR" altLang="en-US" sz="6600" dirty="0" smtClean="0"/>
              <a:t>열기구</a:t>
            </a:r>
            <a:endParaRPr lang="en-US" altLang="ko-KR" sz="6600" dirty="0" smtClean="0"/>
          </a:p>
        </p:txBody>
      </p:sp>
    </p:spTree>
    <p:extLst>
      <p:ext uri="{BB962C8B-B14F-4D97-AF65-F5344CB8AC3E}">
        <p14:creationId xmlns:p14="http://schemas.microsoft.com/office/powerpoint/2010/main" val="36197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rgbClr val="D3E4F4"/>
            </a:gs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트로피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7" y="1690688"/>
            <a:ext cx="5439172" cy="4351338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05" y="1676723"/>
            <a:ext cx="5439548" cy="43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트로피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26" y="2160588"/>
            <a:ext cx="2082135" cy="388143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60970"/>
            <a:ext cx="5181600" cy="4351338"/>
          </a:xfrm>
        </p:spPr>
        <p:txBody>
          <a:bodyPr/>
          <a:lstStyle/>
          <a:p>
            <a:r>
              <a:rPr lang="ko-KR" altLang="en-US" dirty="0" smtClean="0"/>
              <a:t>트로피 조형물 밑 부분은 기본함수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활용하여 만들었다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트로피 손잡이 부분은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활용하여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2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화단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24" y="2160588"/>
            <a:ext cx="2688739" cy="388143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트로피 주변을 꾸며주기 위해 화단 함수를 제작하였다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기본함수 </a:t>
            </a:r>
            <a:r>
              <a:rPr lang="en-US" altLang="ko-KR" dirty="0" smtClean="0"/>
              <a:t>random(), delay() </a:t>
            </a:r>
            <a:r>
              <a:rPr lang="ko-KR" altLang="en-US" dirty="0" smtClean="0"/>
              <a:t>함수 그리고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사용하여 제작하였다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1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rgbClr val="D3E4F4"/>
            </a:gs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CAU </a:t>
            </a:r>
            <a:r>
              <a:rPr lang="ko-KR" altLang="en-US" dirty="0" smtClean="0"/>
              <a:t>스포츠센터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6727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스포츠센터 함수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7" y="2160588"/>
            <a:ext cx="2669613" cy="388143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기본함수 </a:t>
            </a:r>
            <a:r>
              <a:rPr lang="en-US" altLang="ko-KR" dirty="0" smtClean="0"/>
              <a:t>rectangle()</a:t>
            </a:r>
            <a:r>
              <a:rPr lang="ko-KR" altLang="en-US" dirty="0" smtClean="0"/>
              <a:t>을 이용하여 스포츠센터 건물을 제작하였다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기본함수 </a:t>
            </a:r>
            <a:r>
              <a:rPr lang="en-US" altLang="ko-KR" dirty="0" smtClean="0"/>
              <a:t>circle()</a:t>
            </a:r>
            <a:r>
              <a:rPr lang="ko-KR" altLang="en-US" dirty="0" smtClean="0"/>
              <a:t>을 이용하여 스포츠센터에 하이라이트를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4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스포츠센터 </a:t>
            </a:r>
            <a:r>
              <a:rPr lang="en-US" altLang="ko-KR" dirty="0" smtClean="0"/>
              <a:t>CAU </a:t>
            </a:r>
            <a:r>
              <a:rPr lang="ko-KR" altLang="en-US" dirty="0" smtClean="0"/>
              <a:t>도트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28" y="1917877"/>
            <a:ext cx="3153215" cy="1790950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28" y="4732903"/>
            <a:ext cx="3172268" cy="1114581"/>
          </a:xfrm>
        </p:spPr>
      </p:pic>
      <p:sp>
        <p:nvSpPr>
          <p:cNvPr id="9" name="TextBox 8"/>
          <p:cNvSpPr txBox="1"/>
          <p:nvPr/>
        </p:nvSpPr>
        <p:spPr>
          <a:xfrm>
            <a:off x="3278909" y="3759200"/>
            <a:ext cx="37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0290" y="1825625"/>
            <a:ext cx="441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최우형 형이 엄청난 열정으로 하나하나 도트로 찍어냈다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124 </a:t>
            </a:r>
            <a:r>
              <a:rPr lang="ko-KR" altLang="en-US" dirty="0" smtClean="0"/>
              <a:t>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407</Words>
  <Application>Microsoft Office PowerPoint</Application>
  <PresentationFormat>와이드스크린</PresentationFormat>
  <Paragraphs>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HY그래픽M</vt:lpstr>
      <vt:lpstr>맑은 고딕</vt:lpstr>
      <vt:lpstr>Arial</vt:lpstr>
      <vt:lpstr>Trebuchet MS</vt:lpstr>
      <vt:lpstr>Wingdings 3</vt:lpstr>
      <vt:lpstr>Office 테마</vt:lpstr>
      <vt:lpstr>패싯</vt:lpstr>
      <vt:lpstr>기초컴퓨터 프로그래밍 팀 과제(10조)</vt:lpstr>
      <vt:lpstr>월드 테마 - 축구장</vt:lpstr>
      <vt:lpstr>PowerPoint 프레젠테이션</vt:lpstr>
      <vt:lpstr>트로피</vt:lpstr>
      <vt:lpstr>트로피 함수</vt:lpstr>
      <vt:lpstr>화단 함수</vt:lpstr>
      <vt:lpstr>CAU 스포츠센터</vt:lpstr>
      <vt:lpstr>스포츠센터 함수</vt:lpstr>
      <vt:lpstr>스포츠센터 CAU 도트</vt:lpstr>
      <vt:lpstr>축구장</vt:lpstr>
      <vt:lpstr>축구장 – 축구필드, 관중석 함수</vt:lpstr>
      <vt:lpstr>축구장 – 골대 함수</vt:lpstr>
      <vt:lpstr>축구장 – 전광판 함수</vt:lpstr>
      <vt:lpstr>축구장 – 펜스, 선수 함수</vt:lpstr>
      <vt:lpstr>열기구</vt:lpstr>
      <vt:lpstr>열기구 함수</vt:lpstr>
      <vt:lpstr>기본함수</vt:lpstr>
      <vt:lpstr>기본함수</vt:lpstr>
      <vt:lpstr>기본함수</vt:lpstr>
      <vt:lpstr>기본함수</vt:lpstr>
      <vt:lpstr>기본함수</vt:lpstr>
      <vt:lpstr>기본함수</vt:lpstr>
      <vt:lpstr>제작과정</vt:lpstr>
      <vt:lpstr>PowerPoint 프레젠테이션</vt:lpstr>
      <vt:lpstr>역할분담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기초컴퓨터 프로그래밍 팀 과제</dc:title>
  <dc:creator>Windows 사용자</dc:creator>
  <cp:lastModifiedBy>Windows 사용자</cp:lastModifiedBy>
  <cp:revision>18</cp:revision>
  <dcterms:created xsi:type="dcterms:W3CDTF">2019-06-09T00:15:27Z</dcterms:created>
  <dcterms:modified xsi:type="dcterms:W3CDTF">2019-06-09T13:02:19Z</dcterms:modified>
</cp:coreProperties>
</file>