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8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1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8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5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9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5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9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B46F-7929-4FEB-9B94-57C72ACA3978}" type="datetimeFigureOut">
              <a:rPr lang="zh-CN" altLang="en-US" smtClean="0"/>
              <a:t>2018-1-7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CityOfZion/neo-debugger-too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tyOfZion/neo-gui-develop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81650"/>
              </p:ext>
            </p:extLst>
          </p:nvPr>
        </p:nvGraphicFramePr>
        <p:xfrm>
          <a:off x="0" y="0"/>
          <a:ext cx="12192000" cy="685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3" imgW="9193320" imgH="5168160" progId="">
                  <p:embed/>
                </p:oleObj>
              </mc:Choice>
              <mc:Fallback>
                <p:oleObj r:id="rId3" imgW="9193320" imgH="5168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02699" y="3314641"/>
            <a:ext cx="1049825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Worse English</a:t>
            </a:r>
          </a:p>
          <a:p>
            <a:r>
              <a:rPr lang="en-US" altLang="zh-CN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Neo compiler </a:t>
            </a:r>
            <a:r>
              <a:rPr lang="zh-CN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开发者</a:t>
            </a:r>
            <a:endParaRPr lang="en-US" altLang="zh-CN" sz="60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你们有很多</a:t>
            </a:r>
            <a:r>
              <a:rPr lang="en-US" altLang="zh-CN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WTF</a:t>
            </a:r>
            <a:r>
              <a:rPr lang="zh-CN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想对我说</a:t>
            </a:r>
            <a:endParaRPr lang="zh-CN" altLang="en-US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485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143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我们必须知道交易到底干了</a:t>
            </a:r>
            <a:r>
              <a:rPr lang="zh-CN" altLang="zh-CN" dirty="0" smtClean="0"/>
              <a:t>什么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zh-CN" dirty="0"/>
              <a:t>交易在节点</a:t>
            </a:r>
            <a:r>
              <a:rPr lang="zh-CN" altLang="zh-CN" dirty="0" smtClean="0"/>
              <a:t>执行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zh-CN" dirty="0" smtClean="0"/>
              <a:t>交易</a:t>
            </a:r>
            <a:r>
              <a:rPr lang="zh-CN" altLang="en-US" dirty="0"/>
              <a:t>执行</a:t>
            </a:r>
            <a:r>
              <a:rPr lang="en-US" altLang="zh-CN" dirty="0" smtClean="0"/>
              <a:t> </a:t>
            </a:r>
            <a:r>
              <a:rPr lang="en-US" altLang="zh-CN" dirty="0"/>
              <a:t>NEOVM </a:t>
            </a:r>
            <a:r>
              <a:rPr lang="en-US" altLang="zh-CN" dirty="0" smtClean="0"/>
              <a:t>Opcode</a:t>
            </a:r>
          </a:p>
          <a:p>
            <a:pPr lvl="1"/>
            <a:r>
              <a:rPr lang="en-US" altLang="zh-CN" dirty="0" smtClean="0"/>
              <a:t>3.NEOVM </a:t>
            </a:r>
            <a:r>
              <a:rPr lang="zh-CN" altLang="zh-CN" dirty="0"/>
              <a:t>的源码就在</a:t>
            </a:r>
            <a:r>
              <a:rPr lang="zh-CN" altLang="zh-CN" dirty="0" smtClean="0"/>
              <a:t>那里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zh-CN" dirty="0" smtClean="0"/>
              <a:t>你</a:t>
            </a:r>
            <a:r>
              <a:rPr lang="zh-CN" altLang="zh-CN" dirty="0"/>
              <a:t>去下断点</a:t>
            </a:r>
            <a:r>
              <a:rPr lang="zh-CN" altLang="zh-CN" dirty="0" smtClean="0"/>
              <a:t>啊（把</a:t>
            </a:r>
            <a:r>
              <a:rPr lang="zh-CN" altLang="zh-CN" dirty="0"/>
              <a:t>这条红叉掉）</a:t>
            </a:r>
          </a:p>
          <a:p>
            <a:r>
              <a:rPr lang="zh-CN" altLang="zh-CN" dirty="0" smtClean="0"/>
              <a:t>做</a:t>
            </a:r>
            <a:r>
              <a:rPr lang="zh-CN" altLang="zh-CN" dirty="0"/>
              <a:t>个</a:t>
            </a:r>
            <a:r>
              <a:rPr lang="zh-CN" altLang="zh-CN" dirty="0" smtClean="0"/>
              <a:t>工具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is time to make a change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 descr="https://timgsa.baidu.com/timg?image&amp;quality=80&amp;size=b9999_10000&amp;sec=1515331006140&amp;di=d22d2cf34975c230bc646ef9da6d6e13&amp;imgtype=0&amp;src=http%3A%2F%2Fimgsrc.baidu.com%2Fimgad%2Fpic%2Fitem%2F3c6d55fbb2fb4316bc5014412ba4462309f7d3b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43" y="735828"/>
            <a:ext cx="5274310" cy="5268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04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3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WOW x2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8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WOW x3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如何得到这些工具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2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3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59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9373" y="649316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（给点爆炸型）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80362" y="2720365"/>
            <a:ext cx="5550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How to debug </a:t>
            </a:r>
            <a:r>
              <a:rPr lang="en-US" altLang="zh-CN" sz="3600" dirty="0" err="1" smtClean="0"/>
              <a:t>smartcontract</a:t>
            </a:r>
            <a:endParaRPr lang="zh-CN" altLang="en-US" sz="3600" dirty="0"/>
          </a:p>
        </p:txBody>
      </p:sp>
      <p:pic>
        <p:nvPicPr>
          <p:cNvPr id="5122" name="Picture 2" descr="https://timgsa.baidu.com/timg?image&amp;quality=80&amp;size=b9999_10000&amp;sec=1515337133498&amp;di=f33b819dd5d7ffc3f01db7c0270adcae&amp;imgtype=0&amp;src=http%3A%2F%2Ffile06.16sucai.com%2F2016%2F0702%2F95c717471b6576d474025e92b6fc84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078073" y="3615119"/>
            <a:ext cx="80358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HOW TO DEBUG</a:t>
            </a:r>
          </a:p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SMARTCONTRACT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（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NEO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647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debug</a:t>
            </a:r>
            <a:endParaRPr lang="zh-CN" altLang="en-US" dirty="0"/>
          </a:p>
        </p:txBody>
      </p:sp>
      <p:pic>
        <p:nvPicPr>
          <p:cNvPr id="4" name="内容占位符 3" descr="https://timgsa.baidu.com/timg?image&amp;quality=80&amp;size=b9999_10000&amp;sec=1515922590&amp;di=74a560785b49ac0e45aa96a9966995b9&amp;imgtype=jpg&amp;er=1&amp;src=http%3A%2F%2Fimg1.gtimg.com%2Fgamezone%2Fpics%2Fhv1%2F98%2F178%2F1021%2F66436013.jp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56" y="1690688"/>
            <a:ext cx="3529921" cy="28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38200" y="4729908"/>
            <a:ext cx="4364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In English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r>
              <a:rPr lang="en-US" altLang="zh-CN" sz="4000" dirty="0" smtClean="0"/>
              <a:t>Move the bug away.</a:t>
            </a:r>
            <a:endParaRPr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02676" y="4729907"/>
            <a:ext cx="32061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In Chinese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r>
              <a:rPr lang="en-US" altLang="zh-CN" sz="4000" dirty="0" smtClean="0"/>
              <a:t>Adjust and try.</a:t>
            </a:r>
            <a:endParaRPr lang="zh-CN" altLang="en-US" sz="40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80072"/>
              </p:ext>
            </p:extLst>
          </p:nvPr>
        </p:nvGraphicFramePr>
        <p:xfrm>
          <a:off x="6344838" y="1690687"/>
          <a:ext cx="3603699" cy="28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5041080" imgH="3949200" progId="">
                  <p:embed/>
                </p:oleObj>
              </mc:Choice>
              <mc:Fallback>
                <p:oleObj r:id="rId4" imgW="5041080" imgH="3949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4838" y="1690687"/>
                        <a:ext cx="3603699" cy="28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440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智能合约时的心理活动</a:t>
            </a:r>
            <a:endParaRPr lang="zh-CN" altLang="en-US" dirty="0"/>
          </a:p>
        </p:txBody>
      </p:sp>
      <p:pic>
        <p:nvPicPr>
          <p:cNvPr id="4" name="图片 3" descr="https://timgsa.baidu.com/timg?image&amp;quality=80&amp;size=b9999_10000&amp;sec=1515329450349&amp;di=349fdc02575a918bda0bd29a54f6ac5a&amp;imgtype=0&amp;src=http%3A%2F%2Fwenwen.soso.com%2Fp%2F20101023%2F20101023132425-100918427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5" y="1773796"/>
            <a:ext cx="4619625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05931" y="3910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4" name="Picture 6" descr="https://timgsa.baidu.com/timg?image&amp;quality=80&amp;size=b9999_10000&amp;sec=1515335989710&amp;di=edc53ea177fa6cfca1720093d2e07f6d&amp;imgtype=0&amp;src=http%3A%2F%2Fbangimg1.dahe.cn%2Fforum%2F201510%2F06%2F184638t8vz897s9w1387b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05" y="2558256"/>
            <a:ext cx="28575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你</a:t>
            </a:r>
            <a:r>
              <a:rPr lang="zh-CN" altLang="en-US" dirty="0" smtClean="0"/>
              <a:t>的内心是怎样的？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32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问题出在哪儿了？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475288"/>
              </p:ext>
            </p:extLst>
          </p:nvPr>
        </p:nvGraphicFramePr>
        <p:xfrm>
          <a:off x="838200" y="1787632"/>
          <a:ext cx="10515600" cy="451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6170031" imgH="2648207" progId="Unknown">
                  <p:embed/>
                </p:oleObj>
              </mc:Choice>
              <mc:Fallback>
                <p:oleObj r:id="rId3" imgW="6170031" imgH="2648207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87632"/>
                        <a:ext cx="10515600" cy="4512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回顾一下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什么是</a:t>
            </a:r>
            <a:r>
              <a:rPr lang="en-US" altLang="zh-CN" dirty="0"/>
              <a:t>try</a:t>
            </a:r>
            <a:r>
              <a:rPr lang="zh-CN" altLang="zh-CN" dirty="0"/>
              <a:t>。</a:t>
            </a:r>
            <a:r>
              <a:rPr lang="en-US" altLang="zh-CN" dirty="0"/>
              <a:t>make a test</a:t>
            </a:r>
            <a:r>
              <a:rPr lang="zh-CN" altLang="zh-CN" dirty="0"/>
              <a:t>，</a:t>
            </a:r>
            <a:r>
              <a:rPr lang="en-US" altLang="zh-CN" dirty="0"/>
              <a:t>and see what we got.</a:t>
            </a:r>
            <a:r>
              <a:rPr lang="zh-CN" altLang="zh-CN" dirty="0"/>
              <a:t>（不确定翻译的对不对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How to try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鉴</a:t>
            </a:r>
            <a:r>
              <a:rPr lang="zh-CN" altLang="zh-CN" dirty="0"/>
              <a:t>权合约（</a:t>
            </a:r>
            <a:r>
              <a:rPr lang="zh-CN" altLang="zh-CN" dirty="0" smtClean="0"/>
              <a:t>转账</a:t>
            </a:r>
            <a:r>
              <a:rPr lang="zh-CN" altLang="en-US" dirty="0" smtClean="0"/>
              <a:t>，忽略</a:t>
            </a:r>
            <a:r>
              <a:rPr lang="zh-CN" altLang="zh-CN" dirty="0" smtClean="0"/>
              <a:t>）</a:t>
            </a:r>
            <a:r>
              <a:rPr lang="en-US" altLang="zh-CN" dirty="0" smtClean="0"/>
              <a:t> </a:t>
            </a:r>
            <a:endParaRPr lang="zh-CN" altLang="zh-CN" dirty="0"/>
          </a:p>
          <a:p>
            <a:pPr lvl="1"/>
            <a:r>
              <a:rPr lang="en-US" altLang="zh-CN" dirty="0" smtClean="0"/>
              <a:t>Hit Test button</a:t>
            </a:r>
          </a:p>
          <a:p>
            <a:pPr lvl="1"/>
            <a:r>
              <a:rPr lang="zh-CN" altLang="en-US" dirty="0" smtClean="0"/>
              <a:t>发起智能合约交易</a:t>
            </a:r>
            <a:endParaRPr lang="en-US" altLang="zh-CN" dirty="0" smtClean="0"/>
          </a:p>
          <a:p>
            <a:r>
              <a:rPr lang="en-US" altLang="zh-CN" dirty="0" smtClean="0"/>
              <a:t>See What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</a:t>
            </a:r>
            <a:r>
              <a:rPr lang="en-US" altLang="zh-CN" dirty="0" smtClean="0"/>
              <a:t>storage </a:t>
            </a:r>
            <a:r>
              <a:rPr lang="zh-CN" altLang="en-US" dirty="0" smtClean="0"/>
              <a:t>变没变？怎么判断</a:t>
            </a:r>
            <a:r>
              <a:rPr lang="en-US" altLang="zh-CN" dirty="0" smtClean="0"/>
              <a:t>storage</a:t>
            </a:r>
          </a:p>
          <a:p>
            <a:pPr lvl="1"/>
            <a:r>
              <a:rPr lang="zh-CN" altLang="en-US" dirty="0" smtClean="0"/>
              <a:t>判断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收到还是没收到</a:t>
            </a:r>
            <a:endParaRPr lang="en-US" altLang="zh-CN" dirty="0" smtClean="0"/>
          </a:p>
          <a:p>
            <a:pPr lvl="1"/>
            <a:r>
              <a:rPr lang="zh-CN" altLang="en-US" dirty="0"/>
              <a:t>加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看一看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模拟执行一下合约（</a:t>
            </a:r>
            <a:r>
              <a:rPr lang="en-US" altLang="zh-CN" dirty="0" err="1" smtClean="0"/>
              <a:t>neondebug</a:t>
            </a:r>
            <a:r>
              <a:rPr lang="zh-CN" altLang="en-US" dirty="0" smtClean="0"/>
              <a:t>，隔着靴子搔痒）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619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我们有一些工具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578" y="147963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In Chinese </a:t>
            </a:r>
            <a:r>
              <a:rPr lang="en-US" altLang="zh-CN" dirty="0" err="1" smtClean="0"/>
              <a:t>goodjob</a:t>
            </a:r>
            <a:r>
              <a:rPr lang="en-US" altLang="zh-CN" dirty="0" smtClean="0"/>
              <a:t> or cool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you can say “New bee”</a:t>
            </a:r>
          </a:p>
          <a:p>
            <a:r>
              <a:rPr lang="en-US" altLang="zh-CN" dirty="0" smtClean="0">
                <a:hlinkClick r:id="rId2"/>
              </a:rPr>
              <a:t>https://github.com/CityOfZion/</a:t>
            </a:r>
          </a:p>
          <a:p>
            <a:pPr marL="457200" lvl="1" indent="0">
              <a:buNone/>
            </a:pPr>
            <a:r>
              <a:rPr lang="en-US" altLang="zh-CN" dirty="0" smtClean="0">
                <a:hlinkClick r:id="rId2"/>
              </a:rPr>
              <a:t>neo-debugger-tools</a:t>
            </a:r>
            <a:endParaRPr lang="en-US" altLang="zh-CN" dirty="0" smtClean="0"/>
          </a:p>
          <a:p>
            <a:r>
              <a:rPr lang="en-US" altLang="zh-CN" dirty="0" smtClean="0"/>
              <a:t>Neo-debugger is New Bee.</a:t>
            </a:r>
          </a:p>
          <a:p>
            <a:r>
              <a:rPr lang="zh-CN" altLang="en-US" dirty="0"/>
              <a:t>他</a:t>
            </a:r>
            <a:r>
              <a:rPr lang="zh-CN" altLang="en-US" dirty="0" smtClean="0"/>
              <a:t>能用</a:t>
            </a:r>
            <a:r>
              <a:rPr lang="en-US" altLang="zh-CN" dirty="0" err="1" smtClean="0"/>
              <a:t>neovm</a:t>
            </a:r>
            <a:r>
              <a:rPr lang="zh-CN" altLang="en-US" dirty="0" smtClean="0"/>
              <a:t>模拟执行一下</a:t>
            </a:r>
            <a:endParaRPr lang="en-US" altLang="zh-CN" dirty="0" smtClean="0"/>
          </a:p>
        </p:txBody>
      </p:sp>
      <p:pic>
        <p:nvPicPr>
          <p:cNvPr id="6146" name="Picture 2" descr="IntroductionVid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478" y="1883290"/>
            <a:ext cx="5944665" cy="45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13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我们有一些工具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Chinese </a:t>
            </a:r>
            <a:r>
              <a:rPr lang="en-US" altLang="zh-CN" dirty="0" err="1" smtClean="0"/>
              <a:t>goodjob</a:t>
            </a:r>
            <a:r>
              <a:rPr lang="en-US" altLang="zh-CN" dirty="0" smtClean="0"/>
              <a:t> or cool </a:t>
            </a:r>
          </a:p>
          <a:p>
            <a:pPr marL="457200" lvl="1" indent="0">
              <a:buNone/>
            </a:pPr>
            <a:r>
              <a:rPr lang="en-US" altLang="zh-CN" dirty="0" smtClean="0"/>
              <a:t>	you can say “New bee”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https://github.com/CityOfZion/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	</a:t>
            </a:r>
            <a:r>
              <a:rPr lang="en-US" altLang="zh-CN" dirty="0" smtClean="0">
                <a:hlinkClick r:id="rId2"/>
              </a:rPr>
              <a:t>neo-</a:t>
            </a:r>
            <a:r>
              <a:rPr lang="en-US" altLang="zh-CN" dirty="0" err="1" smtClean="0">
                <a:hlinkClick r:id="rId2"/>
              </a:rPr>
              <a:t>gui</a:t>
            </a:r>
            <a:r>
              <a:rPr lang="en-US" altLang="zh-CN" dirty="0" smtClean="0">
                <a:hlinkClick r:id="rId2"/>
              </a:rPr>
              <a:t>-developer</a:t>
            </a:r>
            <a:endParaRPr lang="en-US" altLang="zh-CN" dirty="0" smtClean="0"/>
          </a:p>
          <a:p>
            <a:r>
              <a:rPr lang="en-US" altLang="zh-CN" dirty="0" smtClean="0"/>
              <a:t>Neo-</a:t>
            </a:r>
            <a:r>
              <a:rPr lang="en-US" altLang="zh-CN" dirty="0" err="1" smtClean="0"/>
              <a:t>gui</a:t>
            </a:r>
            <a:r>
              <a:rPr lang="en-US" altLang="zh-CN" dirty="0" smtClean="0"/>
              <a:t>-developer is </a:t>
            </a:r>
            <a:r>
              <a:rPr lang="en-US" altLang="zh-CN" dirty="0" smtClean="0"/>
              <a:t>New Bee</a:t>
            </a:r>
            <a:endParaRPr lang="en-US" altLang="zh-CN" dirty="0"/>
          </a:p>
          <a:p>
            <a:r>
              <a:rPr lang="zh-CN" altLang="en-US" dirty="0" smtClean="0"/>
              <a:t>他能方便的观察</a:t>
            </a:r>
            <a:r>
              <a:rPr lang="en-US" altLang="zh-CN" dirty="0" smtClean="0"/>
              <a:t>log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notify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742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2065" y="178778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但是，交易到底干了什么？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no one knows.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That is no new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bee.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no cool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at all.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no new bee at all.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https://timgsa.baidu.com/timg?image&amp;quality=80&amp;size=b9999_10000&amp;sec=1515330505370&amp;di=395663ae44b58152aad8bf1fcdc24591&amp;imgtype=0&amp;src=http%3A%2F%2Fimg1.gtimg.com%2Fhebei%2Fpics%2Fhv1%2F239%2F164%2F2188%2F14231675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32" y="2531205"/>
            <a:ext cx="5274310" cy="35159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Not enough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22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258</Words>
  <Application>Microsoft Office PowerPoint</Application>
  <PresentationFormat>宽屏</PresentationFormat>
  <Paragraphs>59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Times New Roman</vt:lpstr>
      <vt:lpstr>Office 主题</vt:lpstr>
      <vt:lpstr>Unknown</vt:lpstr>
      <vt:lpstr>PowerPoint 演示文稿</vt:lpstr>
      <vt:lpstr>PowerPoint 演示文稿</vt:lpstr>
      <vt:lpstr>What is debug</vt:lpstr>
      <vt:lpstr>调试NEO智能合约时的心理活动</vt:lpstr>
      <vt:lpstr>问题出在哪儿了？</vt:lpstr>
      <vt:lpstr>回顾一下</vt:lpstr>
      <vt:lpstr>我们有一些工具1</vt:lpstr>
      <vt:lpstr>我们有一些工具2</vt:lpstr>
      <vt:lpstr>Not enough</vt:lpstr>
      <vt:lpstr>PowerPoint 演示文稿</vt:lpstr>
      <vt:lpstr>WOW</vt:lpstr>
      <vt:lpstr>WOW x2</vt:lpstr>
      <vt:lpstr>WOW x3</vt:lpstr>
      <vt:lpstr>如何得到这些工具</vt:lpstr>
      <vt:lpstr>NEL 介绍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lights li</dc:creator>
  <cp:lastModifiedBy>lights li</cp:lastModifiedBy>
  <cp:revision>8</cp:revision>
  <dcterms:created xsi:type="dcterms:W3CDTF">2018-01-07T09:37:02Z</dcterms:created>
  <dcterms:modified xsi:type="dcterms:W3CDTF">2018-01-07T12:30:47Z</dcterms:modified>
</cp:coreProperties>
</file>