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1" r:id="rId1"/>
  </p:sldMasterIdLst>
  <p:sldIdLst>
    <p:sldId id="256" r:id="rId2"/>
    <p:sldId id="311" r:id="rId3"/>
    <p:sldId id="314" r:id="rId4"/>
    <p:sldId id="315" r:id="rId5"/>
    <p:sldId id="316" r:id="rId6"/>
    <p:sldId id="31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7016"/>
    <a:srgbClr val="CE8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2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83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981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3914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98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29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64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345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8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00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59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40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75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1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79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29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73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530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20332/?jsonrpc=2.0&amp;method=getblockcount&amp;params=%5b%5d&amp;id=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NewEconoLab/neoblockscann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wEconoLab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2.jpe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NEO DAPP</a:t>
            </a:r>
            <a:r>
              <a:rPr lang="zh-CN" altLang="en-US" dirty="0"/>
              <a:t>开发直通车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如何达成一个小目标</a:t>
            </a:r>
            <a:endParaRPr lang="en-US" altLang="zh-CN" dirty="0"/>
          </a:p>
          <a:p>
            <a:r>
              <a:rPr lang="zh-CN" altLang="en-US" dirty="0"/>
              <a:t>李剑英</a:t>
            </a:r>
          </a:p>
        </p:txBody>
      </p:sp>
      <p:sp>
        <p:nvSpPr>
          <p:cNvPr id="5" name="AutoShape 2" descr="https://neo.org/images/neo_logo.svg"/>
          <p:cNvSpPr>
            <a:spLocks noChangeAspect="1" noChangeArrowheads="1"/>
          </p:cNvSpPr>
          <p:nvPr/>
        </p:nvSpPr>
        <p:spPr bwMode="auto">
          <a:xfrm>
            <a:off x="3692443" y="224942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s://neo.org/images/neo_logo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102" name="Picture 6" descr="@neo-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797" y="73896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18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8E780-115A-46ED-AF52-D87DF633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NEO UTXO</a:t>
            </a:r>
            <a:r>
              <a:rPr lang="zh-CN" altLang="en-US" dirty="0"/>
              <a:t>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C88731-2C51-4EE7-B5E8-DDF0693A5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零、</a:t>
            </a:r>
            <a:r>
              <a:rPr lang="en-US" altLang="zh-CN" dirty="0"/>
              <a:t>UTXO</a:t>
            </a:r>
            <a:r>
              <a:rPr lang="zh-CN" altLang="en-US" dirty="0"/>
              <a:t>是什么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一、</a:t>
            </a:r>
            <a:r>
              <a:rPr lang="en-US" altLang="zh-CN" dirty="0"/>
              <a:t>NEO UTXO </a:t>
            </a:r>
            <a:r>
              <a:rPr lang="zh-CN" altLang="en-US" dirty="0"/>
              <a:t>体现在哪里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二、</a:t>
            </a:r>
            <a:r>
              <a:rPr lang="en-US" altLang="zh-CN" dirty="0"/>
              <a:t>NEO CLI </a:t>
            </a:r>
            <a:r>
              <a:rPr lang="zh-CN" altLang="en-US" dirty="0"/>
              <a:t>怎么使用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三、怎么样从</a:t>
            </a:r>
            <a:r>
              <a:rPr lang="en-US" altLang="zh-CN" dirty="0"/>
              <a:t>NEO CLI</a:t>
            </a:r>
            <a:r>
              <a:rPr lang="zh-CN" altLang="en-US" dirty="0"/>
              <a:t>统计出每个账户有多少钱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7007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C7ED0-835C-47C9-B822-9EAFB5FD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/>
              <a:t>NEO CLI </a:t>
            </a:r>
            <a:r>
              <a:rPr lang="zh-CN" altLang="en-US" dirty="0"/>
              <a:t>怎么用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6542D1-6E79-4855-A562-D972387A8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当节点的</a:t>
            </a:r>
            <a:r>
              <a:rPr lang="en-US" altLang="zh-CN" dirty="0"/>
              <a:t>NEO CLI</a:t>
            </a:r>
            <a:r>
              <a:rPr lang="zh-CN" altLang="en-US" dirty="0"/>
              <a:t>不可能用命令行去控制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NEO-CLI</a:t>
            </a:r>
            <a:r>
              <a:rPr lang="zh-CN" altLang="en-US" dirty="0"/>
              <a:t>当作</a:t>
            </a:r>
            <a:r>
              <a:rPr lang="en-US" altLang="zh-CN" dirty="0"/>
              <a:t>Http</a:t>
            </a:r>
            <a:r>
              <a:rPr lang="zh-CN" altLang="en-US" dirty="0"/>
              <a:t>服务器</a:t>
            </a:r>
            <a:endParaRPr lang="en-US" altLang="zh-CN" dirty="0"/>
          </a:p>
          <a:p>
            <a:pPr lvl="1"/>
            <a:r>
              <a:rPr lang="en-US" altLang="zh-CN" dirty="0"/>
              <a:t>NEO-CLI /</a:t>
            </a:r>
            <a:r>
              <a:rPr lang="en-US" altLang="zh-CN" dirty="0" err="1"/>
              <a:t>rpc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不打开钱包</a:t>
            </a:r>
            <a:endParaRPr lang="en-US" altLang="zh-CN" dirty="0"/>
          </a:p>
          <a:p>
            <a:endParaRPr lang="en-US" altLang="zh-CN" b="1" dirty="0"/>
          </a:p>
          <a:p>
            <a:r>
              <a:rPr lang="en-US" altLang="zh-CN" b="1" dirty="0"/>
              <a:t>HTTP</a:t>
            </a:r>
            <a:r>
              <a:rPr lang="zh-CN" altLang="en-US" b="1" dirty="0"/>
              <a:t>请求</a:t>
            </a:r>
            <a:endParaRPr lang="en-US" altLang="zh-CN" b="1" dirty="0"/>
          </a:p>
          <a:p>
            <a:pPr lvl="1"/>
            <a:r>
              <a:rPr lang="en-US" altLang="zh-CN" dirty="0">
                <a:hlinkClick r:id="rId2"/>
              </a:rPr>
              <a:t>http://localhost:20332/?jsonrpc=2.0&amp;method=getblockcount&amp;params=[]&amp;id=1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6510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DCCF4-9D79-4A02-B000-BD6E3D17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三、关于爬虫的开发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E870A4-C0AE-4373-92F5-4A88C0379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https://github.com/NewEconoLab/neoblockscanner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循环同步块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下载</a:t>
            </a:r>
            <a:r>
              <a:rPr lang="en-US" altLang="zh-CN" dirty="0"/>
              <a:t>Block</a:t>
            </a:r>
          </a:p>
          <a:p>
            <a:endParaRPr lang="en-US" altLang="zh-CN" dirty="0"/>
          </a:p>
          <a:p>
            <a:r>
              <a:rPr lang="zh-CN" altLang="en-US" dirty="0"/>
              <a:t>处理每一个</a:t>
            </a:r>
            <a:r>
              <a:rPr lang="en-US" altLang="zh-CN" dirty="0"/>
              <a:t>Block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D31C54-84D4-4313-8B15-D2F2B5F9B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772" y="2779342"/>
            <a:ext cx="3866667" cy="12095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2DC8F7E-43FC-4025-9825-6D3B1DF74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772" y="4233359"/>
            <a:ext cx="7952381" cy="7904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B20F919-D71F-4178-BE32-638014141E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1772" y="5032675"/>
            <a:ext cx="3247619" cy="2190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7BF952E-0ABB-4D0E-B024-3ECB4F8512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1772" y="5461542"/>
            <a:ext cx="4809524" cy="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87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DCCF4-9D79-4A02-B000-BD6E3D17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三、关于爬虫的开发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E870A4-C0AE-4373-92F5-4A88C0379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记录每一个</a:t>
            </a:r>
            <a:r>
              <a:rPr lang="en-US" altLang="zh-CN" dirty="0"/>
              <a:t>UTXO</a:t>
            </a:r>
            <a:r>
              <a:rPr lang="zh-CN" altLang="en-US" dirty="0"/>
              <a:t>的产生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记录每一个销毁的</a:t>
            </a:r>
            <a:r>
              <a:rPr lang="en-US" altLang="zh-CN" dirty="0"/>
              <a:t>UTXO</a:t>
            </a:r>
          </a:p>
          <a:p>
            <a:endParaRPr lang="en-US" altLang="zh-CN" dirty="0"/>
          </a:p>
          <a:p>
            <a:r>
              <a:rPr lang="zh-CN" altLang="en-US" dirty="0"/>
              <a:t>只要统计一个地址</a:t>
            </a:r>
            <a:endParaRPr lang="en-US" altLang="zh-CN" dirty="0"/>
          </a:p>
          <a:p>
            <a:pPr lvl="1"/>
            <a:r>
              <a:rPr lang="zh-CN" altLang="en-US" dirty="0"/>
              <a:t>统计未花费</a:t>
            </a:r>
            <a:r>
              <a:rPr lang="en-US" altLang="zh-CN" dirty="0"/>
              <a:t>UTXO</a:t>
            </a:r>
          </a:p>
          <a:p>
            <a:pPr lvl="1"/>
            <a:r>
              <a:rPr lang="zh-CN" altLang="en-US" dirty="0"/>
              <a:t>就是一个用户的资产余额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68EFD0-E7FB-45DE-A68F-192B12E9E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926" y="2588542"/>
            <a:ext cx="4447619" cy="2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95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最后一页，谢谢观看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790" y="2517382"/>
            <a:ext cx="2821061" cy="285905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25829" y="2514174"/>
            <a:ext cx="6096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本</a:t>
            </a:r>
            <a:r>
              <a:rPr lang="en-US" altLang="zh-CN" dirty="0"/>
              <a:t>PPT</a:t>
            </a:r>
            <a:r>
              <a:rPr lang="zh-CN" altLang="en-US" dirty="0"/>
              <a:t>提到的</a:t>
            </a:r>
            <a:r>
              <a:rPr lang="en-US" altLang="zh-CN" dirty="0"/>
              <a:t>NEO</a:t>
            </a:r>
            <a:r>
              <a:rPr lang="zh-CN" altLang="en-US" dirty="0"/>
              <a:t>官方以外的资料</a:t>
            </a:r>
            <a:endParaRPr lang="en-US" altLang="zh-CN" dirty="0"/>
          </a:p>
          <a:p>
            <a:r>
              <a:rPr lang="zh-CN" altLang="en-US" dirty="0"/>
              <a:t>均可</a:t>
            </a:r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NEO</a:t>
            </a:r>
            <a:r>
              <a:rPr lang="zh-CN" altLang="en-US" dirty="0"/>
              <a:t>的小伙伴</a:t>
            </a:r>
            <a:r>
              <a:rPr lang="en-US" altLang="zh-CN" sz="2000" dirty="0"/>
              <a:t>NEL</a:t>
            </a:r>
            <a:r>
              <a:rPr lang="zh-CN" altLang="en-US" dirty="0"/>
              <a:t>的</a:t>
            </a:r>
            <a:r>
              <a:rPr lang="en-US" altLang="zh-CN" dirty="0"/>
              <a:t>GITHUB</a:t>
            </a:r>
            <a:r>
              <a:rPr lang="zh-CN" altLang="en-US" dirty="0"/>
              <a:t>仓库均可获取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https://github.com/NewEconoLab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包括本</a:t>
            </a:r>
            <a:r>
              <a:rPr lang="en-US" altLang="zh-CN"/>
              <a:t>PPT(speech</a:t>
            </a:r>
            <a:r>
              <a:rPr lang="zh-CN" altLang="en-US" dirty="0"/>
              <a:t>项目</a:t>
            </a:r>
            <a:r>
              <a:rPr lang="en-US" altLang="zh-CN" dirty="0"/>
              <a:t>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96" y="2519295"/>
            <a:ext cx="2857143" cy="2857143"/>
          </a:xfrm>
          <a:prstGeom prst="rect">
            <a:avLst/>
          </a:prstGeom>
        </p:spPr>
      </p:pic>
      <p:pic>
        <p:nvPicPr>
          <p:cNvPr id="6" name="Picture 2" descr="@NewEconoLa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21" y="5708794"/>
            <a:ext cx="741903" cy="74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@neo-projec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29" y="4717061"/>
            <a:ext cx="915793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1728316" y="4979287"/>
            <a:ext cx="321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NEO </a:t>
            </a:r>
            <a:r>
              <a:rPr lang="zh-CN" altLang="en-US" dirty="0"/>
              <a:t>一种智能经济分布式网络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684621" y="5895079"/>
            <a:ext cx="377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NEL </a:t>
            </a:r>
            <a:r>
              <a:rPr lang="zh-CN" altLang="en-US" dirty="0"/>
              <a:t>发展</a:t>
            </a:r>
            <a:r>
              <a:rPr lang="en-US" altLang="zh-CN" dirty="0"/>
              <a:t>neo</a:t>
            </a:r>
            <a:r>
              <a:rPr lang="zh-CN" altLang="en-US" dirty="0"/>
              <a:t>生态的中国开发者社区</a:t>
            </a:r>
          </a:p>
        </p:txBody>
      </p:sp>
    </p:spTree>
    <p:extLst>
      <p:ext uri="{BB962C8B-B14F-4D97-AF65-F5344CB8AC3E}">
        <p14:creationId xmlns:p14="http://schemas.microsoft.com/office/powerpoint/2010/main" val="30781334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柏林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3198</TotalTime>
  <Words>213</Words>
  <Application>Microsoft Office PowerPoint</Application>
  <PresentationFormat>宽屏</PresentationFormat>
  <Paragraphs>45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Arial</vt:lpstr>
      <vt:lpstr>Trebuchet MS</vt:lpstr>
      <vt:lpstr>柏林</vt:lpstr>
      <vt:lpstr>NEO DAPP开发直通车</vt:lpstr>
      <vt:lpstr>NEO UTXO模型</vt:lpstr>
      <vt:lpstr>二、NEO CLI 怎么用</vt:lpstr>
      <vt:lpstr>三、关于爬虫的开发</vt:lpstr>
      <vt:lpstr>三、关于爬虫的开发</vt:lpstr>
      <vt:lpstr>最后一页，谢谢观看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NEO智能合约开发直通车</dc:title>
  <dc:creator>lights li</dc:creator>
  <cp:lastModifiedBy>lights li</cp:lastModifiedBy>
  <cp:revision>74</cp:revision>
  <dcterms:created xsi:type="dcterms:W3CDTF">2017-11-30T16:36:39Z</dcterms:created>
  <dcterms:modified xsi:type="dcterms:W3CDTF">2018-03-18T10:14:37Z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