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7" r:id="rId10"/>
    <p:sldId id="264" r:id="rId11"/>
    <p:sldId id="288" r:id="rId12"/>
    <p:sldId id="289" r:id="rId13"/>
    <p:sldId id="291" r:id="rId14"/>
    <p:sldId id="293" r:id="rId15"/>
    <p:sldId id="295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5" r:id="rId26"/>
    <p:sldId id="309" r:id="rId27"/>
    <p:sldId id="306" r:id="rId28"/>
    <p:sldId id="307" r:id="rId29"/>
    <p:sldId id="308" r:id="rId30"/>
    <p:sldId id="268" r:id="rId31"/>
    <p:sldId id="3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6"/>
    <a:srgbClr val="CE8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/>
            <a:t>了解</a:t>
          </a:r>
          <a:r>
            <a:rPr lang="en-US" altLang="zh-CN" sz="1600" dirty="0" smtClean="0"/>
            <a:t>NEO</a:t>
          </a:r>
          <a:endParaRPr lang="zh-CN" altLang="en-US" sz="1600" dirty="0"/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D79E8A-BA60-4390-8E6F-FC3F3227C794}" type="presOf" srcId="{3D90D6B5-8046-4F8A-BBF1-8E3B6E18F0B6}" destId="{C80F4129-DF42-4AC4-B312-C7A080B52215}" srcOrd="0" destOrd="0" presId="urn:microsoft.com/office/officeart/2005/8/layout/chevron1"/>
    <dgm:cxn modelId="{423B9DBA-C325-4C77-8ABE-F0C20F092856}" type="presOf" srcId="{BE64ECC1-567E-446F-875E-6E697D6D311C}" destId="{8847B51F-AB6E-494A-818B-504D0E5A1992}" srcOrd="0" destOrd="0" presId="urn:microsoft.com/office/officeart/2005/8/layout/chevron1"/>
    <dgm:cxn modelId="{EB03A5E7-E70F-42E2-BBFE-C1A783D5DEBE}" type="presOf" srcId="{327DE6BD-EEB9-4DE9-83E6-C79B50C3B84D}" destId="{54646C60-F6F0-4229-B3F3-A55AB4C680B4}" srcOrd="0" destOrd="0" presId="urn:microsoft.com/office/officeart/2005/8/layout/chevron1"/>
    <dgm:cxn modelId="{0416BB78-4D29-486B-BFC5-34B23481001D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E86F2A2-7E8E-4464-AA6C-461CEA268704}" type="presOf" srcId="{429A553E-4927-4A6C-AA3C-27EA0AABFE0C}" destId="{5F5B2B63-538C-467E-8086-9A0F04BB5F6F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CE848DAF-EF86-48A7-BAFC-FBDBCDBE982E}" type="presParOf" srcId="{5F5B2B63-538C-467E-8086-9A0F04BB5F6F}" destId="{54646C60-F6F0-4229-B3F3-A55AB4C680B4}" srcOrd="0" destOrd="0" presId="urn:microsoft.com/office/officeart/2005/8/layout/chevron1"/>
    <dgm:cxn modelId="{631BD246-ECE9-4A36-9BD0-1CD62186538B}" type="presParOf" srcId="{5F5B2B63-538C-467E-8086-9A0F04BB5F6F}" destId="{51EFA14A-E594-4948-83E6-79AA995E7A10}" srcOrd="1" destOrd="0" presId="urn:microsoft.com/office/officeart/2005/8/layout/chevron1"/>
    <dgm:cxn modelId="{A40AFABC-2B41-4E00-B98F-294240A6BFBE}" type="presParOf" srcId="{5F5B2B63-538C-467E-8086-9A0F04BB5F6F}" destId="{C80F4129-DF42-4AC4-B312-C7A080B52215}" srcOrd="2" destOrd="0" presId="urn:microsoft.com/office/officeart/2005/8/layout/chevron1"/>
    <dgm:cxn modelId="{BC7600CC-9082-48DF-ADC8-13A2E2E871CC}" type="presParOf" srcId="{5F5B2B63-538C-467E-8086-9A0F04BB5F6F}" destId="{F4A805A1-71A7-4CB7-ABC1-64C1C31BBE8C}" srcOrd="3" destOrd="0" presId="urn:microsoft.com/office/officeart/2005/8/layout/chevron1"/>
    <dgm:cxn modelId="{19F19383-6351-4614-9D42-FC694630C9DB}" type="presParOf" srcId="{5F5B2B63-538C-467E-8086-9A0F04BB5F6F}" destId="{36F369E2-45BF-4619-ACF0-CCB659C1A07E}" srcOrd="4" destOrd="0" presId="urn:microsoft.com/office/officeart/2005/8/layout/chevron1"/>
    <dgm:cxn modelId="{A05F02F6-6E5D-4259-BD54-C09681CFBC63}" type="presParOf" srcId="{5F5B2B63-538C-467E-8086-9A0F04BB5F6F}" destId="{79823AB3-E9F3-43FE-8169-403C38BB59A1}" srcOrd="5" destOrd="0" presId="urn:microsoft.com/office/officeart/2005/8/layout/chevron1"/>
    <dgm:cxn modelId="{CA1B2482-BF68-4889-A3F0-D397A5072493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rgbClr val="FF0000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4FEED2-9D7C-4210-A790-D154E1A9F605}" type="presOf" srcId="{7EA92D84-601D-42CC-A59D-D43E0F3EDCD3}" destId="{204F354E-30D0-4905-BEDF-C8306390AFBC}" srcOrd="0" destOrd="0" presId="urn:microsoft.com/office/officeart/2005/8/layout/process1"/>
    <dgm:cxn modelId="{4F07586C-E1A4-42F6-B61C-077BFC51E1D5}" type="presOf" srcId="{1404D1C7-5186-4586-9931-0818C029D224}" destId="{6A7967BA-0486-4FB5-91FF-534E763984D6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2F225510-EA2E-4928-89B0-3F9A8B114728}" type="presOf" srcId="{3277211E-D21F-4891-94CA-B4B92B76D316}" destId="{AA997DC5-B682-432A-9E82-8F7E24B45CAD}" srcOrd="1" destOrd="0" presId="urn:microsoft.com/office/officeart/2005/8/layout/process1"/>
    <dgm:cxn modelId="{32AA4D4B-7781-4D8B-82E9-8F2AAAB0CEED}" type="presOf" srcId="{3277211E-D21F-4891-94CA-B4B92B76D316}" destId="{0CA4C96C-DC09-4A9A-B72E-7969BA1AFE4D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83131B02-6256-4FBD-B740-5FB453C809FB}" type="presOf" srcId="{29FD0B39-DAAF-4ADE-B0EF-1F46185E035B}" destId="{7F45F2AC-03D1-4EAE-B1AC-83D481EDF085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E800A246-5DA2-40C4-BDD6-FED73BC2F1FC}" type="presOf" srcId="{F589FE47-E4FA-4F12-8D0B-2EB256339E9D}" destId="{01E4295E-CB55-4FA4-ACF4-54AB4DD1B7E7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99904071-F00B-4EDC-A58D-8AB111740F06}" type="presOf" srcId="{21E2115A-F479-4A8F-9435-0E284B108A69}" destId="{8E8863D6-5392-4248-A536-BD7ADDA73E99}" srcOrd="0" destOrd="0" presId="urn:microsoft.com/office/officeart/2005/8/layout/process1"/>
    <dgm:cxn modelId="{CFD1708F-264E-493F-81DC-AD37D44EF4A6}" type="presOf" srcId="{B19223F9-583D-4FCE-885A-4DEACBDED82D}" destId="{E8564058-7148-4446-8D05-46D87F12210F}" srcOrd="0" destOrd="0" presId="urn:microsoft.com/office/officeart/2005/8/layout/process1"/>
    <dgm:cxn modelId="{8C385A0D-ADC5-4524-AF6B-8DF3BD0579EC}" type="presOf" srcId="{6C7BBC1A-93ED-4549-B7A0-F065AEF4DA16}" destId="{D1CB8F25-2B89-4CDD-921A-28CED1A32FA3}" srcOrd="1" destOrd="0" presId="urn:microsoft.com/office/officeart/2005/8/layout/process1"/>
    <dgm:cxn modelId="{61045A78-47B7-48FF-B058-A3582F1B1A8C}" type="presOf" srcId="{41F4757C-A27D-4737-A43E-27E6E1FF6524}" destId="{1887E4EC-62AC-4B87-97CF-762A984AD675}" srcOrd="0" destOrd="0" presId="urn:microsoft.com/office/officeart/2005/8/layout/process1"/>
    <dgm:cxn modelId="{0947C1D2-AFD9-4602-B45F-6126A83622F4}" type="presOf" srcId="{0F9E8D49-2EB7-46EE-9601-1BBE532847E5}" destId="{5ED87B84-DC6D-4EAB-A66D-AD7D7C4A6514}" srcOrd="0" destOrd="0" presId="urn:microsoft.com/office/officeart/2005/8/layout/process1"/>
    <dgm:cxn modelId="{92DC2858-3AFB-4439-BF4F-2F1C356B5431}" type="presOf" srcId="{41F4757C-A27D-4737-A43E-27E6E1FF6524}" destId="{06A195DB-AD4E-46BD-A2BD-BDF05DA77FB4}" srcOrd="1" destOrd="0" presId="urn:microsoft.com/office/officeart/2005/8/layout/process1"/>
    <dgm:cxn modelId="{EC33ADED-01A0-4716-9735-6638FA17690B}" type="presOf" srcId="{0F9E8D49-2EB7-46EE-9601-1BBE532847E5}" destId="{FDF07683-2B12-4827-B3CF-D3AFF5DEDDC1}" srcOrd="1" destOrd="0" presId="urn:microsoft.com/office/officeart/2005/8/layout/process1"/>
    <dgm:cxn modelId="{C8335516-401D-45E7-AA50-34164C450302}" type="presOf" srcId="{6C7BBC1A-93ED-4549-B7A0-F065AEF4DA16}" destId="{4156FE85-2CE2-4D97-A079-04229E65F408}" srcOrd="0" destOrd="0" presId="urn:microsoft.com/office/officeart/2005/8/layout/process1"/>
    <dgm:cxn modelId="{F235484E-7A36-42D5-822F-83CE60F5CA0B}" type="presParOf" srcId="{6A7967BA-0486-4FB5-91FF-534E763984D6}" destId="{8E8863D6-5392-4248-A536-BD7ADDA73E99}" srcOrd="0" destOrd="0" presId="urn:microsoft.com/office/officeart/2005/8/layout/process1"/>
    <dgm:cxn modelId="{120300C4-A84A-494F-AFA7-4A6315C195C8}" type="presParOf" srcId="{6A7967BA-0486-4FB5-91FF-534E763984D6}" destId="{1887E4EC-62AC-4B87-97CF-762A984AD675}" srcOrd="1" destOrd="0" presId="urn:microsoft.com/office/officeart/2005/8/layout/process1"/>
    <dgm:cxn modelId="{31458352-6F18-49EF-8B5A-23B17EB2FD2B}" type="presParOf" srcId="{1887E4EC-62AC-4B87-97CF-762A984AD675}" destId="{06A195DB-AD4E-46BD-A2BD-BDF05DA77FB4}" srcOrd="0" destOrd="0" presId="urn:microsoft.com/office/officeart/2005/8/layout/process1"/>
    <dgm:cxn modelId="{D3A0B110-F614-4FB8-B085-30A624B9DB7C}" type="presParOf" srcId="{6A7967BA-0486-4FB5-91FF-534E763984D6}" destId="{204F354E-30D0-4905-BEDF-C8306390AFBC}" srcOrd="2" destOrd="0" presId="urn:microsoft.com/office/officeart/2005/8/layout/process1"/>
    <dgm:cxn modelId="{87F14B77-B615-456C-9DC5-E722B33B2DD1}" type="presParOf" srcId="{6A7967BA-0486-4FB5-91FF-534E763984D6}" destId="{4156FE85-2CE2-4D97-A079-04229E65F408}" srcOrd="3" destOrd="0" presId="urn:microsoft.com/office/officeart/2005/8/layout/process1"/>
    <dgm:cxn modelId="{51DCB47A-1BD8-4B31-9B55-E51788704F2A}" type="presParOf" srcId="{4156FE85-2CE2-4D97-A079-04229E65F408}" destId="{D1CB8F25-2B89-4CDD-921A-28CED1A32FA3}" srcOrd="0" destOrd="0" presId="urn:microsoft.com/office/officeart/2005/8/layout/process1"/>
    <dgm:cxn modelId="{6B8E8AC8-010C-484D-9768-99CDB25B859A}" type="presParOf" srcId="{6A7967BA-0486-4FB5-91FF-534E763984D6}" destId="{E8564058-7148-4446-8D05-46D87F12210F}" srcOrd="4" destOrd="0" presId="urn:microsoft.com/office/officeart/2005/8/layout/process1"/>
    <dgm:cxn modelId="{7EC1FA1F-10CB-49C7-819B-0AE1D998A153}" type="presParOf" srcId="{6A7967BA-0486-4FB5-91FF-534E763984D6}" destId="{5ED87B84-DC6D-4EAB-A66D-AD7D7C4A6514}" srcOrd="5" destOrd="0" presId="urn:microsoft.com/office/officeart/2005/8/layout/process1"/>
    <dgm:cxn modelId="{286D0A1F-50E9-4F42-8080-A6DD1C8CF383}" type="presParOf" srcId="{5ED87B84-DC6D-4EAB-A66D-AD7D7C4A6514}" destId="{FDF07683-2B12-4827-B3CF-D3AFF5DEDDC1}" srcOrd="0" destOrd="0" presId="urn:microsoft.com/office/officeart/2005/8/layout/process1"/>
    <dgm:cxn modelId="{72CC945B-B753-486D-BEC0-0C9B7FFF5AA1}" type="presParOf" srcId="{6A7967BA-0486-4FB5-91FF-534E763984D6}" destId="{01E4295E-CB55-4FA4-ACF4-54AB4DD1B7E7}" srcOrd="6" destOrd="0" presId="urn:microsoft.com/office/officeart/2005/8/layout/process1"/>
    <dgm:cxn modelId="{3C98B4F0-EB3D-4383-9C29-31AC001A1673}" type="presParOf" srcId="{6A7967BA-0486-4FB5-91FF-534E763984D6}" destId="{0CA4C96C-DC09-4A9A-B72E-7969BA1AFE4D}" srcOrd="7" destOrd="0" presId="urn:microsoft.com/office/officeart/2005/8/layout/process1"/>
    <dgm:cxn modelId="{2CD2CBEE-2C56-4EDF-B16D-87122DE47343}" type="presParOf" srcId="{0CA4C96C-DC09-4A9A-B72E-7969BA1AFE4D}" destId="{AA997DC5-B682-432A-9E82-8F7E24B45CAD}" srcOrd="0" destOrd="0" presId="urn:microsoft.com/office/officeart/2005/8/layout/process1"/>
    <dgm:cxn modelId="{13FF0DA9-A08F-4814-AA38-49524A46C494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BA4317-0C2B-483B-849F-325095A2BF9F}" type="presOf" srcId="{7EA92D84-601D-42CC-A59D-D43E0F3EDCD3}" destId="{204F354E-30D0-4905-BEDF-C8306390AFBC}" srcOrd="0" destOrd="0" presId="urn:microsoft.com/office/officeart/2005/8/layout/process1"/>
    <dgm:cxn modelId="{B72A19E9-DBF0-4BEE-ADC3-B5C59A5CED9F}" type="presOf" srcId="{0F9E8D49-2EB7-46EE-9601-1BBE532847E5}" destId="{5ED87B84-DC6D-4EAB-A66D-AD7D7C4A6514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9B28863F-6199-4D1E-9677-5FE23B8DB681}" type="presOf" srcId="{3277211E-D21F-4891-94CA-B4B92B76D316}" destId="{0CA4C96C-DC09-4A9A-B72E-7969BA1AFE4D}" srcOrd="0" destOrd="0" presId="urn:microsoft.com/office/officeart/2005/8/layout/process1"/>
    <dgm:cxn modelId="{6F9A8822-9A06-4223-8A3F-DB36E7832A1B}" type="presOf" srcId="{0F9E8D49-2EB7-46EE-9601-1BBE532847E5}" destId="{FDF07683-2B12-4827-B3CF-D3AFF5DEDDC1}" srcOrd="1" destOrd="0" presId="urn:microsoft.com/office/officeart/2005/8/layout/process1"/>
    <dgm:cxn modelId="{8448A36F-FA36-4940-A5D9-7836E3CFC87C}" type="presOf" srcId="{3277211E-D21F-4891-94CA-B4B92B76D316}" destId="{AA997DC5-B682-432A-9E82-8F7E24B45CAD}" srcOrd="1" destOrd="0" presId="urn:microsoft.com/office/officeart/2005/8/layout/process1"/>
    <dgm:cxn modelId="{9ED18333-3861-4F41-BA25-56DCC8E416F9}" type="presOf" srcId="{6C7BBC1A-93ED-4549-B7A0-F065AEF4DA16}" destId="{4156FE85-2CE2-4D97-A079-04229E65F408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87935520-9868-4308-9E1F-EFAE28317872}" type="presOf" srcId="{6C7BBC1A-93ED-4549-B7A0-F065AEF4DA16}" destId="{D1CB8F25-2B89-4CDD-921A-28CED1A32FA3}" srcOrd="1" destOrd="0" presId="urn:microsoft.com/office/officeart/2005/8/layout/process1"/>
    <dgm:cxn modelId="{29EDC65F-5B9E-48EF-B08D-E372FFDD3F33}" type="presOf" srcId="{21E2115A-F479-4A8F-9435-0E284B108A69}" destId="{8E8863D6-5392-4248-A536-BD7ADDA73E99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078AAC52-CF94-46DD-AD9E-04A42BACF45D}" type="presOf" srcId="{B19223F9-583D-4FCE-885A-4DEACBDED82D}" destId="{E8564058-7148-4446-8D05-46D87F12210F}" srcOrd="0" destOrd="0" presId="urn:microsoft.com/office/officeart/2005/8/layout/process1"/>
    <dgm:cxn modelId="{79F3D131-6DA9-42FF-B658-16D79AF8CE6A}" type="presOf" srcId="{1404D1C7-5186-4586-9931-0818C029D224}" destId="{6A7967BA-0486-4FB5-91FF-534E763984D6}" srcOrd="0" destOrd="0" presId="urn:microsoft.com/office/officeart/2005/8/layout/process1"/>
    <dgm:cxn modelId="{6FC46B7E-A74C-4BA1-8ABA-EF46BAFBE44A}" type="presOf" srcId="{F589FE47-E4FA-4F12-8D0B-2EB256339E9D}" destId="{01E4295E-CB55-4FA4-ACF4-54AB4DD1B7E7}" srcOrd="0" destOrd="0" presId="urn:microsoft.com/office/officeart/2005/8/layout/process1"/>
    <dgm:cxn modelId="{190CED05-5475-48A8-A3FE-DF57FB01BD8E}" type="presOf" srcId="{41F4757C-A27D-4737-A43E-27E6E1FF6524}" destId="{06A195DB-AD4E-46BD-A2BD-BDF05DA77FB4}" srcOrd="1" destOrd="0" presId="urn:microsoft.com/office/officeart/2005/8/layout/process1"/>
    <dgm:cxn modelId="{FAA322C2-CD8C-4457-8C60-D5694F65862B}" type="presOf" srcId="{41F4757C-A27D-4737-A43E-27E6E1FF6524}" destId="{1887E4EC-62AC-4B87-97CF-762A984AD675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171BCAD8-A870-4698-BE58-31A34A17A7A2}" type="presOf" srcId="{29FD0B39-DAAF-4ADE-B0EF-1F46185E035B}" destId="{7F45F2AC-03D1-4EAE-B1AC-83D481EDF08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7255039E-53AD-43AF-AF9D-A018AB12D629}" type="presParOf" srcId="{6A7967BA-0486-4FB5-91FF-534E763984D6}" destId="{8E8863D6-5392-4248-A536-BD7ADDA73E99}" srcOrd="0" destOrd="0" presId="urn:microsoft.com/office/officeart/2005/8/layout/process1"/>
    <dgm:cxn modelId="{F0A1B7E2-09AA-4899-9237-88FBF7A0F6F8}" type="presParOf" srcId="{6A7967BA-0486-4FB5-91FF-534E763984D6}" destId="{1887E4EC-62AC-4B87-97CF-762A984AD675}" srcOrd="1" destOrd="0" presId="urn:microsoft.com/office/officeart/2005/8/layout/process1"/>
    <dgm:cxn modelId="{0A58A885-7CEB-4103-949D-95233585B3D2}" type="presParOf" srcId="{1887E4EC-62AC-4B87-97CF-762A984AD675}" destId="{06A195DB-AD4E-46BD-A2BD-BDF05DA77FB4}" srcOrd="0" destOrd="0" presId="urn:microsoft.com/office/officeart/2005/8/layout/process1"/>
    <dgm:cxn modelId="{C8FDCB40-3794-4EFD-ADA0-D78645E47D05}" type="presParOf" srcId="{6A7967BA-0486-4FB5-91FF-534E763984D6}" destId="{204F354E-30D0-4905-BEDF-C8306390AFBC}" srcOrd="2" destOrd="0" presId="urn:microsoft.com/office/officeart/2005/8/layout/process1"/>
    <dgm:cxn modelId="{BDDC3A5B-F6F7-4FC0-A78B-2503913AB356}" type="presParOf" srcId="{6A7967BA-0486-4FB5-91FF-534E763984D6}" destId="{4156FE85-2CE2-4D97-A079-04229E65F408}" srcOrd="3" destOrd="0" presId="urn:microsoft.com/office/officeart/2005/8/layout/process1"/>
    <dgm:cxn modelId="{02788444-9FEE-4D7B-9773-788CEABEB91A}" type="presParOf" srcId="{4156FE85-2CE2-4D97-A079-04229E65F408}" destId="{D1CB8F25-2B89-4CDD-921A-28CED1A32FA3}" srcOrd="0" destOrd="0" presId="urn:microsoft.com/office/officeart/2005/8/layout/process1"/>
    <dgm:cxn modelId="{F5888402-7D78-4168-BC4E-1790B12A8E65}" type="presParOf" srcId="{6A7967BA-0486-4FB5-91FF-534E763984D6}" destId="{E8564058-7148-4446-8D05-46D87F12210F}" srcOrd="4" destOrd="0" presId="urn:microsoft.com/office/officeart/2005/8/layout/process1"/>
    <dgm:cxn modelId="{76A11FBE-645C-4BB4-84E7-38AADE1D6FA7}" type="presParOf" srcId="{6A7967BA-0486-4FB5-91FF-534E763984D6}" destId="{5ED87B84-DC6D-4EAB-A66D-AD7D7C4A6514}" srcOrd="5" destOrd="0" presId="urn:microsoft.com/office/officeart/2005/8/layout/process1"/>
    <dgm:cxn modelId="{6670BEB0-7E9F-4B65-A7D2-A130D0123C89}" type="presParOf" srcId="{5ED87B84-DC6D-4EAB-A66D-AD7D7C4A6514}" destId="{FDF07683-2B12-4827-B3CF-D3AFF5DEDDC1}" srcOrd="0" destOrd="0" presId="urn:microsoft.com/office/officeart/2005/8/layout/process1"/>
    <dgm:cxn modelId="{AECC2345-247C-4FA7-BED1-915504178E46}" type="presParOf" srcId="{6A7967BA-0486-4FB5-91FF-534E763984D6}" destId="{01E4295E-CB55-4FA4-ACF4-54AB4DD1B7E7}" srcOrd="6" destOrd="0" presId="urn:microsoft.com/office/officeart/2005/8/layout/process1"/>
    <dgm:cxn modelId="{93CDDFD6-8C6D-475A-A03A-EF8CD95F1689}" type="presParOf" srcId="{6A7967BA-0486-4FB5-91FF-534E763984D6}" destId="{0CA4C96C-DC09-4A9A-B72E-7969BA1AFE4D}" srcOrd="7" destOrd="0" presId="urn:microsoft.com/office/officeart/2005/8/layout/process1"/>
    <dgm:cxn modelId="{5B51B1A4-9316-4811-8E43-D7B1582D3DF4}" type="presParOf" srcId="{0CA4C96C-DC09-4A9A-B72E-7969BA1AFE4D}" destId="{AA997DC5-B682-432A-9E82-8F7E24B45CAD}" srcOrd="0" destOrd="0" presId="urn:microsoft.com/office/officeart/2005/8/layout/process1"/>
    <dgm:cxn modelId="{AC1F455A-320C-4DE3-9AE0-1FD0769D0FA2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E5237F-849E-4C7E-9D7F-F47D636B58C5}" type="presOf" srcId="{41F4757C-A27D-4737-A43E-27E6E1FF6524}" destId="{06A195DB-AD4E-46BD-A2BD-BDF05DA77FB4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36FCF6B5-19A4-4343-B0F4-D54F46D536E4}" type="presOf" srcId="{6C7BBC1A-93ED-4549-B7A0-F065AEF4DA16}" destId="{4156FE85-2CE2-4D97-A079-04229E65F408}" srcOrd="0" destOrd="0" presId="urn:microsoft.com/office/officeart/2005/8/layout/process1"/>
    <dgm:cxn modelId="{0BCEBEFE-3548-4CD9-9949-68C7998419F7}" type="presOf" srcId="{3277211E-D21F-4891-94CA-B4B92B76D316}" destId="{AA997DC5-B682-432A-9E82-8F7E24B45CAD}" srcOrd="1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350CEE37-8FC5-48BC-B7BB-8023156EFFD8}" type="presOf" srcId="{0F9E8D49-2EB7-46EE-9601-1BBE532847E5}" destId="{5ED87B84-DC6D-4EAB-A66D-AD7D7C4A6514}" srcOrd="0" destOrd="0" presId="urn:microsoft.com/office/officeart/2005/8/layout/process1"/>
    <dgm:cxn modelId="{066AE15E-191B-42C6-A607-7AD36C1F7D46}" type="presOf" srcId="{1404D1C7-5186-4586-9931-0818C029D224}" destId="{6A7967BA-0486-4FB5-91FF-534E763984D6}" srcOrd="0" destOrd="0" presId="urn:microsoft.com/office/officeart/2005/8/layout/process1"/>
    <dgm:cxn modelId="{58DE1966-E7CD-4D50-9BE5-725538125341}" type="presOf" srcId="{29FD0B39-DAAF-4ADE-B0EF-1F46185E035B}" destId="{7F45F2AC-03D1-4EAE-B1AC-83D481EDF085}" srcOrd="0" destOrd="0" presId="urn:microsoft.com/office/officeart/2005/8/layout/process1"/>
    <dgm:cxn modelId="{90958AA7-2DA9-459B-8EEA-10817C0D51BD}" type="presOf" srcId="{7EA92D84-601D-42CC-A59D-D43E0F3EDCD3}" destId="{204F354E-30D0-4905-BEDF-C8306390AFBC}" srcOrd="0" destOrd="0" presId="urn:microsoft.com/office/officeart/2005/8/layout/process1"/>
    <dgm:cxn modelId="{BF7F81E3-6A25-4F68-8B88-1624F9B22108}" type="presOf" srcId="{41F4757C-A27D-4737-A43E-27E6E1FF6524}" destId="{1887E4EC-62AC-4B87-97CF-762A984AD675}" srcOrd="0" destOrd="0" presId="urn:microsoft.com/office/officeart/2005/8/layout/process1"/>
    <dgm:cxn modelId="{573C2C36-80CF-438E-A584-5B7CBEBE08C3}" type="presOf" srcId="{F589FE47-E4FA-4F12-8D0B-2EB256339E9D}" destId="{01E4295E-CB55-4FA4-ACF4-54AB4DD1B7E7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BFB91FEA-6573-45AE-9A61-A24CCD0A34D0}" type="presOf" srcId="{3277211E-D21F-4891-94CA-B4B92B76D316}" destId="{0CA4C96C-DC09-4A9A-B72E-7969BA1AFE4D}" srcOrd="0" destOrd="0" presId="urn:microsoft.com/office/officeart/2005/8/layout/process1"/>
    <dgm:cxn modelId="{BAC80701-CD70-4C18-87DC-9DD49E53333A}" type="presOf" srcId="{6C7BBC1A-93ED-4549-B7A0-F065AEF4DA16}" destId="{D1CB8F25-2B89-4CDD-921A-28CED1A32FA3}" srcOrd="1" destOrd="0" presId="urn:microsoft.com/office/officeart/2005/8/layout/process1"/>
    <dgm:cxn modelId="{7DB1DBA2-5B9F-45AE-B1BD-292E86AD5194}" type="presOf" srcId="{21E2115A-F479-4A8F-9435-0E284B108A69}" destId="{8E8863D6-5392-4248-A536-BD7ADDA73E99}" srcOrd="0" destOrd="0" presId="urn:microsoft.com/office/officeart/2005/8/layout/process1"/>
    <dgm:cxn modelId="{B6848B53-06E7-454C-B6C8-F6F1033A03D8}" type="presOf" srcId="{B19223F9-583D-4FCE-885A-4DEACBDED82D}" destId="{E8564058-7148-4446-8D05-46D87F12210F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ABC7565F-06CE-410A-84C3-C58C2E0E399E}" type="presOf" srcId="{0F9E8D49-2EB7-46EE-9601-1BBE532847E5}" destId="{FDF07683-2B12-4827-B3CF-D3AFF5DEDDC1}" srcOrd="1" destOrd="0" presId="urn:microsoft.com/office/officeart/2005/8/layout/process1"/>
    <dgm:cxn modelId="{6BB8C3FB-BD04-47C5-936D-78B0F44889D2}" type="presParOf" srcId="{6A7967BA-0486-4FB5-91FF-534E763984D6}" destId="{8E8863D6-5392-4248-A536-BD7ADDA73E99}" srcOrd="0" destOrd="0" presId="urn:microsoft.com/office/officeart/2005/8/layout/process1"/>
    <dgm:cxn modelId="{18EAC8A3-FB72-41E4-A77C-EC75FECAA8D8}" type="presParOf" srcId="{6A7967BA-0486-4FB5-91FF-534E763984D6}" destId="{1887E4EC-62AC-4B87-97CF-762A984AD675}" srcOrd="1" destOrd="0" presId="urn:microsoft.com/office/officeart/2005/8/layout/process1"/>
    <dgm:cxn modelId="{D09F4E2E-8947-4C4A-BD53-406D0515C86E}" type="presParOf" srcId="{1887E4EC-62AC-4B87-97CF-762A984AD675}" destId="{06A195DB-AD4E-46BD-A2BD-BDF05DA77FB4}" srcOrd="0" destOrd="0" presId="urn:microsoft.com/office/officeart/2005/8/layout/process1"/>
    <dgm:cxn modelId="{2405FF25-B440-4970-BD1B-DB724EDCF336}" type="presParOf" srcId="{6A7967BA-0486-4FB5-91FF-534E763984D6}" destId="{204F354E-30D0-4905-BEDF-C8306390AFBC}" srcOrd="2" destOrd="0" presId="urn:microsoft.com/office/officeart/2005/8/layout/process1"/>
    <dgm:cxn modelId="{01028A44-3451-466A-88FA-1D0BB43AF80E}" type="presParOf" srcId="{6A7967BA-0486-4FB5-91FF-534E763984D6}" destId="{4156FE85-2CE2-4D97-A079-04229E65F408}" srcOrd="3" destOrd="0" presId="urn:microsoft.com/office/officeart/2005/8/layout/process1"/>
    <dgm:cxn modelId="{28746EF8-77D5-4EAE-99B8-25E22FB5BB19}" type="presParOf" srcId="{4156FE85-2CE2-4D97-A079-04229E65F408}" destId="{D1CB8F25-2B89-4CDD-921A-28CED1A32FA3}" srcOrd="0" destOrd="0" presId="urn:microsoft.com/office/officeart/2005/8/layout/process1"/>
    <dgm:cxn modelId="{8F11E390-7788-4359-805D-0271A4595089}" type="presParOf" srcId="{6A7967BA-0486-4FB5-91FF-534E763984D6}" destId="{E8564058-7148-4446-8D05-46D87F12210F}" srcOrd="4" destOrd="0" presId="urn:microsoft.com/office/officeart/2005/8/layout/process1"/>
    <dgm:cxn modelId="{A05DF99E-7A50-405A-9B42-434B8ABA223E}" type="presParOf" srcId="{6A7967BA-0486-4FB5-91FF-534E763984D6}" destId="{5ED87B84-DC6D-4EAB-A66D-AD7D7C4A6514}" srcOrd="5" destOrd="0" presId="urn:microsoft.com/office/officeart/2005/8/layout/process1"/>
    <dgm:cxn modelId="{01465617-4927-42E0-AB16-772324906FE8}" type="presParOf" srcId="{5ED87B84-DC6D-4EAB-A66D-AD7D7C4A6514}" destId="{FDF07683-2B12-4827-B3CF-D3AFF5DEDDC1}" srcOrd="0" destOrd="0" presId="urn:microsoft.com/office/officeart/2005/8/layout/process1"/>
    <dgm:cxn modelId="{182C6413-271F-4325-B150-01498BE84A42}" type="presParOf" srcId="{6A7967BA-0486-4FB5-91FF-534E763984D6}" destId="{01E4295E-CB55-4FA4-ACF4-54AB4DD1B7E7}" srcOrd="6" destOrd="0" presId="urn:microsoft.com/office/officeart/2005/8/layout/process1"/>
    <dgm:cxn modelId="{BB5543E9-D5FD-4C87-BB77-81A279B1B466}" type="presParOf" srcId="{6A7967BA-0486-4FB5-91FF-534E763984D6}" destId="{0CA4C96C-DC09-4A9A-B72E-7969BA1AFE4D}" srcOrd="7" destOrd="0" presId="urn:microsoft.com/office/officeart/2005/8/layout/process1"/>
    <dgm:cxn modelId="{40EFAD31-D47B-4DB7-89C7-CA1765F9C431}" type="presParOf" srcId="{0CA4C96C-DC09-4A9A-B72E-7969BA1AFE4D}" destId="{AA997DC5-B682-432A-9E82-8F7E24B45CAD}" srcOrd="0" destOrd="0" presId="urn:microsoft.com/office/officeart/2005/8/layout/process1"/>
    <dgm:cxn modelId="{FE88A69F-61E6-4BDA-8800-6BCD40A2E437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E003FC0A-3D08-4977-93C3-280442ACDA8E}" type="presOf" srcId="{41F4757C-A27D-4737-A43E-27E6E1FF6524}" destId="{1887E4EC-62AC-4B87-97CF-762A984AD675}" srcOrd="0" destOrd="0" presId="urn:microsoft.com/office/officeart/2005/8/layout/process1"/>
    <dgm:cxn modelId="{6D802184-5F18-4A17-B3BA-0BDC24B3611D}" type="presOf" srcId="{0F9E8D49-2EB7-46EE-9601-1BBE532847E5}" destId="{FDF07683-2B12-4827-B3CF-D3AFF5DEDDC1}" srcOrd="1" destOrd="0" presId="urn:microsoft.com/office/officeart/2005/8/layout/process1"/>
    <dgm:cxn modelId="{6589820B-2A88-4F13-AA64-3BDCDF2817F1}" type="presOf" srcId="{7EA92D84-601D-42CC-A59D-D43E0F3EDCD3}" destId="{204F354E-30D0-4905-BEDF-C8306390AFBC}" srcOrd="0" destOrd="0" presId="urn:microsoft.com/office/officeart/2005/8/layout/process1"/>
    <dgm:cxn modelId="{1BD3A8BE-56F2-4B3E-84F6-85996E8F10AC}" type="presOf" srcId="{F589FE47-E4FA-4F12-8D0B-2EB256339E9D}" destId="{01E4295E-CB55-4FA4-ACF4-54AB4DD1B7E7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EAACE56A-DE65-4129-B2F1-BC188C21FD70}" type="presOf" srcId="{3277211E-D21F-4891-94CA-B4B92B76D316}" destId="{0CA4C96C-DC09-4A9A-B72E-7969BA1AFE4D}" srcOrd="0" destOrd="0" presId="urn:microsoft.com/office/officeart/2005/8/layout/process1"/>
    <dgm:cxn modelId="{75104043-9DF0-4406-9F58-F91A49B496FD}" type="presOf" srcId="{1404D1C7-5186-4586-9931-0818C029D224}" destId="{6A7967BA-0486-4FB5-91FF-534E763984D6}" srcOrd="0" destOrd="0" presId="urn:microsoft.com/office/officeart/2005/8/layout/process1"/>
    <dgm:cxn modelId="{BE783F40-874B-4EC5-B4AE-8FAC9C79A38E}" type="presOf" srcId="{0F9E8D49-2EB7-46EE-9601-1BBE532847E5}" destId="{5ED87B84-DC6D-4EAB-A66D-AD7D7C4A6514}" srcOrd="0" destOrd="0" presId="urn:microsoft.com/office/officeart/2005/8/layout/process1"/>
    <dgm:cxn modelId="{079FED7E-3D1C-451A-9862-94E7DF66889B}" type="presOf" srcId="{6C7BBC1A-93ED-4549-B7A0-F065AEF4DA16}" destId="{D1CB8F25-2B89-4CDD-921A-28CED1A32FA3}" srcOrd="1" destOrd="0" presId="urn:microsoft.com/office/officeart/2005/8/layout/process1"/>
    <dgm:cxn modelId="{CA9533EE-0DB6-496F-851B-A742E2FA48E7}" type="presOf" srcId="{3277211E-D21F-4891-94CA-B4B92B76D316}" destId="{AA997DC5-B682-432A-9E82-8F7E24B45CAD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E8337768-A783-4800-B97B-8B80D88512FE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07545585-6AA6-4FA8-BD4D-E0F99027DE58}" type="presOf" srcId="{B19223F9-583D-4FCE-885A-4DEACBDED82D}" destId="{E8564058-7148-4446-8D05-46D87F12210F}" srcOrd="0" destOrd="0" presId="urn:microsoft.com/office/officeart/2005/8/layout/process1"/>
    <dgm:cxn modelId="{6AABBA30-9C1B-47E6-BDD8-C43C4DBA09EF}" type="presOf" srcId="{29FD0B39-DAAF-4ADE-B0EF-1F46185E035B}" destId="{7F45F2AC-03D1-4EAE-B1AC-83D481EDF085}" srcOrd="0" destOrd="0" presId="urn:microsoft.com/office/officeart/2005/8/layout/process1"/>
    <dgm:cxn modelId="{D4B8B56B-2250-4CDB-A06C-A9FE95D4D42F}" type="presOf" srcId="{6C7BBC1A-93ED-4549-B7A0-F065AEF4DA16}" destId="{4156FE85-2CE2-4D97-A079-04229E65F408}" srcOrd="0" destOrd="0" presId="urn:microsoft.com/office/officeart/2005/8/layout/process1"/>
    <dgm:cxn modelId="{B75C1ABF-A3A4-4D0A-83AC-1DE9942AC214}" type="presOf" srcId="{21E2115A-F479-4A8F-9435-0E284B108A69}" destId="{8E8863D6-5392-4248-A536-BD7ADDA73E99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C5D5B477-4A42-498D-A974-3240FAEBB34C}" type="presParOf" srcId="{6A7967BA-0486-4FB5-91FF-534E763984D6}" destId="{8E8863D6-5392-4248-A536-BD7ADDA73E99}" srcOrd="0" destOrd="0" presId="urn:microsoft.com/office/officeart/2005/8/layout/process1"/>
    <dgm:cxn modelId="{5DE113CC-2102-49EE-B535-C202FB85659F}" type="presParOf" srcId="{6A7967BA-0486-4FB5-91FF-534E763984D6}" destId="{1887E4EC-62AC-4B87-97CF-762A984AD675}" srcOrd="1" destOrd="0" presId="urn:microsoft.com/office/officeart/2005/8/layout/process1"/>
    <dgm:cxn modelId="{7D845EE0-4654-4756-BA3C-9910CAE293E0}" type="presParOf" srcId="{1887E4EC-62AC-4B87-97CF-762A984AD675}" destId="{06A195DB-AD4E-46BD-A2BD-BDF05DA77FB4}" srcOrd="0" destOrd="0" presId="urn:microsoft.com/office/officeart/2005/8/layout/process1"/>
    <dgm:cxn modelId="{3E63D5ED-E4FE-48F7-9256-07D83097C0B0}" type="presParOf" srcId="{6A7967BA-0486-4FB5-91FF-534E763984D6}" destId="{204F354E-30D0-4905-BEDF-C8306390AFBC}" srcOrd="2" destOrd="0" presId="urn:microsoft.com/office/officeart/2005/8/layout/process1"/>
    <dgm:cxn modelId="{24047653-1851-4D6F-A3E8-08A7EAE693A9}" type="presParOf" srcId="{6A7967BA-0486-4FB5-91FF-534E763984D6}" destId="{4156FE85-2CE2-4D97-A079-04229E65F408}" srcOrd="3" destOrd="0" presId="urn:microsoft.com/office/officeart/2005/8/layout/process1"/>
    <dgm:cxn modelId="{A4777670-31D1-49B3-89E1-672F1FB31ED1}" type="presParOf" srcId="{4156FE85-2CE2-4D97-A079-04229E65F408}" destId="{D1CB8F25-2B89-4CDD-921A-28CED1A32FA3}" srcOrd="0" destOrd="0" presId="urn:microsoft.com/office/officeart/2005/8/layout/process1"/>
    <dgm:cxn modelId="{19157C8B-C081-444A-8995-E27735996BDA}" type="presParOf" srcId="{6A7967BA-0486-4FB5-91FF-534E763984D6}" destId="{E8564058-7148-4446-8D05-46D87F12210F}" srcOrd="4" destOrd="0" presId="urn:microsoft.com/office/officeart/2005/8/layout/process1"/>
    <dgm:cxn modelId="{88DA8B02-C1F1-4C52-81F8-F65BBAA0AD37}" type="presParOf" srcId="{6A7967BA-0486-4FB5-91FF-534E763984D6}" destId="{5ED87B84-DC6D-4EAB-A66D-AD7D7C4A6514}" srcOrd="5" destOrd="0" presId="urn:microsoft.com/office/officeart/2005/8/layout/process1"/>
    <dgm:cxn modelId="{3250BE05-EACA-488D-B2A5-FD77428FDD00}" type="presParOf" srcId="{5ED87B84-DC6D-4EAB-A66D-AD7D7C4A6514}" destId="{FDF07683-2B12-4827-B3CF-D3AFF5DEDDC1}" srcOrd="0" destOrd="0" presId="urn:microsoft.com/office/officeart/2005/8/layout/process1"/>
    <dgm:cxn modelId="{3A620026-128E-46CD-8C96-D5F99BC416B4}" type="presParOf" srcId="{6A7967BA-0486-4FB5-91FF-534E763984D6}" destId="{01E4295E-CB55-4FA4-ACF4-54AB4DD1B7E7}" srcOrd="6" destOrd="0" presId="urn:microsoft.com/office/officeart/2005/8/layout/process1"/>
    <dgm:cxn modelId="{92530CA0-F51B-4723-B97A-B9F958ABF658}" type="presParOf" srcId="{6A7967BA-0486-4FB5-91FF-534E763984D6}" destId="{0CA4C96C-DC09-4A9A-B72E-7969BA1AFE4D}" srcOrd="7" destOrd="0" presId="urn:microsoft.com/office/officeart/2005/8/layout/process1"/>
    <dgm:cxn modelId="{95A1D8A9-C53B-4BAE-906B-7CED11C53F4F}" type="presParOf" srcId="{0CA4C96C-DC09-4A9A-B72E-7969BA1AFE4D}" destId="{AA997DC5-B682-432A-9E82-8F7E24B45CAD}" srcOrd="0" destOrd="0" presId="urn:microsoft.com/office/officeart/2005/8/layout/process1"/>
    <dgm:cxn modelId="{AB4CDA56-BD6C-4187-BB73-BA5FAFCB7735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B43C7F-8265-4D3D-913C-9A0C3EEAB23C}" type="presOf" srcId="{6C7BBC1A-93ED-4549-B7A0-F065AEF4DA16}" destId="{D1CB8F25-2B89-4CDD-921A-28CED1A32FA3}" srcOrd="1" destOrd="0" presId="urn:microsoft.com/office/officeart/2005/8/layout/process1"/>
    <dgm:cxn modelId="{38740D37-5B35-4985-9CF6-BF124CF90FE2}" type="presOf" srcId="{21E2115A-F479-4A8F-9435-0E284B108A69}" destId="{8E8863D6-5392-4248-A536-BD7ADDA73E99}" srcOrd="0" destOrd="0" presId="urn:microsoft.com/office/officeart/2005/8/layout/process1"/>
    <dgm:cxn modelId="{4826BDCC-0E5A-425C-9584-8FD3BD3C38A7}" type="presOf" srcId="{0F9E8D49-2EB7-46EE-9601-1BBE532847E5}" destId="{FDF07683-2B12-4827-B3CF-D3AFF5DEDDC1}" srcOrd="1" destOrd="0" presId="urn:microsoft.com/office/officeart/2005/8/layout/process1"/>
    <dgm:cxn modelId="{F2E73357-692F-48AD-BAE1-8F67B7C0F640}" type="presOf" srcId="{3277211E-D21F-4891-94CA-B4B92B76D316}" destId="{AA997DC5-B682-432A-9E82-8F7E24B45CAD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1580B9A0-97FA-4FFB-A5A4-B73EF9D5BB2F}" type="presOf" srcId="{0F9E8D49-2EB7-46EE-9601-1BBE532847E5}" destId="{5ED87B84-DC6D-4EAB-A66D-AD7D7C4A6514}" srcOrd="0" destOrd="0" presId="urn:microsoft.com/office/officeart/2005/8/layout/process1"/>
    <dgm:cxn modelId="{F12846C2-18C1-41D1-9583-8DDF73725CC5}" type="presOf" srcId="{29FD0B39-DAAF-4ADE-B0EF-1F46185E035B}" destId="{7F45F2AC-03D1-4EAE-B1AC-83D481EDF085}" srcOrd="0" destOrd="0" presId="urn:microsoft.com/office/officeart/2005/8/layout/process1"/>
    <dgm:cxn modelId="{33CDDBA2-869C-47F4-949F-5B949A0201EF}" type="presOf" srcId="{41F4757C-A27D-4737-A43E-27E6E1FF6524}" destId="{1887E4EC-62AC-4B87-97CF-762A984AD675}" srcOrd="0" destOrd="0" presId="urn:microsoft.com/office/officeart/2005/8/layout/process1"/>
    <dgm:cxn modelId="{37AA8EB5-82FB-44EB-95CF-72D013D5522E}" type="presOf" srcId="{1404D1C7-5186-4586-9931-0818C029D224}" destId="{6A7967BA-0486-4FB5-91FF-534E763984D6}" srcOrd="0" destOrd="0" presId="urn:microsoft.com/office/officeart/2005/8/layout/process1"/>
    <dgm:cxn modelId="{F2D499F1-4F2F-4854-BC9D-D72753CFC770}" type="presOf" srcId="{6C7BBC1A-93ED-4549-B7A0-F065AEF4DA16}" destId="{4156FE85-2CE2-4D97-A079-04229E65F408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44E01EEB-1F07-482E-86D5-0CBFF5E86B68}" type="presOf" srcId="{F589FE47-E4FA-4F12-8D0B-2EB256339E9D}" destId="{01E4295E-CB55-4FA4-ACF4-54AB4DD1B7E7}" srcOrd="0" destOrd="0" presId="urn:microsoft.com/office/officeart/2005/8/layout/process1"/>
    <dgm:cxn modelId="{E7921C5A-10C0-4CC2-8A84-83F142305CCA}" type="presOf" srcId="{B19223F9-583D-4FCE-885A-4DEACBDED82D}" destId="{E8564058-7148-4446-8D05-46D87F12210F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648932F2-97B5-4295-B9A8-DB45DCE3FCC1}" type="presOf" srcId="{7EA92D84-601D-42CC-A59D-D43E0F3EDCD3}" destId="{204F354E-30D0-4905-BEDF-C8306390AFBC}" srcOrd="0" destOrd="0" presId="urn:microsoft.com/office/officeart/2005/8/layout/process1"/>
    <dgm:cxn modelId="{B69FF503-7B18-465E-9E71-C2622A97E220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A45F915E-87EB-4548-945A-2A0AD8ED0822}" type="presOf" srcId="{3277211E-D21F-4891-94CA-B4B92B76D316}" destId="{0CA4C96C-DC09-4A9A-B72E-7969BA1AFE4D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086D0D9-62EC-4C2D-9259-6D6C68EF1C76}" type="presParOf" srcId="{6A7967BA-0486-4FB5-91FF-534E763984D6}" destId="{8E8863D6-5392-4248-A536-BD7ADDA73E99}" srcOrd="0" destOrd="0" presId="urn:microsoft.com/office/officeart/2005/8/layout/process1"/>
    <dgm:cxn modelId="{1DCA0E73-A8AF-4DF8-971C-9D091F557EA0}" type="presParOf" srcId="{6A7967BA-0486-4FB5-91FF-534E763984D6}" destId="{1887E4EC-62AC-4B87-97CF-762A984AD675}" srcOrd="1" destOrd="0" presId="urn:microsoft.com/office/officeart/2005/8/layout/process1"/>
    <dgm:cxn modelId="{1F3719EE-BF53-4934-A138-7473210BA202}" type="presParOf" srcId="{1887E4EC-62AC-4B87-97CF-762A984AD675}" destId="{06A195DB-AD4E-46BD-A2BD-BDF05DA77FB4}" srcOrd="0" destOrd="0" presId="urn:microsoft.com/office/officeart/2005/8/layout/process1"/>
    <dgm:cxn modelId="{B8B72C7F-86C8-4492-B4A1-F7B0BB6487D8}" type="presParOf" srcId="{6A7967BA-0486-4FB5-91FF-534E763984D6}" destId="{204F354E-30D0-4905-BEDF-C8306390AFBC}" srcOrd="2" destOrd="0" presId="urn:microsoft.com/office/officeart/2005/8/layout/process1"/>
    <dgm:cxn modelId="{2831D974-88A7-4726-9DF5-A37330CF3090}" type="presParOf" srcId="{6A7967BA-0486-4FB5-91FF-534E763984D6}" destId="{4156FE85-2CE2-4D97-A079-04229E65F408}" srcOrd="3" destOrd="0" presId="urn:microsoft.com/office/officeart/2005/8/layout/process1"/>
    <dgm:cxn modelId="{B01E6F9A-5161-4FA8-9421-88F1FC584219}" type="presParOf" srcId="{4156FE85-2CE2-4D97-A079-04229E65F408}" destId="{D1CB8F25-2B89-4CDD-921A-28CED1A32FA3}" srcOrd="0" destOrd="0" presId="urn:microsoft.com/office/officeart/2005/8/layout/process1"/>
    <dgm:cxn modelId="{56CFB0DC-D28B-4340-87B8-B337FB847D92}" type="presParOf" srcId="{6A7967BA-0486-4FB5-91FF-534E763984D6}" destId="{E8564058-7148-4446-8D05-46D87F12210F}" srcOrd="4" destOrd="0" presId="urn:microsoft.com/office/officeart/2005/8/layout/process1"/>
    <dgm:cxn modelId="{41B2928C-4942-4663-B19B-7C423275D569}" type="presParOf" srcId="{6A7967BA-0486-4FB5-91FF-534E763984D6}" destId="{5ED87B84-DC6D-4EAB-A66D-AD7D7C4A6514}" srcOrd="5" destOrd="0" presId="urn:microsoft.com/office/officeart/2005/8/layout/process1"/>
    <dgm:cxn modelId="{0B616636-5438-410A-B715-93CF266BAB0C}" type="presParOf" srcId="{5ED87B84-DC6D-4EAB-A66D-AD7D7C4A6514}" destId="{FDF07683-2B12-4827-B3CF-D3AFF5DEDDC1}" srcOrd="0" destOrd="0" presId="urn:microsoft.com/office/officeart/2005/8/layout/process1"/>
    <dgm:cxn modelId="{06F18922-B6CE-45EB-A00A-707B01E65C06}" type="presParOf" srcId="{6A7967BA-0486-4FB5-91FF-534E763984D6}" destId="{01E4295E-CB55-4FA4-ACF4-54AB4DD1B7E7}" srcOrd="6" destOrd="0" presId="urn:microsoft.com/office/officeart/2005/8/layout/process1"/>
    <dgm:cxn modelId="{DD493CD8-392E-4C48-81B3-EF3504ABA9A7}" type="presParOf" srcId="{6A7967BA-0486-4FB5-91FF-534E763984D6}" destId="{0CA4C96C-DC09-4A9A-B72E-7969BA1AFE4D}" srcOrd="7" destOrd="0" presId="urn:microsoft.com/office/officeart/2005/8/layout/process1"/>
    <dgm:cxn modelId="{78FB571A-B372-4F3E-8FB2-86198C5D28F6}" type="presParOf" srcId="{0CA4C96C-DC09-4A9A-B72E-7969BA1AFE4D}" destId="{AA997DC5-B682-432A-9E82-8F7E24B45CAD}" srcOrd="0" destOrd="0" presId="urn:microsoft.com/office/officeart/2005/8/layout/process1"/>
    <dgm:cxn modelId="{822407B4-464B-4AD6-AF7B-8BE34D0A27C1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A52788-28B1-46F0-9F87-DAA28552757F}" type="presOf" srcId="{41F4757C-A27D-4737-A43E-27E6E1FF6524}" destId="{1887E4EC-62AC-4B87-97CF-762A984AD675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278CF27-3CAA-4B3E-890D-02080F8B5637}" type="presOf" srcId="{B19223F9-583D-4FCE-885A-4DEACBDED82D}" destId="{E8564058-7148-4446-8D05-46D87F12210F}" srcOrd="0" destOrd="0" presId="urn:microsoft.com/office/officeart/2005/8/layout/process1"/>
    <dgm:cxn modelId="{C22B1288-A66A-42E9-97EC-40AF6C7DFC0A}" type="presOf" srcId="{F589FE47-E4FA-4F12-8D0B-2EB256339E9D}" destId="{01E4295E-CB55-4FA4-ACF4-54AB4DD1B7E7}" srcOrd="0" destOrd="0" presId="urn:microsoft.com/office/officeart/2005/8/layout/process1"/>
    <dgm:cxn modelId="{F6BDC7CA-6617-4533-A13A-9CA713640AD7}" type="presOf" srcId="{21E2115A-F479-4A8F-9435-0E284B108A69}" destId="{8E8863D6-5392-4248-A536-BD7ADDA73E99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48CB8682-DEE3-4B5E-932F-E6C75DFF69F1}" type="presOf" srcId="{6C7BBC1A-93ED-4549-B7A0-F065AEF4DA16}" destId="{4156FE85-2CE2-4D97-A079-04229E65F408}" srcOrd="0" destOrd="0" presId="urn:microsoft.com/office/officeart/2005/8/layout/process1"/>
    <dgm:cxn modelId="{4F19E1B3-9275-4CB6-A91E-4A5CAB84E4DD}" type="presOf" srcId="{41F4757C-A27D-4737-A43E-27E6E1FF6524}" destId="{06A195DB-AD4E-46BD-A2BD-BDF05DA77FB4}" srcOrd="1" destOrd="0" presId="urn:microsoft.com/office/officeart/2005/8/layout/process1"/>
    <dgm:cxn modelId="{72D90922-7526-4EE9-BF12-550614D28D7C}" type="presOf" srcId="{0F9E8D49-2EB7-46EE-9601-1BBE532847E5}" destId="{FDF07683-2B12-4827-B3CF-D3AFF5DEDDC1}" srcOrd="1" destOrd="0" presId="urn:microsoft.com/office/officeart/2005/8/layout/process1"/>
    <dgm:cxn modelId="{F7E95090-0470-4A42-BC2A-EBD6D9CE568F}" type="presOf" srcId="{29FD0B39-DAAF-4ADE-B0EF-1F46185E035B}" destId="{7F45F2AC-03D1-4EAE-B1AC-83D481EDF085}" srcOrd="0" destOrd="0" presId="urn:microsoft.com/office/officeart/2005/8/layout/process1"/>
    <dgm:cxn modelId="{C14CE5FE-ABD8-4630-A8EA-C80CC789175E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5C7C3A20-D00D-402F-ADE8-2360EEFD70ED}" type="presOf" srcId="{7EA92D84-601D-42CC-A59D-D43E0F3EDCD3}" destId="{204F354E-30D0-4905-BEDF-C8306390AFBC}" srcOrd="0" destOrd="0" presId="urn:microsoft.com/office/officeart/2005/8/layout/process1"/>
    <dgm:cxn modelId="{224DF079-D815-4E1B-B6E0-1E3896C7AAF1}" type="presOf" srcId="{3277211E-D21F-4891-94CA-B4B92B76D316}" destId="{AA997DC5-B682-432A-9E82-8F7E24B45CAD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A6AE069D-3299-43D5-94B7-2EDB2D10DACE}" type="presOf" srcId="{1404D1C7-5186-4586-9931-0818C029D224}" destId="{6A7967BA-0486-4FB5-91FF-534E763984D6}" srcOrd="0" destOrd="0" presId="urn:microsoft.com/office/officeart/2005/8/layout/process1"/>
    <dgm:cxn modelId="{E4B955AA-76A8-4BC9-AE6A-1103A4EAE5EF}" type="presOf" srcId="{3277211E-D21F-4891-94CA-B4B92B76D316}" destId="{0CA4C96C-DC09-4A9A-B72E-7969BA1AFE4D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61D634C0-82F5-4956-9BE8-C66721E6A676}" type="presOf" srcId="{0F9E8D49-2EB7-46EE-9601-1BBE532847E5}" destId="{5ED87B84-DC6D-4EAB-A66D-AD7D7C4A6514}" srcOrd="0" destOrd="0" presId="urn:microsoft.com/office/officeart/2005/8/layout/process1"/>
    <dgm:cxn modelId="{17CF5053-94CC-4479-B6D8-3C97069F7F2F}" type="presParOf" srcId="{6A7967BA-0486-4FB5-91FF-534E763984D6}" destId="{8E8863D6-5392-4248-A536-BD7ADDA73E99}" srcOrd="0" destOrd="0" presId="urn:microsoft.com/office/officeart/2005/8/layout/process1"/>
    <dgm:cxn modelId="{F96F6FDE-15E5-4A31-8254-3391D801DFBA}" type="presParOf" srcId="{6A7967BA-0486-4FB5-91FF-534E763984D6}" destId="{1887E4EC-62AC-4B87-97CF-762A984AD675}" srcOrd="1" destOrd="0" presId="urn:microsoft.com/office/officeart/2005/8/layout/process1"/>
    <dgm:cxn modelId="{28570F02-C69B-449F-9416-BC99D405B4DB}" type="presParOf" srcId="{1887E4EC-62AC-4B87-97CF-762A984AD675}" destId="{06A195DB-AD4E-46BD-A2BD-BDF05DA77FB4}" srcOrd="0" destOrd="0" presId="urn:microsoft.com/office/officeart/2005/8/layout/process1"/>
    <dgm:cxn modelId="{CAAE523A-7A79-4C37-991E-F643442DEDC3}" type="presParOf" srcId="{6A7967BA-0486-4FB5-91FF-534E763984D6}" destId="{204F354E-30D0-4905-BEDF-C8306390AFBC}" srcOrd="2" destOrd="0" presId="urn:microsoft.com/office/officeart/2005/8/layout/process1"/>
    <dgm:cxn modelId="{FA3B6E26-0E32-4AA1-A9D6-94ED316A8AF8}" type="presParOf" srcId="{6A7967BA-0486-4FB5-91FF-534E763984D6}" destId="{4156FE85-2CE2-4D97-A079-04229E65F408}" srcOrd="3" destOrd="0" presId="urn:microsoft.com/office/officeart/2005/8/layout/process1"/>
    <dgm:cxn modelId="{11A8FAC1-1EA6-4CB4-BC3F-9CE296D7F7E6}" type="presParOf" srcId="{4156FE85-2CE2-4D97-A079-04229E65F408}" destId="{D1CB8F25-2B89-4CDD-921A-28CED1A32FA3}" srcOrd="0" destOrd="0" presId="urn:microsoft.com/office/officeart/2005/8/layout/process1"/>
    <dgm:cxn modelId="{DEB6F0D8-DADB-4E2E-805C-BEBAB37C3A6B}" type="presParOf" srcId="{6A7967BA-0486-4FB5-91FF-534E763984D6}" destId="{E8564058-7148-4446-8D05-46D87F12210F}" srcOrd="4" destOrd="0" presId="urn:microsoft.com/office/officeart/2005/8/layout/process1"/>
    <dgm:cxn modelId="{FA53121D-A12B-4D69-BBB8-1B51A07967AC}" type="presParOf" srcId="{6A7967BA-0486-4FB5-91FF-534E763984D6}" destId="{5ED87B84-DC6D-4EAB-A66D-AD7D7C4A6514}" srcOrd="5" destOrd="0" presId="urn:microsoft.com/office/officeart/2005/8/layout/process1"/>
    <dgm:cxn modelId="{DC368E9A-3A9B-4E3B-9A3E-46B463116F42}" type="presParOf" srcId="{5ED87B84-DC6D-4EAB-A66D-AD7D7C4A6514}" destId="{FDF07683-2B12-4827-B3CF-D3AFF5DEDDC1}" srcOrd="0" destOrd="0" presId="urn:microsoft.com/office/officeart/2005/8/layout/process1"/>
    <dgm:cxn modelId="{3B596844-FFA4-4584-83C3-D597F76A8748}" type="presParOf" srcId="{6A7967BA-0486-4FB5-91FF-534E763984D6}" destId="{01E4295E-CB55-4FA4-ACF4-54AB4DD1B7E7}" srcOrd="6" destOrd="0" presId="urn:microsoft.com/office/officeart/2005/8/layout/process1"/>
    <dgm:cxn modelId="{1FD24294-F1DB-4C4B-BB8E-1E1A463269B1}" type="presParOf" srcId="{6A7967BA-0486-4FB5-91FF-534E763984D6}" destId="{0CA4C96C-DC09-4A9A-B72E-7969BA1AFE4D}" srcOrd="7" destOrd="0" presId="urn:microsoft.com/office/officeart/2005/8/layout/process1"/>
    <dgm:cxn modelId="{6ACFBD19-A8C3-40F9-980A-E8F338C76049}" type="presParOf" srcId="{0CA4C96C-DC09-4A9A-B72E-7969BA1AFE4D}" destId="{AA997DC5-B682-432A-9E82-8F7E24B45CAD}" srcOrd="0" destOrd="0" presId="urn:microsoft.com/office/officeart/2005/8/layout/process1"/>
    <dgm:cxn modelId="{6CB830D2-0E3B-4C54-B9A7-7724DD35E0B9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A619D1-4994-4016-813F-C14FCAEE456E}" type="presOf" srcId="{3277211E-D21F-4891-94CA-B4B92B76D316}" destId="{AA997DC5-B682-432A-9E82-8F7E24B45CAD}" srcOrd="1" destOrd="0" presId="urn:microsoft.com/office/officeart/2005/8/layout/process1"/>
    <dgm:cxn modelId="{96BEE0CC-E90C-429D-98B3-020E37FECBD6}" type="presOf" srcId="{29FD0B39-DAAF-4ADE-B0EF-1F46185E035B}" destId="{7F45F2AC-03D1-4EAE-B1AC-83D481EDF085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5626011-68C9-4E00-BD42-532329637875}" type="presOf" srcId="{7EA92D84-601D-42CC-A59D-D43E0F3EDCD3}" destId="{204F354E-30D0-4905-BEDF-C8306390AFBC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CE225871-948A-4F41-ACCC-7AD119594ED4}" type="presOf" srcId="{1404D1C7-5186-4586-9931-0818C029D224}" destId="{6A7967BA-0486-4FB5-91FF-534E763984D6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8293D74-3C60-4181-9835-B2C2BDA762B6}" type="presOf" srcId="{41F4757C-A27D-4737-A43E-27E6E1FF6524}" destId="{06A195DB-AD4E-46BD-A2BD-BDF05DA77FB4}" srcOrd="1" destOrd="0" presId="urn:microsoft.com/office/officeart/2005/8/layout/process1"/>
    <dgm:cxn modelId="{51356DA1-28DA-47F0-B9B3-DC26082F715E}" type="presOf" srcId="{6C7BBC1A-93ED-4549-B7A0-F065AEF4DA16}" destId="{4156FE85-2CE2-4D97-A079-04229E65F408}" srcOrd="0" destOrd="0" presId="urn:microsoft.com/office/officeart/2005/8/layout/process1"/>
    <dgm:cxn modelId="{40B3F589-4B73-4570-923D-300EABE1D941}" type="presOf" srcId="{3277211E-D21F-4891-94CA-B4B92B76D316}" destId="{0CA4C96C-DC09-4A9A-B72E-7969BA1AFE4D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DC4BBB38-ECAD-46EC-B88E-62043D3C873F}" type="presOf" srcId="{0F9E8D49-2EB7-46EE-9601-1BBE532847E5}" destId="{5ED87B84-DC6D-4EAB-A66D-AD7D7C4A6514}" srcOrd="0" destOrd="0" presId="urn:microsoft.com/office/officeart/2005/8/layout/process1"/>
    <dgm:cxn modelId="{BCF31C67-CC11-4349-832F-065D8D1067E2}" type="presOf" srcId="{21E2115A-F479-4A8F-9435-0E284B108A69}" destId="{8E8863D6-5392-4248-A536-BD7ADDA73E99}" srcOrd="0" destOrd="0" presId="urn:microsoft.com/office/officeart/2005/8/layout/process1"/>
    <dgm:cxn modelId="{1BB24AF5-5FE6-45C8-8C33-0DDAA4326908}" type="presOf" srcId="{F589FE47-E4FA-4F12-8D0B-2EB256339E9D}" destId="{01E4295E-CB55-4FA4-ACF4-54AB4DD1B7E7}" srcOrd="0" destOrd="0" presId="urn:microsoft.com/office/officeart/2005/8/layout/process1"/>
    <dgm:cxn modelId="{ECC24ADB-B898-4E7F-ACE0-5D41713742DE}" type="presOf" srcId="{6C7BBC1A-93ED-4549-B7A0-F065AEF4DA16}" destId="{D1CB8F25-2B89-4CDD-921A-28CED1A32FA3}" srcOrd="1" destOrd="0" presId="urn:microsoft.com/office/officeart/2005/8/layout/process1"/>
    <dgm:cxn modelId="{E9699D75-316F-420D-9AEB-A4A8F278366F}" type="presOf" srcId="{0F9E8D49-2EB7-46EE-9601-1BBE532847E5}" destId="{FDF07683-2B12-4827-B3CF-D3AFF5DEDDC1}" srcOrd="1" destOrd="0" presId="urn:microsoft.com/office/officeart/2005/8/layout/process1"/>
    <dgm:cxn modelId="{264A0DC9-B14D-465A-A113-5E5C4306C8FC}" type="presOf" srcId="{41F4757C-A27D-4737-A43E-27E6E1FF6524}" destId="{1887E4EC-62AC-4B87-97CF-762A984AD67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2198990-B098-427A-A6D4-D01C8D063F55}" type="presOf" srcId="{B19223F9-583D-4FCE-885A-4DEACBDED82D}" destId="{E8564058-7148-4446-8D05-46D87F12210F}" srcOrd="0" destOrd="0" presId="urn:microsoft.com/office/officeart/2005/8/layout/process1"/>
    <dgm:cxn modelId="{A561C74F-EF8D-4979-B976-C9F7502DFA80}" type="presParOf" srcId="{6A7967BA-0486-4FB5-91FF-534E763984D6}" destId="{8E8863D6-5392-4248-A536-BD7ADDA73E99}" srcOrd="0" destOrd="0" presId="urn:microsoft.com/office/officeart/2005/8/layout/process1"/>
    <dgm:cxn modelId="{59B8B0E9-3C91-4A0E-97BD-3F04687B58FC}" type="presParOf" srcId="{6A7967BA-0486-4FB5-91FF-534E763984D6}" destId="{1887E4EC-62AC-4B87-97CF-762A984AD675}" srcOrd="1" destOrd="0" presId="urn:microsoft.com/office/officeart/2005/8/layout/process1"/>
    <dgm:cxn modelId="{372E385D-C922-4F36-AC5A-8C6425CCEC53}" type="presParOf" srcId="{1887E4EC-62AC-4B87-97CF-762A984AD675}" destId="{06A195DB-AD4E-46BD-A2BD-BDF05DA77FB4}" srcOrd="0" destOrd="0" presId="urn:microsoft.com/office/officeart/2005/8/layout/process1"/>
    <dgm:cxn modelId="{9915D592-35E1-4168-B4DA-0339F6086028}" type="presParOf" srcId="{6A7967BA-0486-4FB5-91FF-534E763984D6}" destId="{204F354E-30D0-4905-BEDF-C8306390AFBC}" srcOrd="2" destOrd="0" presId="urn:microsoft.com/office/officeart/2005/8/layout/process1"/>
    <dgm:cxn modelId="{FC2F55A8-4B58-4FD4-B73D-C316A200D2F5}" type="presParOf" srcId="{6A7967BA-0486-4FB5-91FF-534E763984D6}" destId="{4156FE85-2CE2-4D97-A079-04229E65F408}" srcOrd="3" destOrd="0" presId="urn:microsoft.com/office/officeart/2005/8/layout/process1"/>
    <dgm:cxn modelId="{CC69B31D-726B-4F38-B71C-98CD00B69F97}" type="presParOf" srcId="{4156FE85-2CE2-4D97-A079-04229E65F408}" destId="{D1CB8F25-2B89-4CDD-921A-28CED1A32FA3}" srcOrd="0" destOrd="0" presId="urn:microsoft.com/office/officeart/2005/8/layout/process1"/>
    <dgm:cxn modelId="{CA2A15B3-7929-4E82-AA06-9715A23C8F0A}" type="presParOf" srcId="{6A7967BA-0486-4FB5-91FF-534E763984D6}" destId="{E8564058-7148-4446-8D05-46D87F12210F}" srcOrd="4" destOrd="0" presId="urn:microsoft.com/office/officeart/2005/8/layout/process1"/>
    <dgm:cxn modelId="{95CEBA51-FA00-493C-8B45-58CED2D57C27}" type="presParOf" srcId="{6A7967BA-0486-4FB5-91FF-534E763984D6}" destId="{5ED87B84-DC6D-4EAB-A66D-AD7D7C4A6514}" srcOrd="5" destOrd="0" presId="urn:microsoft.com/office/officeart/2005/8/layout/process1"/>
    <dgm:cxn modelId="{7C9C8842-0636-4D86-B804-391AE3F8309F}" type="presParOf" srcId="{5ED87B84-DC6D-4EAB-A66D-AD7D7C4A6514}" destId="{FDF07683-2B12-4827-B3CF-D3AFF5DEDDC1}" srcOrd="0" destOrd="0" presId="urn:microsoft.com/office/officeart/2005/8/layout/process1"/>
    <dgm:cxn modelId="{E9FCF989-3059-419D-9995-AE88ECE1465F}" type="presParOf" srcId="{6A7967BA-0486-4FB5-91FF-534E763984D6}" destId="{01E4295E-CB55-4FA4-ACF4-54AB4DD1B7E7}" srcOrd="6" destOrd="0" presId="urn:microsoft.com/office/officeart/2005/8/layout/process1"/>
    <dgm:cxn modelId="{BE717F8F-D93B-4BC2-B3A2-1BC026BF81A9}" type="presParOf" srcId="{6A7967BA-0486-4FB5-91FF-534E763984D6}" destId="{0CA4C96C-DC09-4A9A-B72E-7969BA1AFE4D}" srcOrd="7" destOrd="0" presId="urn:microsoft.com/office/officeart/2005/8/layout/process1"/>
    <dgm:cxn modelId="{6ED02CE7-77A1-4D22-B571-6E5D97D43271}" type="presParOf" srcId="{0CA4C96C-DC09-4A9A-B72E-7969BA1AFE4D}" destId="{AA997DC5-B682-432A-9E82-8F7E24B45CAD}" srcOrd="0" destOrd="0" presId="urn:microsoft.com/office/officeart/2005/8/layout/process1"/>
    <dgm:cxn modelId="{32AFABE0-17B6-4C59-9C1E-903CC87A1E64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C44B96-25D0-4F98-B8B7-4733B8E9494A}" type="presOf" srcId="{21E2115A-F479-4A8F-9435-0E284B108A69}" destId="{8E8863D6-5392-4248-A536-BD7ADDA73E99}" srcOrd="0" destOrd="0" presId="urn:microsoft.com/office/officeart/2005/8/layout/process1"/>
    <dgm:cxn modelId="{DAC2F802-DF61-4B58-993D-48360F6C8863}" type="presOf" srcId="{B19223F9-583D-4FCE-885A-4DEACBDED82D}" destId="{E8564058-7148-4446-8D05-46D87F12210F}" srcOrd="0" destOrd="0" presId="urn:microsoft.com/office/officeart/2005/8/layout/process1"/>
    <dgm:cxn modelId="{A454A6C2-B98A-4883-9965-B3E4D8280300}" type="presOf" srcId="{0F9E8D49-2EB7-46EE-9601-1BBE532847E5}" destId="{5ED87B84-DC6D-4EAB-A66D-AD7D7C4A6514}" srcOrd="0" destOrd="0" presId="urn:microsoft.com/office/officeart/2005/8/layout/process1"/>
    <dgm:cxn modelId="{31702DA8-5555-4BD9-90EA-40CFF4C6695B}" type="presOf" srcId="{F589FE47-E4FA-4F12-8D0B-2EB256339E9D}" destId="{01E4295E-CB55-4FA4-ACF4-54AB4DD1B7E7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76D7A92A-FEF1-4CE1-8F28-84AF856ECC1D}" type="presOf" srcId="{0F9E8D49-2EB7-46EE-9601-1BBE532847E5}" destId="{FDF07683-2B12-4827-B3CF-D3AFF5DEDDC1}" srcOrd="1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31814773-B860-4CF6-BD1B-80898C20E7F4}" type="presOf" srcId="{1404D1C7-5186-4586-9931-0818C029D224}" destId="{6A7967BA-0486-4FB5-91FF-534E763984D6}" srcOrd="0" destOrd="0" presId="urn:microsoft.com/office/officeart/2005/8/layout/process1"/>
    <dgm:cxn modelId="{81BB4B66-EF74-4877-BF25-0CBA00C43ED6}" type="presOf" srcId="{3277211E-D21F-4891-94CA-B4B92B76D316}" destId="{0CA4C96C-DC09-4A9A-B72E-7969BA1AFE4D}" srcOrd="0" destOrd="0" presId="urn:microsoft.com/office/officeart/2005/8/layout/process1"/>
    <dgm:cxn modelId="{2D85D710-9D9E-4C85-8606-37E368A71CDD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CDDA18F-449A-4007-A4F2-936BD6DFE7DC}" type="presOf" srcId="{6C7BBC1A-93ED-4549-B7A0-F065AEF4DA16}" destId="{4156FE85-2CE2-4D97-A079-04229E65F408}" srcOrd="0" destOrd="0" presId="urn:microsoft.com/office/officeart/2005/8/layout/process1"/>
    <dgm:cxn modelId="{D38B5CB3-8913-44CE-826F-85C9D9F49C24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4A9026F8-C054-421D-A602-B1736122F9A6}" type="presOf" srcId="{29FD0B39-DAAF-4ADE-B0EF-1F46185E035B}" destId="{7F45F2AC-03D1-4EAE-B1AC-83D481EDF085}" srcOrd="0" destOrd="0" presId="urn:microsoft.com/office/officeart/2005/8/layout/process1"/>
    <dgm:cxn modelId="{24F0863C-E6BF-4030-8F1E-0B7007E4F8B4}" type="presOf" srcId="{41F4757C-A27D-4737-A43E-27E6E1FF6524}" destId="{1887E4EC-62AC-4B87-97CF-762A984AD675}" srcOrd="0" destOrd="0" presId="urn:microsoft.com/office/officeart/2005/8/layout/process1"/>
    <dgm:cxn modelId="{799532A4-5538-45B5-91BD-5ED9695524E7}" type="presOf" srcId="{3277211E-D21F-4891-94CA-B4B92B76D316}" destId="{AA997DC5-B682-432A-9E82-8F7E24B45CAD}" srcOrd="1" destOrd="0" presId="urn:microsoft.com/office/officeart/2005/8/layout/process1"/>
    <dgm:cxn modelId="{6168ECB6-E96C-4D73-B8DE-2FF3FECC9AC1}" type="presOf" srcId="{7EA92D84-601D-42CC-A59D-D43E0F3EDCD3}" destId="{204F354E-30D0-4905-BEDF-C8306390AFBC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F5A124F8-2C12-4340-AE31-98126F00D6E9}" type="presParOf" srcId="{6A7967BA-0486-4FB5-91FF-534E763984D6}" destId="{8E8863D6-5392-4248-A536-BD7ADDA73E99}" srcOrd="0" destOrd="0" presId="urn:microsoft.com/office/officeart/2005/8/layout/process1"/>
    <dgm:cxn modelId="{65706D40-123B-4D77-BD2B-F4576696D1E8}" type="presParOf" srcId="{6A7967BA-0486-4FB5-91FF-534E763984D6}" destId="{1887E4EC-62AC-4B87-97CF-762A984AD675}" srcOrd="1" destOrd="0" presId="urn:microsoft.com/office/officeart/2005/8/layout/process1"/>
    <dgm:cxn modelId="{E41D6A23-49F5-4544-ABE6-FB9038DDBBB9}" type="presParOf" srcId="{1887E4EC-62AC-4B87-97CF-762A984AD675}" destId="{06A195DB-AD4E-46BD-A2BD-BDF05DA77FB4}" srcOrd="0" destOrd="0" presId="urn:microsoft.com/office/officeart/2005/8/layout/process1"/>
    <dgm:cxn modelId="{6CC76EF0-17F9-462A-946E-05CCBD7327DC}" type="presParOf" srcId="{6A7967BA-0486-4FB5-91FF-534E763984D6}" destId="{204F354E-30D0-4905-BEDF-C8306390AFBC}" srcOrd="2" destOrd="0" presId="urn:microsoft.com/office/officeart/2005/8/layout/process1"/>
    <dgm:cxn modelId="{117C964B-7E23-4DEC-AD6D-BB2ADD052442}" type="presParOf" srcId="{6A7967BA-0486-4FB5-91FF-534E763984D6}" destId="{4156FE85-2CE2-4D97-A079-04229E65F408}" srcOrd="3" destOrd="0" presId="urn:microsoft.com/office/officeart/2005/8/layout/process1"/>
    <dgm:cxn modelId="{C3832DAB-2A7B-477F-803E-B96F0EFF11DF}" type="presParOf" srcId="{4156FE85-2CE2-4D97-A079-04229E65F408}" destId="{D1CB8F25-2B89-4CDD-921A-28CED1A32FA3}" srcOrd="0" destOrd="0" presId="urn:microsoft.com/office/officeart/2005/8/layout/process1"/>
    <dgm:cxn modelId="{69253CA3-82F0-4A07-8CBC-4CAAFBE2683E}" type="presParOf" srcId="{6A7967BA-0486-4FB5-91FF-534E763984D6}" destId="{E8564058-7148-4446-8D05-46D87F12210F}" srcOrd="4" destOrd="0" presId="urn:microsoft.com/office/officeart/2005/8/layout/process1"/>
    <dgm:cxn modelId="{BAE051C1-3874-4775-B65C-809048FCF2AF}" type="presParOf" srcId="{6A7967BA-0486-4FB5-91FF-534E763984D6}" destId="{5ED87B84-DC6D-4EAB-A66D-AD7D7C4A6514}" srcOrd="5" destOrd="0" presId="urn:microsoft.com/office/officeart/2005/8/layout/process1"/>
    <dgm:cxn modelId="{63396EC6-5C65-418B-B825-420DE462CB8C}" type="presParOf" srcId="{5ED87B84-DC6D-4EAB-A66D-AD7D7C4A6514}" destId="{FDF07683-2B12-4827-B3CF-D3AFF5DEDDC1}" srcOrd="0" destOrd="0" presId="urn:microsoft.com/office/officeart/2005/8/layout/process1"/>
    <dgm:cxn modelId="{B6EB9448-8A22-4B5D-BE69-BE2D67ACAEC1}" type="presParOf" srcId="{6A7967BA-0486-4FB5-91FF-534E763984D6}" destId="{01E4295E-CB55-4FA4-ACF4-54AB4DD1B7E7}" srcOrd="6" destOrd="0" presId="urn:microsoft.com/office/officeart/2005/8/layout/process1"/>
    <dgm:cxn modelId="{3DE0A713-41BD-4127-BE6D-DE97F2BB6771}" type="presParOf" srcId="{6A7967BA-0486-4FB5-91FF-534E763984D6}" destId="{0CA4C96C-DC09-4A9A-B72E-7969BA1AFE4D}" srcOrd="7" destOrd="0" presId="urn:microsoft.com/office/officeart/2005/8/layout/process1"/>
    <dgm:cxn modelId="{DE2C86DC-B307-4AD1-BB2B-4E657095E857}" type="presParOf" srcId="{0CA4C96C-DC09-4A9A-B72E-7969BA1AFE4D}" destId="{AA997DC5-B682-432A-9E82-8F7E24B45CAD}" srcOrd="0" destOrd="0" presId="urn:microsoft.com/office/officeart/2005/8/layout/process1"/>
    <dgm:cxn modelId="{A64F38EC-9BAD-4EDE-B2EE-2B3BE8A1C5E1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60B8A2-B8DF-4182-927A-21AA636B6200}" type="presOf" srcId="{F589FE47-E4FA-4F12-8D0B-2EB256339E9D}" destId="{01E4295E-CB55-4FA4-ACF4-54AB4DD1B7E7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4FD36B60-2E9D-48E1-9CDE-7B55CDA9CF5E}" type="presOf" srcId="{3277211E-D21F-4891-94CA-B4B92B76D316}" destId="{AA997DC5-B682-432A-9E82-8F7E24B45CAD}" srcOrd="1" destOrd="0" presId="urn:microsoft.com/office/officeart/2005/8/layout/process1"/>
    <dgm:cxn modelId="{AA6FE9BB-0068-42DE-B93D-F3C49C6D38E6}" type="presOf" srcId="{7EA92D84-601D-42CC-A59D-D43E0F3EDCD3}" destId="{204F354E-30D0-4905-BEDF-C8306390AFBC}" srcOrd="0" destOrd="0" presId="urn:microsoft.com/office/officeart/2005/8/layout/process1"/>
    <dgm:cxn modelId="{D51D1B68-A7F1-4FB6-87F4-9596DF51AE7E}" type="presOf" srcId="{21E2115A-F479-4A8F-9435-0E284B108A69}" destId="{8E8863D6-5392-4248-A536-BD7ADDA73E99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251D4013-1B5C-46EA-98B2-840D51A968E5}" type="presOf" srcId="{B19223F9-583D-4FCE-885A-4DEACBDED82D}" destId="{E8564058-7148-4446-8D05-46D87F12210F}" srcOrd="0" destOrd="0" presId="urn:microsoft.com/office/officeart/2005/8/layout/process1"/>
    <dgm:cxn modelId="{2E6CDF09-BAB1-4B94-90D7-CB9755B38FD6}" type="presOf" srcId="{3277211E-D21F-4891-94CA-B4B92B76D316}" destId="{0CA4C96C-DC09-4A9A-B72E-7969BA1AFE4D}" srcOrd="0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B7421FCE-E3E5-43CC-9CFA-737B9397B075}" type="presOf" srcId="{29FD0B39-DAAF-4ADE-B0EF-1F46185E035B}" destId="{7F45F2AC-03D1-4EAE-B1AC-83D481EDF085}" srcOrd="0" destOrd="0" presId="urn:microsoft.com/office/officeart/2005/8/layout/process1"/>
    <dgm:cxn modelId="{DB662395-CC1A-4597-A3A6-7B40D84495F7}" type="presOf" srcId="{6C7BBC1A-93ED-4549-B7A0-F065AEF4DA16}" destId="{D1CB8F25-2B89-4CDD-921A-28CED1A32FA3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135E2281-D6C6-4936-AF15-0A4ADF3CA025}" type="presOf" srcId="{1404D1C7-5186-4586-9931-0818C029D224}" destId="{6A7967BA-0486-4FB5-91FF-534E763984D6}" srcOrd="0" destOrd="0" presId="urn:microsoft.com/office/officeart/2005/8/layout/process1"/>
    <dgm:cxn modelId="{6D9FAE8F-81B5-4540-AEA2-AC3DB74036A8}" type="presOf" srcId="{0F9E8D49-2EB7-46EE-9601-1BBE532847E5}" destId="{FDF07683-2B12-4827-B3CF-D3AFF5DEDDC1}" srcOrd="1" destOrd="0" presId="urn:microsoft.com/office/officeart/2005/8/layout/process1"/>
    <dgm:cxn modelId="{3EEC130C-EC5D-4D18-81DB-846798D4AC80}" type="presOf" srcId="{6C7BBC1A-93ED-4549-B7A0-F065AEF4DA16}" destId="{4156FE85-2CE2-4D97-A079-04229E65F408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3E2DE2CD-8302-4FBB-A3C3-0FB314EB1698}" type="presOf" srcId="{41F4757C-A27D-4737-A43E-27E6E1FF6524}" destId="{1887E4EC-62AC-4B87-97CF-762A984AD675}" srcOrd="0" destOrd="0" presId="urn:microsoft.com/office/officeart/2005/8/layout/process1"/>
    <dgm:cxn modelId="{A805E566-011B-400E-A5DB-B3B6FE9F55AA}" type="presOf" srcId="{41F4757C-A27D-4737-A43E-27E6E1FF6524}" destId="{06A195DB-AD4E-46BD-A2BD-BDF05DA77FB4}" srcOrd="1" destOrd="0" presId="urn:microsoft.com/office/officeart/2005/8/layout/process1"/>
    <dgm:cxn modelId="{15EDBF9F-6CC5-473E-9C01-0515E601C726}" type="presOf" srcId="{0F9E8D49-2EB7-46EE-9601-1BBE532847E5}" destId="{5ED87B84-DC6D-4EAB-A66D-AD7D7C4A6514}" srcOrd="0" destOrd="0" presId="urn:microsoft.com/office/officeart/2005/8/layout/process1"/>
    <dgm:cxn modelId="{E91CB143-5477-4C5A-A80F-563C33FF2C55}" type="presParOf" srcId="{6A7967BA-0486-4FB5-91FF-534E763984D6}" destId="{8E8863D6-5392-4248-A536-BD7ADDA73E99}" srcOrd="0" destOrd="0" presId="urn:microsoft.com/office/officeart/2005/8/layout/process1"/>
    <dgm:cxn modelId="{A6835439-17FF-4778-896B-928ADEFC6A48}" type="presParOf" srcId="{6A7967BA-0486-4FB5-91FF-534E763984D6}" destId="{1887E4EC-62AC-4B87-97CF-762A984AD675}" srcOrd="1" destOrd="0" presId="urn:microsoft.com/office/officeart/2005/8/layout/process1"/>
    <dgm:cxn modelId="{C6E62E81-0E1E-4DAB-A6D9-4EDE1BD0E680}" type="presParOf" srcId="{1887E4EC-62AC-4B87-97CF-762A984AD675}" destId="{06A195DB-AD4E-46BD-A2BD-BDF05DA77FB4}" srcOrd="0" destOrd="0" presId="urn:microsoft.com/office/officeart/2005/8/layout/process1"/>
    <dgm:cxn modelId="{7714DB70-0986-4E1F-B490-90A5D02BAFDB}" type="presParOf" srcId="{6A7967BA-0486-4FB5-91FF-534E763984D6}" destId="{204F354E-30D0-4905-BEDF-C8306390AFBC}" srcOrd="2" destOrd="0" presId="urn:microsoft.com/office/officeart/2005/8/layout/process1"/>
    <dgm:cxn modelId="{609C195D-ACDC-41FA-9FC2-CEC1A6188095}" type="presParOf" srcId="{6A7967BA-0486-4FB5-91FF-534E763984D6}" destId="{4156FE85-2CE2-4D97-A079-04229E65F408}" srcOrd="3" destOrd="0" presId="urn:microsoft.com/office/officeart/2005/8/layout/process1"/>
    <dgm:cxn modelId="{A62062CA-D557-49F0-A82A-CA031068DA7E}" type="presParOf" srcId="{4156FE85-2CE2-4D97-A079-04229E65F408}" destId="{D1CB8F25-2B89-4CDD-921A-28CED1A32FA3}" srcOrd="0" destOrd="0" presId="urn:microsoft.com/office/officeart/2005/8/layout/process1"/>
    <dgm:cxn modelId="{BE2C7CA8-3093-4E2D-9971-C17BCFA57528}" type="presParOf" srcId="{6A7967BA-0486-4FB5-91FF-534E763984D6}" destId="{E8564058-7148-4446-8D05-46D87F12210F}" srcOrd="4" destOrd="0" presId="urn:microsoft.com/office/officeart/2005/8/layout/process1"/>
    <dgm:cxn modelId="{43C1981A-CE66-46D9-8CFB-BD7AAF8DAED9}" type="presParOf" srcId="{6A7967BA-0486-4FB5-91FF-534E763984D6}" destId="{5ED87B84-DC6D-4EAB-A66D-AD7D7C4A6514}" srcOrd="5" destOrd="0" presId="urn:microsoft.com/office/officeart/2005/8/layout/process1"/>
    <dgm:cxn modelId="{3C34C19F-4F50-4553-BEB6-55A73617CF7A}" type="presParOf" srcId="{5ED87B84-DC6D-4EAB-A66D-AD7D7C4A6514}" destId="{FDF07683-2B12-4827-B3CF-D3AFF5DEDDC1}" srcOrd="0" destOrd="0" presId="urn:microsoft.com/office/officeart/2005/8/layout/process1"/>
    <dgm:cxn modelId="{BD2ACCB4-AEA3-445B-A157-7E6A91FC9406}" type="presParOf" srcId="{6A7967BA-0486-4FB5-91FF-534E763984D6}" destId="{01E4295E-CB55-4FA4-ACF4-54AB4DD1B7E7}" srcOrd="6" destOrd="0" presId="urn:microsoft.com/office/officeart/2005/8/layout/process1"/>
    <dgm:cxn modelId="{6423F142-9A69-4CCE-BE1E-EBF5CE7529CD}" type="presParOf" srcId="{6A7967BA-0486-4FB5-91FF-534E763984D6}" destId="{0CA4C96C-DC09-4A9A-B72E-7969BA1AFE4D}" srcOrd="7" destOrd="0" presId="urn:microsoft.com/office/officeart/2005/8/layout/process1"/>
    <dgm:cxn modelId="{99706A87-BC69-4E1A-9647-A8411FE1C2AB}" type="presParOf" srcId="{0CA4C96C-DC09-4A9A-B72E-7969BA1AFE4D}" destId="{AA997DC5-B682-432A-9E82-8F7E24B45CAD}" srcOrd="0" destOrd="0" presId="urn:microsoft.com/office/officeart/2005/8/layout/process1"/>
    <dgm:cxn modelId="{262FF6B5-FC3C-439D-B497-1318D06EB1CA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3BC973-B347-460F-A049-53D5296BE98D}" type="presOf" srcId="{1404D1C7-5186-4586-9931-0818C029D224}" destId="{6A7967BA-0486-4FB5-91FF-534E763984D6}" srcOrd="0" destOrd="0" presId="urn:microsoft.com/office/officeart/2005/8/layout/process1"/>
    <dgm:cxn modelId="{073DEFFB-4A1F-436E-9CB3-F1689F0942F4}" type="presOf" srcId="{6C7BBC1A-93ED-4549-B7A0-F065AEF4DA16}" destId="{4156FE85-2CE2-4D97-A079-04229E65F408}" srcOrd="0" destOrd="0" presId="urn:microsoft.com/office/officeart/2005/8/layout/process1"/>
    <dgm:cxn modelId="{AB3EEE96-7BEC-4F25-BBA0-ADEEF3BC56D8}" type="presOf" srcId="{41F4757C-A27D-4737-A43E-27E6E1FF6524}" destId="{06A195DB-AD4E-46BD-A2BD-BDF05DA77FB4}" srcOrd="1" destOrd="0" presId="urn:microsoft.com/office/officeart/2005/8/layout/process1"/>
    <dgm:cxn modelId="{7AD9F3CC-C1E8-4E45-A322-7A05A414FEE4}" type="presOf" srcId="{3277211E-D21F-4891-94CA-B4B92B76D316}" destId="{0CA4C96C-DC09-4A9A-B72E-7969BA1AFE4D}" srcOrd="0" destOrd="0" presId="urn:microsoft.com/office/officeart/2005/8/layout/process1"/>
    <dgm:cxn modelId="{70C5B126-2EAF-4495-A380-1C57A13BC837}" type="presOf" srcId="{0F9E8D49-2EB7-46EE-9601-1BBE532847E5}" destId="{FDF07683-2B12-4827-B3CF-D3AFF5DEDDC1}" srcOrd="1" destOrd="0" presId="urn:microsoft.com/office/officeart/2005/8/layout/process1"/>
    <dgm:cxn modelId="{93722DC0-1EB3-44BF-8883-7EC5AC78E044}" type="presOf" srcId="{0F9E8D49-2EB7-46EE-9601-1BBE532847E5}" destId="{5ED87B84-DC6D-4EAB-A66D-AD7D7C4A6514}" srcOrd="0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7EF542AC-9A17-47FE-9707-A231821D5224}" type="presOf" srcId="{6C7BBC1A-93ED-4549-B7A0-F065AEF4DA16}" destId="{D1CB8F25-2B89-4CDD-921A-28CED1A32FA3}" srcOrd="1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B60E4934-C29C-4427-AFBD-D047B9446887}" type="presOf" srcId="{7EA92D84-601D-42CC-A59D-D43E0F3EDCD3}" destId="{204F354E-30D0-4905-BEDF-C8306390AFBC}" srcOrd="0" destOrd="0" presId="urn:microsoft.com/office/officeart/2005/8/layout/process1"/>
    <dgm:cxn modelId="{E6626BF5-F510-4E09-881F-276D6F92A89E}" type="presOf" srcId="{B19223F9-583D-4FCE-885A-4DEACBDED82D}" destId="{E8564058-7148-4446-8D05-46D87F12210F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2BE4FB11-7145-4742-8B53-0E9A7466BDAA}" type="presOf" srcId="{29FD0B39-DAAF-4ADE-B0EF-1F46185E035B}" destId="{7F45F2AC-03D1-4EAE-B1AC-83D481EDF085}" srcOrd="0" destOrd="0" presId="urn:microsoft.com/office/officeart/2005/8/layout/process1"/>
    <dgm:cxn modelId="{60EA04DF-16EE-44F5-80D7-6367303DB9AD}" type="presOf" srcId="{F589FE47-E4FA-4F12-8D0B-2EB256339E9D}" destId="{01E4295E-CB55-4FA4-ACF4-54AB4DD1B7E7}" srcOrd="0" destOrd="0" presId="urn:microsoft.com/office/officeart/2005/8/layout/process1"/>
    <dgm:cxn modelId="{5828D7F3-8907-47DF-843D-0668AEBE07CC}" type="presOf" srcId="{21E2115A-F479-4A8F-9435-0E284B108A69}" destId="{8E8863D6-5392-4248-A536-BD7ADDA73E99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24CF6562-AB7C-4014-8D05-DEE81B9221FA}" type="presOf" srcId="{3277211E-D21F-4891-94CA-B4B92B76D316}" destId="{AA997DC5-B682-432A-9E82-8F7E24B45CAD}" srcOrd="1" destOrd="0" presId="urn:microsoft.com/office/officeart/2005/8/layout/process1"/>
    <dgm:cxn modelId="{061BC3E7-285E-43D1-87D7-EA5A7E6C8479}" type="presOf" srcId="{41F4757C-A27D-4737-A43E-27E6E1FF6524}" destId="{1887E4EC-62AC-4B87-97CF-762A984AD675}" srcOrd="0" destOrd="0" presId="urn:microsoft.com/office/officeart/2005/8/layout/process1"/>
    <dgm:cxn modelId="{757ED61B-D168-4705-80FE-55C6398F6DBC}" type="presParOf" srcId="{6A7967BA-0486-4FB5-91FF-534E763984D6}" destId="{8E8863D6-5392-4248-A536-BD7ADDA73E99}" srcOrd="0" destOrd="0" presId="urn:microsoft.com/office/officeart/2005/8/layout/process1"/>
    <dgm:cxn modelId="{4C72D8FC-C5E7-4281-879E-CF90C08FE1C6}" type="presParOf" srcId="{6A7967BA-0486-4FB5-91FF-534E763984D6}" destId="{1887E4EC-62AC-4B87-97CF-762A984AD675}" srcOrd="1" destOrd="0" presId="urn:microsoft.com/office/officeart/2005/8/layout/process1"/>
    <dgm:cxn modelId="{8156A83C-1F5B-4B03-BECD-CDA15520C5E9}" type="presParOf" srcId="{1887E4EC-62AC-4B87-97CF-762A984AD675}" destId="{06A195DB-AD4E-46BD-A2BD-BDF05DA77FB4}" srcOrd="0" destOrd="0" presId="urn:microsoft.com/office/officeart/2005/8/layout/process1"/>
    <dgm:cxn modelId="{B678D5D5-5723-4342-800C-B26129F7E755}" type="presParOf" srcId="{6A7967BA-0486-4FB5-91FF-534E763984D6}" destId="{204F354E-30D0-4905-BEDF-C8306390AFBC}" srcOrd="2" destOrd="0" presId="urn:microsoft.com/office/officeart/2005/8/layout/process1"/>
    <dgm:cxn modelId="{C9BBE1D4-86FF-425E-913F-95C10292C83D}" type="presParOf" srcId="{6A7967BA-0486-4FB5-91FF-534E763984D6}" destId="{4156FE85-2CE2-4D97-A079-04229E65F408}" srcOrd="3" destOrd="0" presId="urn:microsoft.com/office/officeart/2005/8/layout/process1"/>
    <dgm:cxn modelId="{DE354E0A-4CB2-4B6C-942C-B1D30F49D55F}" type="presParOf" srcId="{4156FE85-2CE2-4D97-A079-04229E65F408}" destId="{D1CB8F25-2B89-4CDD-921A-28CED1A32FA3}" srcOrd="0" destOrd="0" presId="urn:microsoft.com/office/officeart/2005/8/layout/process1"/>
    <dgm:cxn modelId="{2A02967B-352B-4CFC-A73F-7CAA61573CEA}" type="presParOf" srcId="{6A7967BA-0486-4FB5-91FF-534E763984D6}" destId="{E8564058-7148-4446-8D05-46D87F12210F}" srcOrd="4" destOrd="0" presId="urn:microsoft.com/office/officeart/2005/8/layout/process1"/>
    <dgm:cxn modelId="{11EEE36E-D596-4D52-A965-5F11ECBCF863}" type="presParOf" srcId="{6A7967BA-0486-4FB5-91FF-534E763984D6}" destId="{5ED87B84-DC6D-4EAB-A66D-AD7D7C4A6514}" srcOrd="5" destOrd="0" presId="urn:microsoft.com/office/officeart/2005/8/layout/process1"/>
    <dgm:cxn modelId="{6369E643-9724-46BC-ACB8-777C42B06499}" type="presParOf" srcId="{5ED87B84-DC6D-4EAB-A66D-AD7D7C4A6514}" destId="{FDF07683-2B12-4827-B3CF-D3AFF5DEDDC1}" srcOrd="0" destOrd="0" presId="urn:microsoft.com/office/officeart/2005/8/layout/process1"/>
    <dgm:cxn modelId="{8A95E06B-3EF5-4146-A86E-B64BF00F9CA8}" type="presParOf" srcId="{6A7967BA-0486-4FB5-91FF-534E763984D6}" destId="{01E4295E-CB55-4FA4-ACF4-54AB4DD1B7E7}" srcOrd="6" destOrd="0" presId="urn:microsoft.com/office/officeart/2005/8/layout/process1"/>
    <dgm:cxn modelId="{1329F5BC-0C01-4940-926D-FDC05BF2FD5F}" type="presParOf" srcId="{6A7967BA-0486-4FB5-91FF-534E763984D6}" destId="{0CA4C96C-DC09-4A9A-B72E-7969BA1AFE4D}" srcOrd="7" destOrd="0" presId="urn:microsoft.com/office/officeart/2005/8/layout/process1"/>
    <dgm:cxn modelId="{BE7F7041-2842-49DD-A230-606235210CA8}" type="presParOf" srcId="{0CA4C96C-DC09-4A9A-B72E-7969BA1AFE4D}" destId="{AA997DC5-B682-432A-9E82-8F7E24B45CAD}" srcOrd="0" destOrd="0" presId="urn:microsoft.com/office/officeart/2005/8/layout/process1"/>
    <dgm:cxn modelId="{C6782A05-5D6E-4F1F-874A-1C5C70CF7A8C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arrow2" loCatId="process" qsTypeId="urn:microsoft.com/office/officeart/2005/8/quickstyle/3d6" qsCatId="3D" csTypeId="urn:microsoft.com/office/officeart/2005/8/colors/accent1_2" csCatId="accent1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</a:t>
          </a:r>
          <a:r>
            <a: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NEO</a:t>
          </a:r>
          <a:endParaRPr lang="zh-CN" altLang="en-US" sz="20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友好的</a:t>
          </a:r>
          <a:r>
            <a: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UI</a:t>
          </a:r>
          <a:endParaRPr lang="zh-CN" altLang="en-US" sz="2000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1625293-D72C-4F1A-ABC8-DEF409F42FA3}" type="pres">
      <dgm:prSet presAssocID="{429A553E-4927-4A6C-AA3C-27EA0AABFE0C}" presName="arrowDiagram" presStyleCnt="0">
        <dgm:presLayoutVars>
          <dgm:chMax val="5"/>
          <dgm:dir/>
          <dgm:resizeHandles val="exact"/>
        </dgm:presLayoutVars>
      </dgm:prSet>
      <dgm:spPr/>
    </dgm:pt>
    <dgm:pt modelId="{12962E6B-3481-48EE-BAE4-C813E35D2558}" type="pres">
      <dgm:prSet presAssocID="{429A553E-4927-4A6C-AA3C-27EA0AABFE0C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37E5F422-B2FE-4189-843F-913C6B33ACB3}" type="pres">
      <dgm:prSet presAssocID="{429A553E-4927-4A6C-AA3C-27EA0AABFE0C}" presName="arrowDiagram4" presStyleCnt="0"/>
      <dgm:spPr/>
    </dgm:pt>
    <dgm:pt modelId="{76E14D36-F65E-4540-9133-8C31D23CCEED}" type="pres">
      <dgm:prSet presAssocID="{327DE6BD-EEB9-4DE9-83E6-C79B50C3B84D}" presName="bullet4a" presStyleLbl="node1" presStyleIdx="0" presStyleCnt="4"/>
      <dgm:spPr/>
    </dgm:pt>
    <dgm:pt modelId="{63E62935-F553-4804-92BB-A271B38FAC45}" type="pres">
      <dgm:prSet presAssocID="{327DE6BD-EEB9-4DE9-83E6-C79B50C3B84D}" presName="textBox4a" presStyleLbl="revTx" presStyleIdx="0" presStyleCnt="4" custScaleX="229707" custScaleY="37560" custLinFactNeighborX="61104" custLinFactNeighborY="-221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79770-D254-49F8-A216-D3DB9B2F904B}" type="pres">
      <dgm:prSet presAssocID="{3D90D6B5-8046-4F8A-BBF1-8E3B6E18F0B6}" presName="bullet4b" presStyleLbl="node1" presStyleIdx="1" presStyleCnt="4"/>
      <dgm:spPr/>
    </dgm:pt>
    <dgm:pt modelId="{F1785A79-29C2-49B5-ABF6-C2E68D30EED3}" type="pres">
      <dgm:prSet presAssocID="{3D90D6B5-8046-4F8A-BBF1-8E3B6E18F0B6}" presName="textBox4b" presStyleLbl="revTx" presStyleIdx="1" presStyleCnt="4" custScaleX="149359" custLinFactNeighborX="27643" custLinFactNeighborY="67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DB85D-2723-419E-A24D-B2A2027E9009}" type="pres">
      <dgm:prSet presAssocID="{C7BBB755-5A98-4DF7-95F9-C06DE6E31096}" presName="bullet4c" presStyleLbl="node1" presStyleIdx="2" presStyleCnt="4"/>
      <dgm:spPr/>
    </dgm:pt>
    <dgm:pt modelId="{DC5E839F-D9FE-406E-B186-A8A3CF334A8E}" type="pres">
      <dgm:prSet presAssocID="{C7BBB755-5A98-4DF7-95F9-C06DE6E31096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06220D-34DC-4E4C-8297-51315314B5FD}" type="pres">
      <dgm:prSet presAssocID="{BE64ECC1-567E-446F-875E-6E697D6D311C}" presName="bullet4d" presStyleLbl="node1" presStyleIdx="3" presStyleCnt="4"/>
      <dgm:spPr/>
    </dgm:pt>
    <dgm:pt modelId="{8110FE7F-0468-41CE-83E1-1454B2F92CF7}" type="pres">
      <dgm:prSet presAssocID="{BE64ECC1-567E-446F-875E-6E697D6D311C}" presName="textBox4d" presStyleLbl="revTx" presStyleIdx="3" presStyleCnt="4" custScaleX="136380" custLinFactNeighborX="27397" custLinFactNeighborY="-51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52BD70-9F19-47CF-A403-7830FBD928E5}" type="presOf" srcId="{429A553E-4927-4A6C-AA3C-27EA0AABFE0C}" destId="{51625293-D72C-4F1A-ABC8-DEF409F42FA3}" srcOrd="0" destOrd="0" presId="urn:microsoft.com/office/officeart/2005/8/layout/arrow2"/>
    <dgm:cxn modelId="{C13B768A-2E75-4D83-AED2-D314DAEF167A}" type="presOf" srcId="{BE64ECC1-567E-446F-875E-6E697D6D311C}" destId="{8110FE7F-0468-41CE-83E1-1454B2F92CF7}" srcOrd="0" destOrd="0" presId="urn:microsoft.com/office/officeart/2005/8/layout/arrow2"/>
    <dgm:cxn modelId="{ED60C1EC-3F4D-4B97-AD34-B43ECB2DDB8F}" type="presOf" srcId="{3D90D6B5-8046-4F8A-BBF1-8E3B6E18F0B6}" destId="{F1785A79-29C2-49B5-ABF6-C2E68D30EED3}" srcOrd="0" destOrd="0" presId="urn:microsoft.com/office/officeart/2005/8/layout/arrow2"/>
    <dgm:cxn modelId="{75B7621C-1C29-47FD-AD74-BB8F46D6413B}" type="presOf" srcId="{327DE6BD-EEB9-4DE9-83E6-C79B50C3B84D}" destId="{63E62935-F553-4804-92BB-A271B38FAC45}" srcOrd="0" destOrd="0" presId="urn:microsoft.com/office/officeart/2005/8/layout/arrow2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7B833251-9469-4991-A2EA-2F9AA6B191AA}" type="presOf" srcId="{C7BBB755-5A98-4DF7-95F9-C06DE6E31096}" destId="{DC5E839F-D9FE-406E-B186-A8A3CF334A8E}" srcOrd="0" destOrd="0" presId="urn:microsoft.com/office/officeart/2005/8/layout/arrow2"/>
    <dgm:cxn modelId="{D216C552-FA23-4642-B3BC-7E4E98177711}" type="presParOf" srcId="{51625293-D72C-4F1A-ABC8-DEF409F42FA3}" destId="{12962E6B-3481-48EE-BAE4-C813E35D2558}" srcOrd="0" destOrd="0" presId="urn:microsoft.com/office/officeart/2005/8/layout/arrow2"/>
    <dgm:cxn modelId="{6BA1AC0B-A1E6-4E2B-9399-E24E3D88DBBA}" type="presParOf" srcId="{51625293-D72C-4F1A-ABC8-DEF409F42FA3}" destId="{37E5F422-B2FE-4189-843F-913C6B33ACB3}" srcOrd="1" destOrd="0" presId="urn:microsoft.com/office/officeart/2005/8/layout/arrow2"/>
    <dgm:cxn modelId="{7A6FD0B2-8EA5-43BB-B12E-27DAC86E8628}" type="presParOf" srcId="{37E5F422-B2FE-4189-843F-913C6B33ACB3}" destId="{76E14D36-F65E-4540-9133-8C31D23CCEED}" srcOrd="0" destOrd="0" presId="urn:microsoft.com/office/officeart/2005/8/layout/arrow2"/>
    <dgm:cxn modelId="{8D9FB6F7-29E6-449E-A9E7-FA7542424177}" type="presParOf" srcId="{37E5F422-B2FE-4189-843F-913C6B33ACB3}" destId="{63E62935-F553-4804-92BB-A271B38FAC45}" srcOrd="1" destOrd="0" presId="urn:microsoft.com/office/officeart/2005/8/layout/arrow2"/>
    <dgm:cxn modelId="{C62B1E6A-EF3A-41B2-BB2E-A44799102306}" type="presParOf" srcId="{37E5F422-B2FE-4189-843F-913C6B33ACB3}" destId="{E9B79770-D254-49F8-A216-D3DB9B2F904B}" srcOrd="2" destOrd="0" presId="urn:microsoft.com/office/officeart/2005/8/layout/arrow2"/>
    <dgm:cxn modelId="{9CFBAF93-2BC2-4E7E-9D21-53884123877D}" type="presParOf" srcId="{37E5F422-B2FE-4189-843F-913C6B33ACB3}" destId="{F1785A79-29C2-49B5-ABF6-C2E68D30EED3}" srcOrd="3" destOrd="0" presId="urn:microsoft.com/office/officeart/2005/8/layout/arrow2"/>
    <dgm:cxn modelId="{364FE04B-80A9-49EC-8370-F8FF78105E61}" type="presParOf" srcId="{37E5F422-B2FE-4189-843F-913C6B33ACB3}" destId="{D36DB85D-2723-419E-A24D-B2A2027E9009}" srcOrd="4" destOrd="0" presId="urn:microsoft.com/office/officeart/2005/8/layout/arrow2"/>
    <dgm:cxn modelId="{5F9DDED2-9A8E-4789-B156-E6F5D4F9D447}" type="presParOf" srcId="{37E5F422-B2FE-4189-843F-913C6B33ACB3}" destId="{DC5E839F-D9FE-406E-B186-A8A3CF334A8E}" srcOrd="5" destOrd="0" presId="urn:microsoft.com/office/officeart/2005/8/layout/arrow2"/>
    <dgm:cxn modelId="{7B909BCF-687E-45C9-B1FB-A978743BA89F}" type="presParOf" srcId="{37E5F422-B2FE-4189-843F-913C6B33ACB3}" destId="{0F06220D-34DC-4E4C-8297-51315314B5FD}" srcOrd="6" destOrd="0" presId="urn:microsoft.com/office/officeart/2005/8/layout/arrow2"/>
    <dgm:cxn modelId="{0E6ED7E5-F393-4643-B704-090C456BE325}" type="presParOf" srcId="{37E5F422-B2FE-4189-843F-913C6B33ACB3}" destId="{8110FE7F-0468-41CE-83E1-1454B2F92CF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>
            <a:solidFill>
              <a:schemeClr val="tx1"/>
            </a:solidFill>
          </a:endParaRPr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6A7967BA-0486-4FB5-91FF-534E763984D6}" type="pres">
      <dgm:prSet presAssocID="{1404D1C7-5186-4586-9931-0818C029D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863D6-5392-4248-A536-BD7ADDA73E99}" type="pres">
      <dgm:prSet presAssocID="{21E2115A-F479-4A8F-9435-0E284B108A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7E4EC-62AC-4B87-97CF-762A984AD675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6A195DB-AD4E-46BD-A2BD-BDF05DA77FB4}" type="pres">
      <dgm:prSet presAssocID="{41F4757C-A27D-4737-A43E-27E6E1FF652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04F354E-30D0-4905-BEDF-C8306390AFBC}" type="pres">
      <dgm:prSet presAssocID="{7EA92D84-601D-42CC-A59D-D43E0F3EDC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6FE85-2CE2-4D97-A079-04229E65F408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1CB8F25-2B89-4CDD-921A-28CED1A32FA3}" type="pres">
      <dgm:prSet presAssocID="{6C7BBC1A-93ED-4549-B7A0-F065AEF4DA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8564058-7148-4446-8D05-46D87F12210F}" type="pres">
      <dgm:prSet presAssocID="{B19223F9-583D-4FCE-885A-4DEACBDED8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7B84-DC6D-4EAB-A66D-AD7D7C4A6514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DF07683-2B12-4827-B3CF-D3AFF5DEDDC1}" type="pres">
      <dgm:prSet presAssocID="{0F9E8D49-2EB7-46EE-9601-1BBE532847E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1E4295E-CB55-4FA4-ACF4-54AB4DD1B7E7}" type="pres">
      <dgm:prSet presAssocID="{F589FE47-E4FA-4F12-8D0B-2EB256339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4C96C-DC09-4A9A-B72E-7969BA1AFE4D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A997DC5-B682-432A-9E82-8F7E24B45CAD}" type="pres">
      <dgm:prSet presAssocID="{3277211E-D21F-4891-94CA-B4B92B76D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45F2AC-03D1-4EAE-B1AC-83D481EDF085}" type="pres">
      <dgm:prSet presAssocID="{29FD0B39-DAAF-4ADE-B0EF-1F46185E03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F43ABF-FA91-4383-AE7C-122B2A66B86B}" type="presOf" srcId="{21E2115A-F479-4A8F-9435-0E284B108A69}" destId="{8E8863D6-5392-4248-A536-BD7ADDA73E99}" srcOrd="0" destOrd="0" presId="urn:microsoft.com/office/officeart/2005/8/layout/process1"/>
    <dgm:cxn modelId="{39275FF4-4223-442B-BFC6-C02481B37648}" type="presOf" srcId="{6C7BBC1A-93ED-4549-B7A0-F065AEF4DA16}" destId="{4156FE85-2CE2-4D97-A079-04229E65F408}" srcOrd="0" destOrd="0" presId="urn:microsoft.com/office/officeart/2005/8/layout/process1"/>
    <dgm:cxn modelId="{12F0363E-4236-4DE0-8431-4687D282A373}" type="presOf" srcId="{F589FE47-E4FA-4F12-8D0B-2EB256339E9D}" destId="{01E4295E-CB55-4FA4-ACF4-54AB4DD1B7E7}" srcOrd="0" destOrd="0" presId="urn:microsoft.com/office/officeart/2005/8/layout/process1"/>
    <dgm:cxn modelId="{767FF067-BA7E-44B0-85C8-708326AB18CF}" type="presOf" srcId="{41F4757C-A27D-4737-A43E-27E6E1FF6524}" destId="{06A195DB-AD4E-46BD-A2BD-BDF05DA77FB4}" srcOrd="1" destOrd="0" presId="urn:microsoft.com/office/officeart/2005/8/layout/process1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0BC2AA9E-764F-4016-BF49-AE0BB2350918}" type="presOf" srcId="{B19223F9-583D-4FCE-885A-4DEACBDED82D}" destId="{E8564058-7148-4446-8D05-46D87F12210F}" srcOrd="0" destOrd="0" presId="urn:microsoft.com/office/officeart/2005/8/layout/process1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2EF380BD-4953-4D3A-8369-62D092D017DB}" type="presOf" srcId="{3277211E-D21F-4891-94CA-B4B92B76D316}" destId="{AA997DC5-B682-432A-9E82-8F7E24B45CAD}" srcOrd="1" destOrd="0" presId="urn:microsoft.com/office/officeart/2005/8/layout/process1"/>
    <dgm:cxn modelId="{37A0B8C8-00C3-447A-8A58-EF37DBA9F36E}" type="presOf" srcId="{29FD0B39-DAAF-4ADE-B0EF-1F46185E035B}" destId="{7F45F2AC-03D1-4EAE-B1AC-83D481EDF085}" srcOrd="0" destOrd="0" presId="urn:microsoft.com/office/officeart/2005/8/layout/process1"/>
    <dgm:cxn modelId="{B60E7476-0E6B-4BA8-8420-F5071F51733A}" type="presOf" srcId="{6C7BBC1A-93ED-4549-B7A0-F065AEF4DA16}" destId="{D1CB8F25-2B89-4CDD-921A-28CED1A32FA3}" srcOrd="1" destOrd="0" presId="urn:microsoft.com/office/officeart/2005/8/layout/process1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69780301-02FA-4FCD-891E-E53D2A310E86}" type="presOf" srcId="{1404D1C7-5186-4586-9931-0818C029D224}" destId="{6A7967BA-0486-4FB5-91FF-534E763984D6}" srcOrd="0" destOrd="0" presId="urn:microsoft.com/office/officeart/2005/8/layout/process1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6718B4E3-88B5-4763-817F-A385F9FA6D2B}" type="presOf" srcId="{0F9E8D49-2EB7-46EE-9601-1BBE532847E5}" destId="{FDF07683-2B12-4827-B3CF-D3AFF5DEDDC1}" srcOrd="1" destOrd="0" presId="urn:microsoft.com/office/officeart/2005/8/layout/process1"/>
    <dgm:cxn modelId="{A6C4B890-B680-4C05-A984-7B3BA145A0DA}" type="presOf" srcId="{3277211E-D21F-4891-94CA-B4B92B76D316}" destId="{0CA4C96C-DC09-4A9A-B72E-7969BA1AFE4D}" srcOrd="0" destOrd="0" presId="urn:microsoft.com/office/officeart/2005/8/layout/process1"/>
    <dgm:cxn modelId="{883871A0-E2AB-4CCB-817D-BD9D22B55C86}" type="presOf" srcId="{0F9E8D49-2EB7-46EE-9601-1BBE532847E5}" destId="{5ED87B84-DC6D-4EAB-A66D-AD7D7C4A6514}" srcOrd="0" destOrd="0" presId="urn:microsoft.com/office/officeart/2005/8/layout/process1"/>
    <dgm:cxn modelId="{99D78156-F6F2-459C-8A8F-6BCD4B57DE3E}" type="presOf" srcId="{41F4757C-A27D-4737-A43E-27E6E1FF6524}" destId="{1887E4EC-62AC-4B87-97CF-762A984AD675}" srcOrd="0" destOrd="0" presId="urn:microsoft.com/office/officeart/2005/8/layout/process1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CA5401AB-A586-41AC-AC05-D66AA0CBF245}" type="presOf" srcId="{7EA92D84-601D-42CC-A59D-D43E0F3EDCD3}" destId="{204F354E-30D0-4905-BEDF-C8306390AFBC}" srcOrd="0" destOrd="0" presId="urn:microsoft.com/office/officeart/2005/8/layout/process1"/>
    <dgm:cxn modelId="{26F3D145-DEA8-43E7-B412-EBABE119DADD}" type="presParOf" srcId="{6A7967BA-0486-4FB5-91FF-534E763984D6}" destId="{8E8863D6-5392-4248-A536-BD7ADDA73E99}" srcOrd="0" destOrd="0" presId="urn:microsoft.com/office/officeart/2005/8/layout/process1"/>
    <dgm:cxn modelId="{392A10C4-13DB-4060-8576-4F448ACE0FB1}" type="presParOf" srcId="{6A7967BA-0486-4FB5-91FF-534E763984D6}" destId="{1887E4EC-62AC-4B87-97CF-762A984AD675}" srcOrd="1" destOrd="0" presId="urn:microsoft.com/office/officeart/2005/8/layout/process1"/>
    <dgm:cxn modelId="{DC488C6C-7651-4113-BB12-FEA1AF850205}" type="presParOf" srcId="{1887E4EC-62AC-4B87-97CF-762A984AD675}" destId="{06A195DB-AD4E-46BD-A2BD-BDF05DA77FB4}" srcOrd="0" destOrd="0" presId="urn:microsoft.com/office/officeart/2005/8/layout/process1"/>
    <dgm:cxn modelId="{91762D93-1E88-41A9-9C56-7D03E861FB29}" type="presParOf" srcId="{6A7967BA-0486-4FB5-91FF-534E763984D6}" destId="{204F354E-30D0-4905-BEDF-C8306390AFBC}" srcOrd="2" destOrd="0" presId="urn:microsoft.com/office/officeart/2005/8/layout/process1"/>
    <dgm:cxn modelId="{765F1596-88F1-4092-B250-DAB1EEF8116D}" type="presParOf" srcId="{6A7967BA-0486-4FB5-91FF-534E763984D6}" destId="{4156FE85-2CE2-4D97-A079-04229E65F408}" srcOrd="3" destOrd="0" presId="urn:microsoft.com/office/officeart/2005/8/layout/process1"/>
    <dgm:cxn modelId="{8F0EC83A-CF43-42BD-BC4A-E2FE6A59A848}" type="presParOf" srcId="{4156FE85-2CE2-4D97-A079-04229E65F408}" destId="{D1CB8F25-2B89-4CDD-921A-28CED1A32FA3}" srcOrd="0" destOrd="0" presId="urn:microsoft.com/office/officeart/2005/8/layout/process1"/>
    <dgm:cxn modelId="{D36D2EB1-7203-4555-9F2F-52A0B0E6FC27}" type="presParOf" srcId="{6A7967BA-0486-4FB5-91FF-534E763984D6}" destId="{E8564058-7148-4446-8D05-46D87F12210F}" srcOrd="4" destOrd="0" presId="urn:microsoft.com/office/officeart/2005/8/layout/process1"/>
    <dgm:cxn modelId="{1F962C03-2FBA-456D-B0C5-C45FC720BBA5}" type="presParOf" srcId="{6A7967BA-0486-4FB5-91FF-534E763984D6}" destId="{5ED87B84-DC6D-4EAB-A66D-AD7D7C4A6514}" srcOrd="5" destOrd="0" presId="urn:microsoft.com/office/officeart/2005/8/layout/process1"/>
    <dgm:cxn modelId="{E2D20953-294D-43A4-B992-2B027E3F6CA8}" type="presParOf" srcId="{5ED87B84-DC6D-4EAB-A66D-AD7D7C4A6514}" destId="{FDF07683-2B12-4827-B3CF-D3AFF5DEDDC1}" srcOrd="0" destOrd="0" presId="urn:microsoft.com/office/officeart/2005/8/layout/process1"/>
    <dgm:cxn modelId="{DCDCBB53-96F4-49EF-8C3C-5A4E601ACD8D}" type="presParOf" srcId="{6A7967BA-0486-4FB5-91FF-534E763984D6}" destId="{01E4295E-CB55-4FA4-ACF4-54AB4DD1B7E7}" srcOrd="6" destOrd="0" presId="urn:microsoft.com/office/officeart/2005/8/layout/process1"/>
    <dgm:cxn modelId="{431F85BE-3EC2-4C3A-A8C9-1D5E69EAFEBE}" type="presParOf" srcId="{6A7967BA-0486-4FB5-91FF-534E763984D6}" destId="{0CA4C96C-DC09-4A9A-B72E-7969BA1AFE4D}" srcOrd="7" destOrd="0" presId="urn:microsoft.com/office/officeart/2005/8/layout/process1"/>
    <dgm:cxn modelId="{6C49058C-1224-4565-9B49-04207B2BF091}" type="presParOf" srcId="{0CA4C96C-DC09-4A9A-B72E-7969BA1AFE4D}" destId="{AA997DC5-B682-432A-9E82-8F7E24B45CAD}" srcOrd="0" destOrd="0" presId="urn:microsoft.com/office/officeart/2005/8/layout/process1"/>
    <dgm:cxn modelId="{75F001B4-4342-42E1-9C25-E916E1454D53}" type="presParOf" srcId="{6A7967BA-0486-4FB5-91FF-534E763984D6}" destId="{7F45F2AC-03D1-4EAE-B1AC-83D481EDF08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友好的</a:t>
          </a:r>
          <a:r>
            <a:rPr lang="en-US" altLang="zh-CN" sz="1600" dirty="0">
              <a:solidFill>
                <a:srgbClr val="FF0000"/>
              </a:solidFill>
            </a:rPr>
            <a:t>UI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98EFEB-D76A-4662-B2B2-54961F13E1F5}" type="presOf" srcId="{BE64ECC1-567E-446F-875E-6E697D6D311C}" destId="{8847B51F-AB6E-494A-818B-504D0E5A1992}" srcOrd="0" destOrd="0" presId="urn:microsoft.com/office/officeart/2005/8/layout/chevron1"/>
    <dgm:cxn modelId="{554ABA31-8134-4CD2-896C-87C912699059}" type="presOf" srcId="{327DE6BD-EEB9-4DE9-83E6-C79B50C3B84D}" destId="{54646C60-F6F0-4229-B3F3-A55AB4C680B4}" srcOrd="0" destOrd="0" presId="urn:microsoft.com/office/officeart/2005/8/layout/chevron1"/>
    <dgm:cxn modelId="{CEDEEF8F-FC24-4B56-8D35-BCF21579FB7C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A3F2DAF4-5C73-4BE7-9279-9506F160E563}" type="presOf" srcId="{429A553E-4927-4A6C-AA3C-27EA0AABFE0C}" destId="{5F5B2B63-538C-467E-8086-9A0F04BB5F6F}" srcOrd="0" destOrd="0" presId="urn:microsoft.com/office/officeart/2005/8/layout/chevron1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E7169E1B-A136-47EB-86F7-E1DEB4DDD560}" type="presOf" srcId="{C7BBB755-5A98-4DF7-95F9-C06DE6E31096}" destId="{36F369E2-45BF-4619-ACF0-CCB659C1A07E}" srcOrd="0" destOrd="0" presId="urn:microsoft.com/office/officeart/2005/8/layout/chevron1"/>
    <dgm:cxn modelId="{E43F77CC-0B6A-4D15-9AA9-4E39E66B5C47}" type="presParOf" srcId="{5F5B2B63-538C-467E-8086-9A0F04BB5F6F}" destId="{54646C60-F6F0-4229-B3F3-A55AB4C680B4}" srcOrd="0" destOrd="0" presId="urn:microsoft.com/office/officeart/2005/8/layout/chevron1"/>
    <dgm:cxn modelId="{FEB36B70-54A9-4C40-AEBE-43AF277F90CE}" type="presParOf" srcId="{5F5B2B63-538C-467E-8086-9A0F04BB5F6F}" destId="{51EFA14A-E594-4948-83E6-79AA995E7A10}" srcOrd="1" destOrd="0" presId="urn:microsoft.com/office/officeart/2005/8/layout/chevron1"/>
    <dgm:cxn modelId="{19CFE039-4B4B-4387-86AA-9A5B099D97D0}" type="presParOf" srcId="{5F5B2B63-538C-467E-8086-9A0F04BB5F6F}" destId="{C80F4129-DF42-4AC4-B312-C7A080B52215}" srcOrd="2" destOrd="0" presId="urn:microsoft.com/office/officeart/2005/8/layout/chevron1"/>
    <dgm:cxn modelId="{C7EA545D-4D09-43EB-AE93-61CACE3E9FB0}" type="presParOf" srcId="{5F5B2B63-538C-467E-8086-9A0F04BB5F6F}" destId="{F4A805A1-71A7-4CB7-ABC1-64C1C31BBE8C}" srcOrd="3" destOrd="0" presId="urn:microsoft.com/office/officeart/2005/8/layout/chevron1"/>
    <dgm:cxn modelId="{584243FF-5C42-4D2C-A0C1-52E9B3416F7E}" type="presParOf" srcId="{5F5B2B63-538C-467E-8086-9A0F04BB5F6F}" destId="{36F369E2-45BF-4619-ACF0-CCB659C1A07E}" srcOrd="4" destOrd="0" presId="urn:microsoft.com/office/officeart/2005/8/layout/chevron1"/>
    <dgm:cxn modelId="{04AAFF86-7E69-4B7D-B2CE-9193F37DF936}" type="presParOf" srcId="{5F5B2B63-538C-467E-8086-9A0F04BB5F6F}" destId="{79823AB3-E9F3-43FE-8169-403C38BB59A1}" srcOrd="5" destOrd="0" presId="urn:microsoft.com/office/officeart/2005/8/layout/chevron1"/>
    <dgm:cxn modelId="{EC3AB3E5-AB5B-4554-97F0-F6F6874BC485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A72CBC3-246D-4EF5-89C8-BAC129C4864B}" type="doc">
      <dgm:prSet loTypeId="urn:microsoft.com/office/officeart/2005/8/layout/chevron2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808892-4C12-4326-B481-C6D1E5A599E9}">
      <dgm:prSet phldrT="[文本]"/>
      <dgm:spPr/>
      <dgm:t>
        <a:bodyPr/>
        <a:lstStyle/>
        <a:p>
          <a:r>
            <a:rPr lang="en-US" altLang="zh-CN"/>
            <a:t>NEO</a:t>
          </a:r>
          <a:r>
            <a:rPr lang="zh-CN" altLang="en-US"/>
            <a:t>节点层</a:t>
          </a:r>
        </a:p>
      </dgm:t>
    </dgm:pt>
    <dgm:pt modelId="{3C3DC505-1C04-4432-A89B-D56C56833B72}" type="par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9DEE21AA-E7F6-4182-AB73-3828EEB321D9}" type="sib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06C946B6-BB46-4A49-8879-9240F67947F7}">
      <dgm:prSet phldrT="[文本]"/>
      <dgm:spPr/>
      <dgm:t>
        <a:bodyPr/>
        <a:lstStyle/>
        <a:p>
          <a:r>
            <a:rPr lang="zh-CN" altLang="en-US"/>
            <a:t>一般采用自己部署一个</a:t>
          </a:r>
          <a:r>
            <a:rPr lang="en-US" altLang="zh-CN"/>
            <a:t>NEOCIL</a:t>
          </a:r>
          <a:r>
            <a:rPr lang="zh-CN" altLang="en-US"/>
            <a:t>节点的方式构建这一层</a:t>
          </a:r>
        </a:p>
      </dgm:t>
    </dgm:pt>
    <dgm:pt modelId="{FB4D07E0-B958-427C-A71E-74CA4B5A193A}" type="par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F18F6D8E-22F9-4004-823E-D126954F19DF}" type="sib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C9F58829-7B92-4712-92DA-E39ED678DEE1}">
      <dgm:prSet phldrT="[文本]"/>
      <dgm:spPr/>
      <dgm:t>
        <a:bodyPr/>
        <a:lstStyle/>
        <a:p>
          <a:r>
            <a:rPr lang="zh-CN" altLang="en-US"/>
            <a:t>统计入库层</a:t>
          </a:r>
        </a:p>
      </dgm:t>
    </dgm:pt>
    <dgm:pt modelId="{A01175B2-7A33-4EDF-9C26-6E14DBE76227}" type="par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84736519-FC29-4114-8577-613D94993B50}" type="sib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4BB83AFF-9A6B-4BF6-B3AF-C51C0360AD48}">
      <dgm:prSet phldrT="[文本]"/>
      <dgm:spPr/>
      <dgm:t>
        <a:bodyPr/>
        <a:lstStyle/>
        <a:p>
          <a:r>
            <a:rPr lang="zh-CN" altLang="en-US"/>
            <a:t>要自己开发一个工具，持续与节点层通讯，统计出一些关键信息入库</a:t>
          </a:r>
        </a:p>
      </dgm:t>
    </dgm:pt>
    <dgm:pt modelId="{A0A6D5D2-05C7-4A21-833C-71C88065FB9C}" type="par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B52F20EF-3934-451D-A641-2A8CD5A59A46}" type="sib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43843E75-ACA5-4BD9-80BA-9D1DDB90D302}">
      <dgm:prSet phldrT="[文本]"/>
      <dgm:spPr/>
      <dgm:t>
        <a:bodyPr/>
        <a:lstStyle/>
        <a:p>
          <a:r>
            <a:rPr lang="zh-CN" altLang="en-US"/>
            <a:t>查询</a:t>
          </a:r>
          <a:r>
            <a:rPr lang="en-US" altLang="zh-CN"/>
            <a:t>API</a:t>
          </a:r>
          <a:r>
            <a:rPr lang="zh-CN" altLang="en-US"/>
            <a:t>层</a:t>
          </a:r>
        </a:p>
      </dgm:t>
    </dgm:pt>
    <dgm:pt modelId="{C3A5719B-BB8B-4D70-80E8-629F9DA2144C}" type="par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6C8D8638-D220-4829-A617-4808F3EE9975}" type="sib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2D5F67C7-8725-40AD-A922-F004B8B54C70}">
      <dgm:prSet phldrT="[文本]"/>
      <dgm:spPr/>
      <dgm:t>
        <a:bodyPr/>
        <a:lstStyle/>
        <a:p>
          <a:r>
            <a:rPr lang="zh-CN" altLang="en-US"/>
            <a:t>提供直接查询的方法，比如查余额，查未花费</a:t>
          </a:r>
          <a:r>
            <a:rPr lang="en-US" altLang="zh-CN"/>
            <a:t>UTXO</a:t>
          </a:r>
          <a:endParaRPr lang="zh-CN" altLang="en-US"/>
        </a:p>
      </dgm:t>
    </dgm:pt>
    <dgm:pt modelId="{87591A53-9EB1-4B2C-9880-72EF7C5C79FD}" type="par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6166A010-EE4C-4DD8-976F-5C91324A400A}" type="sib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59000438-A5CC-49B1-BA93-E0C12E0AFAF2}">
      <dgm:prSet phldrT="[文本]"/>
      <dgm:spPr/>
      <dgm:t>
        <a:bodyPr/>
        <a:lstStyle/>
        <a:p>
          <a:r>
            <a:rPr lang="en-US" altLang="zh-CN"/>
            <a:t>&lt;</a:t>
          </a:r>
          <a:r>
            <a:rPr lang="zh-CN" altLang="en-US"/>
            <a:t>查询功能才是轻钱包后台的重点</a:t>
          </a:r>
          <a:r>
            <a:rPr lang="en-US" altLang="zh-CN"/>
            <a:t>&gt;</a:t>
          </a:r>
          <a:endParaRPr lang="zh-CN" altLang="en-US"/>
        </a:p>
      </dgm:t>
    </dgm:pt>
    <dgm:pt modelId="{7B0B841D-F533-4215-B32F-154C53011C7D}" type="par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3626FB3D-5DCA-48C6-A96B-446B77A90EB4}" type="sib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1D29DC10-BBB4-48AC-A11F-8D4C2B577384}">
      <dgm:prSet phldrT="[文本]"/>
      <dgm:spPr/>
      <dgm:t>
        <a:bodyPr/>
        <a:lstStyle/>
        <a:p>
          <a:r>
            <a:rPr lang="zh-CN" altLang="en-US"/>
            <a:t>通讯方式不一而同，有</a:t>
          </a:r>
          <a:r>
            <a:rPr lang="en-US" altLang="zh-CN"/>
            <a:t>rpc</a:t>
          </a:r>
          <a:r>
            <a:rPr lang="zh-CN" altLang="en-US"/>
            <a:t>，有文件监视，有修改</a:t>
          </a:r>
          <a:r>
            <a:rPr lang="en-US" altLang="zh-CN"/>
            <a:t>NEOCIL</a:t>
          </a:r>
          <a:r>
            <a:rPr lang="zh-CN" altLang="en-US"/>
            <a:t>源码</a:t>
          </a:r>
        </a:p>
      </dgm:t>
    </dgm:pt>
    <dgm:pt modelId="{B461D43B-0600-4655-952A-8F07532B74C0}" type="par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06D9C419-EA75-4F45-8758-857BC2580FF1}" type="sib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DF130C14-2984-4C81-8D5C-34A665EDCEAA}">
      <dgm:prSet phldrT="[文本]"/>
      <dgm:spPr/>
      <dgm:t>
        <a:bodyPr/>
        <a:lstStyle/>
        <a:p>
          <a:r>
            <a:rPr lang="zh-CN" altLang="en-US"/>
            <a:t>前端</a:t>
          </a:r>
        </a:p>
      </dgm:t>
    </dgm:pt>
    <dgm:pt modelId="{6DF3C732-ACD1-4311-9D55-E53EA7C846AF}" type="par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97170B4A-E682-4DC2-8753-E74AFCE0EA42}" type="sib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EC313516-3D74-4653-A80A-93B4E597C19E}">
      <dgm:prSet phldrT="[文本]"/>
      <dgm:spPr/>
      <dgm:t>
        <a:bodyPr/>
        <a:lstStyle/>
        <a:p>
          <a:r>
            <a:rPr lang="zh-CN" altLang="en-US"/>
            <a:t>区块链浏览器就只有查询</a:t>
          </a:r>
        </a:p>
      </dgm:t>
    </dgm:pt>
    <dgm:pt modelId="{385F2BC9-F5EF-491D-864C-7A4DCFCD88BB}" type="par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7E304A01-811B-4615-B652-239DBB307587}" type="sib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6C88823A-C661-460E-8AFA-6CD0826EFFF4}">
      <dgm:prSet phldrT="[文本]"/>
      <dgm:spPr/>
      <dgm:t>
        <a:bodyPr/>
        <a:lstStyle/>
        <a:p>
          <a:r>
            <a:rPr lang="zh-CN" altLang="en-US"/>
            <a:t>轻钱包的前端就多了其他部分，其他部分不需要太多支持，最后发交易都是一个</a:t>
          </a:r>
          <a:r>
            <a:rPr lang="en-US" altLang="zh-CN"/>
            <a:t>sendraw</a:t>
          </a:r>
          <a:r>
            <a:rPr lang="zh-CN" altLang="en-US"/>
            <a:t>。构造交易没有那些可查询的信息就无法构造</a:t>
          </a:r>
        </a:p>
      </dgm:t>
    </dgm:pt>
    <dgm:pt modelId="{B82B060D-1256-497F-A81B-A44B3F642FA8}" type="par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463904EA-50D2-494B-8965-D6084A7E4674}" type="sib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06ABE6E3-2AF9-4FDD-94D2-E069F450909D}" type="pres">
      <dgm:prSet presAssocID="{4A72CBC3-246D-4EF5-89C8-BAC129C486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6DEC4F-BE83-4630-8D14-E2AA32444A6A}" type="pres">
      <dgm:prSet presAssocID="{B0808892-4C12-4326-B481-C6D1E5A599E9}" presName="composite" presStyleCnt="0"/>
      <dgm:spPr/>
      <dgm:t>
        <a:bodyPr/>
        <a:lstStyle/>
        <a:p>
          <a:endParaRPr lang="zh-CN" altLang="en-US"/>
        </a:p>
      </dgm:t>
    </dgm:pt>
    <dgm:pt modelId="{A0C31452-AEAC-43C6-9BB0-01C971F322AF}" type="pres">
      <dgm:prSet presAssocID="{B0808892-4C12-4326-B481-C6D1E5A599E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DC38A-BC59-4A17-AFC0-2B878AC3C436}" type="pres">
      <dgm:prSet presAssocID="{B0808892-4C12-4326-B481-C6D1E5A599E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DAFB3D-4B1E-4197-8A30-8451604A7C5E}" type="pres">
      <dgm:prSet presAssocID="{9DEE21AA-E7F6-4182-AB73-3828EEB321D9}" presName="sp" presStyleCnt="0"/>
      <dgm:spPr/>
      <dgm:t>
        <a:bodyPr/>
        <a:lstStyle/>
        <a:p>
          <a:endParaRPr lang="zh-CN" altLang="en-US"/>
        </a:p>
      </dgm:t>
    </dgm:pt>
    <dgm:pt modelId="{85398352-3C9D-41C7-B496-3D44BE36096B}" type="pres">
      <dgm:prSet presAssocID="{C9F58829-7B92-4712-92DA-E39ED678DEE1}" presName="composite" presStyleCnt="0"/>
      <dgm:spPr/>
      <dgm:t>
        <a:bodyPr/>
        <a:lstStyle/>
        <a:p>
          <a:endParaRPr lang="zh-CN" altLang="en-US"/>
        </a:p>
      </dgm:t>
    </dgm:pt>
    <dgm:pt modelId="{B4C9184D-7CA8-4412-BFBB-AE74E08558C1}" type="pres">
      <dgm:prSet presAssocID="{C9F58829-7B92-4712-92DA-E39ED678DEE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DA4EE-040C-4AC3-9795-D5D4D39CEC43}" type="pres">
      <dgm:prSet presAssocID="{C9F58829-7B92-4712-92DA-E39ED678DEE1}" presName="descendantText" presStyleLbl="alignAcc1" presStyleIdx="1" presStyleCnt="4" custLinFactNeighborX="-794" custLinFactNeighborY="18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EDE333-BADC-454D-B9B9-FF7967CCE7BC}" type="pres">
      <dgm:prSet presAssocID="{84736519-FC29-4114-8577-613D94993B50}" presName="sp" presStyleCnt="0"/>
      <dgm:spPr/>
      <dgm:t>
        <a:bodyPr/>
        <a:lstStyle/>
        <a:p>
          <a:endParaRPr lang="zh-CN" altLang="en-US"/>
        </a:p>
      </dgm:t>
    </dgm:pt>
    <dgm:pt modelId="{C53842B0-02FD-4A39-A12D-DCDA594F02FC}" type="pres">
      <dgm:prSet presAssocID="{43843E75-ACA5-4BD9-80BA-9D1DDB90D302}" presName="composite" presStyleCnt="0"/>
      <dgm:spPr/>
      <dgm:t>
        <a:bodyPr/>
        <a:lstStyle/>
        <a:p>
          <a:endParaRPr lang="zh-CN" altLang="en-US"/>
        </a:p>
      </dgm:t>
    </dgm:pt>
    <dgm:pt modelId="{446FCD01-FE57-43BA-BF6E-A40476C142EA}" type="pres">
      <dgm:prSet presAssocID="{43843E75-ACA5-4BD9-80BA-9D1DDB90D30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4200A-4964-4907-A4BD-7FDB209CD06F}" type="pres">
      <dgm:prSet presAssocID="{43843E75-ACA5-4BD9-80BA-9D1DDB90D30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ACA83-5B44-4A35-A17D-D40A5B66AAA3}" type="pres">
      <dgm:prSet presAssocID="{6C8D8638-D220-4829-A617-4808F3EE9975}" presName="sp" presStyleCnt="0"/>
      <dgm:spPr/>
      <dgm:t>
        <a:bodyPr/>
        <a:lstStyle/>
        <a:p>
          <a:endParaRPr lang="zh-CN" altLang="en-US"/>
        </a:p>
      </dgm:t>
    </dgm:pt>
    <dgm:pt modelId="{486D34AD-FA17-4B2C-8DFF-88BF3AEBEB3A}" type="pres">
      <dgm:prSet presAssocID="{DF130C14-2984-4C81-8D5C-34A665EDCEAA}" presName="composite" presStyleCnt="0"/>
      <dgm:spPr/>
      <dgm:t>
        <a:bodyPr/>
        <a:lstStyle/>
        <a:p>
          <a:endParaRPr lang="zh-CN" altLang="en-US"/>
        </a:p>
      </dgm:t>
    </dgm:pt>
    <dgm:pt modelId="{BC797F17-D8F8-4FA5-B332-4E08ADFFA66E}" type="pres">
      <dgm:prSet presAssocID="{DF130C14-2984-4C81-8D5C-34A665EDCEA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5F98-E44F-4B11-8EFB-7C7EC8DABF25}" type="pres">
      <dgm:prSet presAssocID="{DF130C14-2984-4C81-8D5C-34A665EDCEA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04F9B2-17AD-4F20-8AEF-CCA59A448AD6}" srcId="{4A72CBC3-246D-4EF5-89C8-BAC129C4864B}" destId="{43843E75-ACA5-4BD9-80BA-9D1DDB90D302}" srcOrd="2" destOrd="0" parTransId="{C3A5719B-BB8B-4D70-80E8-629F9DA2144C}" sibTransId="{6C8D8638-D220-4829-A617-4808F3EE9975}"/>
    <dgm:cxn modelId="{FB26BD56-29B3-4D64-BACB-856BC04EFC46}" type="presOf" srcId="{B0808892-4C12-4326-B481-C6D1E5A599E9}" destId="{A0C31452-AEAC-43C6-9BB0-01C971F322AF}" srcOrd="0" destOrd="0" presId="urn:microsoft.com/office/officeart/2005/8/layout/chevron2"/>
    <dgm:cxn modelId="{A464AF67-644E-42FF-8812-0365C1182E4F}" srcId="{DF130C14-2984-4C81-8D5C-34A665EDCEAA}" destId="{6C88823A-C661-460E-8AFA-6CD0826EFFF4}" srcOrd="1" destOrd="0" parTransId="{B82B060D-1256-497F-A81B-A44B3F642FA8}" sibTransId="{463904EA-50D2-494B-8965-D6084A7E4674}"/>
    <dgm:cxn modelId="{D39532A5-03D4-4F55-85ED-5C5681E8C273}" srcId="{C9F58829-7B92-4712-92DA-E39ED678DEE1}" destId="{4BB83AFF-9A6B-4BF6-B3AF-C51C0360AD48}" srcOrd="0" destOrd="0" parTransId="{A0A6D5D2-05C7-4A21-833C-71C88065FB9C}" sibTransId="{B52F20EF-3934-451D-A641-2A8CD5A59A46}"/>
    <dgm:cxn modelId="{E2D9C70A-11F7-417E-A5D9-B1DFE3E4513B}" type="presOf" srcId="{6C88823A-C661-460E-8AFA-6CD0826EFFF4}" destId="{711E5F98-E44F-4B11-8EFB-7C7EC8DABF25}" srcOrd="0" destOrd="1" presId="urn:microsoft.com/office/officeart/2005/8/layout/chevron2"/>
    <dgm:cxn modelId="{97BDA461-9A31-4721-A50C-6AADE512B9EB}" srcId="{43843E75-ACA5-4BD9-80BA-9D1DDB90D302}" destId="{59000438-A5CC-49B1-BA93-E0C12E0AFAF2}" srcOrd="1" destOrd="0" parTransId="{7B0B841D-F533-4215-B32F-154C53011C7D}" sibTransId="{3626FB3D-5DCA-48C6-A96B-446B77A90EB4}"/>
    <dgm:cxn modelId="{5B9FB5CA-19E7-4846-981A-9169B991EBC3}" type="presOf" srcId="{DF130C14-2984-4C81-8D5C-34A665EDCEAA}" destId="{BC797F17-D8F8-4FA5-B332-4E08ADFFA66E}" srcOrd="0" destOrd="0" presId="urn:microsoft.com/office/officeart/2005/8/layout/chevron2"/>
    <dgm:cxn modelId="{78E85BB5-4AE8-4122-B304-4F7BA467B255}" srcId="{4A72CBC3-246D-4EF5-89C8-BAC129C4864B}" destId="{B0808892-4C12-4326-B481-C6D1E5A599E9}" srcOrd="0" destOrd="0" parTransId="{3C3DC505-1C04-4432-A89B-D56C56833B72}" sibTransId="{9DEE21AA-E7F6-4182-AB73-3828EEB321D9}"/>
    <dgm:cxn modelId="{52764A04-3398-4D23-A2A7-F8B1EABB5C4B}" type="presOf" srcId="{59000438-A5CC-49B1-BA93-E0C12E0AFAF2}" destId="{9934200A-4964-4907-A4BD-7FDB209CD06F}" srcOrd="0" destOrd="1" presId="urn:microsoft.com/office/officeart/2005/8/layout/chevron2"/>
    <dgm:cxn modelId="{5C2CCA4E-BEE1-4EFC-B869-A431AFA20893}" type="presOf" srcId="{2D5F67C7-8725-40AD-A922-F004B8B54C70}" destId="{9934200A-4964-4907-A4BD-7FDB209CD06F}" srcOrd="0" destOrd="0" presId="urn:microsoft.com/office/officeart/2005/8/layout/chevron2"/>
    <dgm:cxn modelId="{CD6D6661-823C-4549-AD10-83D8EEAA03F6}" type="presOf" srcId="{4A72CBC3-246D-4EF5-89C8-BAC129C4864B}" destId="{06ABE6E3-2AF9-4FDD-94D2-E069F450909D}" srcOrd="0" destOrd="0" presId="urn:microsoft.com/office/officeart/2005/8/layout/chevron2"/>
    <dgm:cxn modelId="{F8E3EB6A-E1B7-49F0-8BC2-B18877CF438F}" type="presOf" srcId="{C9F58829-7B92-4712-92DA-E39ED678DEE1}" destId="{B4C9184D-7CA8-4412-BFBB-AE74E08558C1}" srcOrd="0" destOrd="0" presId="urn:microsoft.com/office/officeart/2005/8/layout/chevron2"/>
    <dgm:cxn modelId="{8E6D9449-FBFE-44B9-BD91-003A9DB9EE85}" srcId="{DF130C14-2984-4C81-8D5C-34A665EDCEAA}" destId="{EC313516-3D74-4653-A80A-93B4E597C19E}" srcOrd="0" destOrd="0" parTransId="{385F2BC9-F5EF-491D-864C-7A4DCFCD88BB}" sibTransId="{7E304A01-811B-4615-B652-239DBB307587}"/>
    <dgm:cxn modelId="{2341AA2C-3198-4CE6-92BC-39C27B63799A}" srcId="{C9F58829-7B92-4712-92DA-E39ED678DEE1}" destId="{1D29DC10-BBB4-48AC-A11F-8D4C2B577384}" srcOrd="1" destOrd="0" parTransId="{B461D43B-0600-4655-952A-8F07532B74C0}" sibTransId="{06D9C419-EA75-4F45-8758-857BC2580FF1}"/>
    <dgm:cxn modelId="{F48787A3-F0EF-4A3D-87C4-4A6925EE587D}" srcId="{43843E75-ACA5-4BD9-80BA-9D1DDB90D302}" destId="{2D5F67C7-8725-40AD-A922-F004B8B54C70}" srcOrd="0" destOrd="0" parTransId="{87591A53-9EB1-4B2C-9880-72EF7C5C79FD}" sibTransId="{6166A010-EE4C-4DD8-976F-5C91324A400A}"/>
    <dgm:cxn modelId="{37314875-2682-4083-8F89-759D25ECC876}" srcId="{4A72CBC3-246D-4EF5-89C8-BAC129C4864B}" destId="{DF130C14-2984-4C81-8D5C-34A665EDCEAA}" srcOrd="3" destOrd="0" parTransId="{6DF3C732-ACD1-4311-9D55-E53EA7C846AF}" sibTransId="{97170B4A-E682-4DC2-8753-E74AFCE0EA42}"/>
    <dgm:cxn modelId="{9037D02E-8EE4-4265-9E29-B81100EDDFDB}" type="presOf" srcId="{4BB83AFF-9A6B-4BF6-B3AF-C51C0360AD48}" destId="{8F1DA4EE-040C-4AC3-9795-D5D4D39CEC43}" srcOrd="0" destOrd="0" presId="urn:microsoft.com/office/officeart/2005/8/layout/chevron2"/>
    <dgm:cxn modelId="{AD97B996-E379-40C8-B113-BD4394688D6C}" type="presOf" srcId="{43843E75-ACA5-4BD9-80BA-9D1DDB90D302}" destId="{446FCD01-FE57-43BA-BF6E-A40476C142EA}" srcOrd="0" destOrd="0" presId="urn:microsoft.com/office/officeart/2005/8/layout/chevron2"/>
    <dgm:cxn modelId="{1E0F172C-41AC-421E-A498-9B37E1C17792}" srcId="{B0808892-4C12-4326-B481-C6D1E5A599E9}" destId="{06C946B6-BB46-4A49-8879-9240F67947F7}" srcOrd="0" destOrd="0" parTransId="{FB4D07E0-B958-427C-A71E-74CA4B5A193A}" sibTransId="{F18F6D8E-22F9-4004-823E-D126954F19DF}"/>
    <dgm:cxn modelId="{F232565E-E772-4A14-947F-173060362805}" type="presOf" srcId="{1D29DC10-BBB4-48AC-A11F-8D4C2B577384}" destId="{8F1DA4EE-040C-4AC3-9795-D5D4D39CEC43}" srcOrd="0" destOrd="1" presId="urn:microsoft.com/office/officeart/2005/8/layout/chevron2"/>
    <dgm:cxn modelId="{6767B626-DFFC-4AC7-9217-2DABC1F00A58}" type="presOf" srcId="{06C946B6-BB46-4A49-8879-9240F67947F7}" destId="{023DC38A-BC59-4A17-AFC0-2B878AC3C436}" srcOrd="0" destOrd="0" presId="urn:microsoft.com/office/officeart/2005/8/layout/chevron2"/>
    <dgm:cxn modelId="{661D2959-9E2A-4BEA-BB0D-B00BD4637279}" type="presOf" srcId="{EC313516-3D74-4653-A80A-93B4E597C19E}" destId="{711E5F98-E44F-4B11-8EFB-7C7EC8DABF25}" srcOrd="0" destOrd="0" presId="urn:microsoft.com/office/officeart/2005/8/layout/chevron2"/>
    <dgm:cxn modelId="{05D26601-4562-4748-9BF1-E26EF17A6651}" srcId="{4A72CBC3-246D-4EF5-89C8-BAC129C4864B}" destId="{C9F58829-7B92-4712-92DA-E39ED678DEE1}" srcOrd="1" destOrd="0" parTransId="{A01175B2-7A33-4EDF-9C26-6E14DBE76227}" sibTransId="{84736519-FC29-4114-8577-613D94993B50}"/>
    <dgm:cxn modelId="{9144C6C3-ACA6-4605-B28E-A35BEFEBC0C2}" type="presParOf" srcId="{06ABE6E3-2AF9-4FDD-94D2-E069F450909D}" destId="{566DEC4F-BE83-4630-8D14-E2AA32444A6A}" srcOrd="0" destOrd="0" presId="urn:microsoft.com/office/officeart/2005/8/layout/chevron2"/>
    <dgm:cxn modelId="{FFB710E9-016F-412B-9EEB-089C25240320}" type="presParOf" srcId="{566DEC4F-BE83-4630-8D14-E2AA32444A6A}" destId="{A0C31452-AEAC-43C6-9BB0-01C971F322AF}" srcOrd="0" destOrd="0" presId="urn:microsoft.com/office/officeart/2005/8/layout/chevron2"/>
    <dgm:cxn modelId="{B3D9C3FA-C1F0-4A9C-BBA4-8473925327FE}" type="presParOf" srcId="{566DEC4F-BE83-4630-8D14-E2AA32444A6A}" destId="{023DC38A-BC59-4A17-AFC0-2B878AC3C436}" srcOrd="1" destOrd="0" presId="urn:microsoft.com/office/officeart/2005/8/layout/chevron2"/>
    <dgm:cxn modelId="{8D9182D4-C6AF-44AD-83ED-779284C76BD6}" type="presParOf" srcId="{06ABE6E3-2AF9-4FDD-94D2-E069F450909D}" destId="{4CDAFB3D-4B1E-4197-8A30-8451604A7C5E}" srcOrd="1" destOrd="0" presId="urn:microsoft.com/office/officeart/2005/8/layout/chevron2"/>
    <dgm:cxn modelId="{49C68B8A-D790-4335-BE0B-76B2F3416B5C}" type="presParOf" srcId="{06ABE6E3-2AF9-4FDD-94D2-E069F450909D}" destId="{85398352-3C9D-41C7-B496-3D44BE36096B}" srcOrd="2" destOrd="0" presId="urn:microsoft.com/office/officeart/2005/8/layout/chevron2"/>
    <dgm:cxn modelId="{7F5D306A-C7F3-4B8B-A836-84D8EC5B3BFB}" type="presParOf" srcId="{85398352-3C9D-41C7-B496-3D44BE36096B}" destId="{B4C9184D-7CA8-4412-BFBB-AE74E08558C1}" srcOrd="0" destOrd="0" presId="urn:microsoft.com/office/officeart/2005/8/layout/chevron2"/>
    <dgm:cxn modelId="{A716D4D6-D867-4F60-9985-2B881454C697}" type="presParOf" srcId="{85398352-3C9D-41C7-B496-3D44BE36096B}" destId="{8F1DA4EE-040C-4AC3-9795-D5D4D39CEC43}" srcOrd="1" destOrd="0" presId="urn:microsoft.com/office/officeart/2005/8/layout/chevron2"/>
    <dgm:cxn modelId="{A6F41A4E-C804-42A1-859F-F017F83F7635}" type="presParOf" srcId="{06ABE6E3-2AF9-4FDD-94D2-E069F450909D}" destId="{B9EDE333-BADC-454D-B9B9-FF7967CCE7BC}" srcOrd="3" destOrd="0" presId="urn:microsoft.com/office/officeart/2005/8/layout/chevron2"/>
    <dgm:cxn modelId="{584412F5-5F21-4F58-A323-5172A785A36B}" type="presParOf" srcId="{06ABE6E3-2AF9-4FDD-94D2-E069F450909D}" destId="{C53842B0-02FD-4A39-A12D-DCDA594F02FC}" srcOrd="4" destOrd="0" presId="urn:microsoft.com/office/officeart/2005/8/layout/chevron2"/>
    <dgm:cxn modelId="{8A2A6D9C-25DA-42E4-8356-711D89462A73}" type="presParOf" srcId="{C53842B0-02FD-4A39-A12D-DCDA594F02FC}" destId="{446FCD01-FE57-43BA-BF6E-A40476C142EA}" srcOrd="0" destOrd="0" presId="urn:microsoft.com/office/officeart/2005/8/layout/chevron2"/>
    <dgm:cxn modelId="{C6471AEE-4C8D-4740-AF39-CEE0C7A476D4}" type="presParOf" srcId="{C53842B0-02FD-4A39-A12D-DCDA594F02FC}" destId="{9934200A-4964-4907-A4BD-7FDB209CD06F}" srcOrd="1" destOrd="0" presId="urn:microsoft.com/office/officeart/2005/8/layout/chevron2"/>
    <dgm:cxn modelId="{AF650457-7AC9-455D-9EBE-95DC87EF8BEE}" type="presParOf" srcId="{06ABE6E3-2AF9-4FDD-94D2-E069F450909D}" destId="{D05ACA83-5B44-4A35-A17D-D40A5B66AAA3}" srcOrd="5" destOrd="0" presId="urn:microsoft.com/office/officeart/2005/8/layout/chevron2"/>
    <dgm:cxn modelId="{A3CA0E92-4475-4621-8B43-3F2E70EE5AD7}" type="presParOf" srcId="{06ABE6E3-2AF9-4FDD-94D2-E069F450909D}" destId="{486D34AD-FA17-4B2C-8DFF-88BF3AEBEB3A}" srcOrd="6" destOrd="0" presId="urn:microsoft.com/office/officeart/2005/8/layout/chevron2"/>
    <dgm:cxn modelId="{D9B46721-CE45-4184-A665-14F658B17C0F}" type="presParOf" srcId="{486D34AD-FA17-4B2C-8DFF-88BF3AEBEB3A}" destId="{BC797F17-D8F8-4FA5-B332-4E08ADFFA66E}" srcOrd="0" destOrd="0" presId="urn:microsoft.com/office/officeart/2005/8/layout/chevron2"/>
    <dgm:cxn modelId="{C723A49E-18C5-4BA0-910A-37164D54C0CF}" type="presParOf" srcId="{486D34AD-FA17-4B2C-8DFF-88BF3AEBEB3A}" destId="{711E5F98-E44F-4B11-8EFB-7C7EC8DABF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友好的</a:t>
          </a:r>
          <a:r>
            <a:rPr lang="en-US" altLang="zh-CN" sz="1600" dirty="0">
              <a:solidFill>
                <a:srgbClr val="FF0000"/>
              </a:solidFill>
            </a:rPr>
            <a:t>UI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2B3A85-9FDF-4B48-B530-220B2EB55662}" type="presOf" srcId="{3D90D6B5-8046-4F8A-BBF1-8E3B6E18F0B6}" destId="{C80F4129-DF42-4AC4-B312-C7A080B52215}" srcOrd="0" destOrd="0" presId="urn:microsoft.com/office/officeart/2005/8/layout/chevron1"/>
    <dgm:cxn modelId="{0E64AAC1-ABD4-4ACE-BDEF-DFC994AFDBB8}" type="presOf" srcId="{C7BBB755-5A98-4DF7-95F9-C06DE6E31096}" destId="{36F369E2-45BF-4619-ACF0-CCB659C1A07E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B4A9294B-9DA7-401A-BE3B-D50BFAEE60C0}" type="presOf" srcId="{429A553E-4927-4A6C-AA3C-27EA0AABFE0C}" destId="{5F5B2B63-538C-467E-8086-9A0F04BB5F6F}" srcOrd="0" destOrd="0" presId="urn:microsoft.com/office/officeart/2005/8/layout/chevron1"/>
    <dgm:cxn modelId="{CF8E888A-3DB8-4E62-A27C-ED16EC095D50}" type="presOf" srcId="{327DE6BD-EEB9-4DE9-83E6-C79B50C3B84D}" destId="{54646C60-F6F0-4229-B3F3-A55AB4C680B4}" srcOrd="0" destOrd="0" presId="urn:microsoft.com/office/officeart/2005/8/layout/chevron1"/>
    <dgm:cxn modelId="{B1E2BDF2-A23D-4897-BA92-5F3A195C5BAE}" type="presOf" srcId="{BE64ECC1-567E-446F-875E-6E697D6D311C}" destId="{8847B51F-AB6E-494A-818B-504D0E5A1992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A3DE5E44-830D-4DB8-99C7-D503BC93D3A3}" type="presParOf" srcId="{5F5B2B63-538C-467E-8086-9A0F04BB5F6F}" destId="{54646C60-F6F0-4229-B3F3-A55AB4C680B4}" srcOrd="0" destOrd="0" presId="urn:microsoft.com/office/officeart/2005/8/layout/chevron1"/>
    <dgm:cxn modelId="{65858D5E-4B02-4153-9568-6E9260DA73B9}" type="presParOf" srcId="{5F5B2B63-538C-467E-8086-9A0F04BB5F6F}" destId="{51EFA14A-E594-4948-83E6-79AA995E7A10}" srcOrd="1" destOrd="0" presId="urn:microsoft.com/office/officeart/2005/8/layout/chevron1"/>
    <dgm:cxn modelId="{F8A858AF-6AEC-4388-8ACF-3A0F7A5F0879}" type="presParOf" srcId="{5F5B2B63-538C-467E-8086-9A0F04BB5F6F}" destId="{C80F4129-DF42-4AC4-B312-C7A080B52215}" srcOrd="2" destOrd="0" presId="urn:microsoft.com/office/officeart/2005/8/layout/chevron1"/>
    <dgm:cxn modelId="{DE6E8FA5-17F5-490B-B908-2877552F702C}" type="presParOf" srcId="{5F5B2B63-538C-467E-8086-9A0F04BB5F6F}" destId="{F4A805A1-71A7-4CB7-ABC1-64C1C31BBE8C}" srcOrd="3" destOrd="0" presId="urn:microsoft.com/office/officeart/2005/8/layout/chevron1"/>
    <dgm:cxn modelId="{DF4518C2-C153-4184-AB71-1E7D13605240}" type="presParOf" srcId="{5F5B2B63-538C-467E-8086-9A0F04BB5F6F}" destId="{36F369E2-45BF-4619-ACF0-CCB659C1A07E}" srcOrd="4" destOrd="0" presId="urn:microsoft.com/office/officeart/2005/8/layout/chevron1"/>
    <dgm:cxn modelId="{CF07F5BF-9009-4AC8-9BC2-0E57AE10753C}" type="presParOf" srcId="{5F5B2B63-538C-467E-8086-9A0F04BB5F6F}" destId="{79823AB3-E9F3-43FE-8169-403C38BB59A1}" srcOrd="5" destOrd="0" presId="urn:microsoft.com/office/officeart/2005/8/layout/chevron1"/>
    <dgm:cxn modelId="{39975BC2-84F5-4CBD-8DC9-8536810F2F7D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A72CBC3-246D-4EF5-89C8-BAC129C4864B}" type="doc">
      <dgm:prSet loTypeId="urn:microsoft.com/office/officeart/2005/8/layout/chevron2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808892-4C12-4326-B481-C6D1E5A599E9}">
      <dgm:prSet phldrT="[文本]"/>
      <dgm:spPr/>
      <dgm:t>
        <a:bodyPr/>
        <a:lstStyle/>
        <a:p>
          <a:r>
            <a:rPr lang="en-US" altLang="zh-CN"/>
            <a:t>NEO</a:t>
          </a:r>
          <a:r>
            <a:rPr lang="zh-CN" altLang="en-US"/>
            <a:t>节点层</a:t>
          </a:r>
        </a:p>
      </dgm:t>
    </dgm:pt>
    <dgm:pt modelId="{3C3DC505-1C04-4432-A89B-D56C56833B72}" type="par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9DEE21AA-E7F6-4182-AB73-3828EEB321D9}" type="sib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06C946B6-BB46-4A49-8879-9240F67947F7}">
      <dgm:prSet phldrT="[文本]"/>
      <dgm:spPr/>
      <dgm:t>
        <a:bodyPr/>
        <a:lstStyle/>
        <a:p>
          <a:r>
            <a:rPr lang="zh-CN" altLang="en-US"/>
            <a:t>一般采用自己部署一个</a:t>
          </a:r>
          <a:r>
            <a:rPr lang="en-US" altLang="zh-CN"/>
            <a:t>NEOCIL</a:t>
          </a:r>
          <a:r>
            <a:rPr lang="zh-CN" altLang="en-US"/>
            <a:t>节点的方式构建这一层</a:t>
          </a:r>
        </a:p>
      </dgm:t>
    </dgm:pt>
    <dgm:pt modelId="{FB4D07E0-B958-427C-A71E-74CA4B5A193A}" type="par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F18F6D8E-22F9-4004-823E-D126954F19DF}" type="sib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C9F58829-7B92-4712-92DA-E39ED678DEE1}">
      <dgm:prSet phldrT="[文本]"/>
      <dgm:spPr/>
      <dgm:t>
        <a:bodyPr/>
        <a:lstStyle/>
        <a:p>
          <a:r>
            <a:rPr lang="zh-CN" altLang="en-US"/>
            <a:t>统计入库层</a:t>
          </a:r>
        </a:p>
      </dgm:t>
    </dgm:pt>
    <dgm:pt modelId="{A01175B2-7A33-4EDF-9C26-6E14DBE76227}" type="par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84736519-FC29-4114-8577-613D94993B50}" type="sib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4BB83AFF-9A6B-4BF6-B3AF-C51C0360AD48}">
      <dgm:prSet phldrT="[文本]"/>
      <dgm:spPr/>
      <dgm:t>
        <a:bodyPr/>
        <a:lstStyle/>
        <a:p>
          <a:r>
            <a:rPr lang="zh-CN" altLang="en-US"/>
            <a:t>要自己开发一个工具，持续与节点层通讯，统计出一些关键信息入库</a:t>
          </a:r>
        </a:p>
      </dgm:t>
    </dgm:pt>
    <dgm:pt modelId="{A0A6D5D2-05C7-4A21-833C-71C88065FB9C}" type="par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B52F20EF-3934-451D-A641-2A8CD5A59A46}" type="sib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43843E75-ACA5-4BD9-80BA-9D1DDB90D302}">
      <dgm:prSet phldrT="[文本]"/>
      <dgm:spPr/>
      <dgm:t>
        <a:bodyPr/>
        <a:lstStyle/>
        <a:p>
          <a:r>
            <a:rPr lang="zh-CN" altLang="en-US"/>
            <a:t>查询</a:t>
          </a:r>
          <a:r>
            <a:rPr lang="en-US" altLang="zh-CN"/>
            <a:t>API</a:t>
          </a:r>
          <a:r>
            <a:rPr lang="zh-CN" altLang="en-US"/>
            <a:t>层</a:t>
          </a:r>
        </a:p>
      </dgm:t>
    </dgm:pt>
    <dgm:pt modelId="{C3A5719B-BB8B-4D70-80E8-629F9DA2144C}" type="par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6C8D8638-D220-4829-A617-4808F3EE9975}" type="sib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2D5F67C7-8725-40AD-A922-F004B8B54C70}">
      <dgm:prSet phldrT="[文本]"/>
      <dgm:spPr/>
      <dgm:t>
        <a:bodyPr/>
        <a:lstStyle/>
        <a:p>
          <a:r>
            <a:rPr lang="zh-CN" altLang="en-US"/>
            <a:t>提供直接查询的方法，比如查余额，查未花费</a:t>
          </a:r>
          <a:r>
            <a:rPr lang="en-US" altLang="zh-CN"/>
            <a:t>UTXO</a:t>
          </a:r>
          <a:endParaRPr lang="zh-CN" altLang="en-US"/>
        </a:p>
      </dgm:t>
    </dgm:pt>
    <dgm:pt modelId="{87591A53-9EB1-4B2C-9880-72EF7C5C79FD}" type="par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6166A010-EE4C-4DD8-976F-5C91324A400A}" type="sib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59000438-A5CC-49B1-BA93-E0C12E0AFAF2}">
      <dgm:prSet phldrT="[文本]"/>
      <dgm:spPr/>
      <dgm:t>
        <a:bodyPr/>
        <a:lstStyle/>
        <a:p>
          <a:r>
            <a:rPr lang="en-US" altLang="zh-CN"/>
            <a:t>&lt;</a:t>
          </a:r>
          <a:r>
            <a:rPr lang="zh-CN" altLang="en-US"/>
            <a:t>查询功能才是轻钱包后台的重点</a:t>
          </a:r>
          <a:r>
            <a:rPr lang="en-US" altLang="zh-CN"/>
            <a:t>&gt;</a:t>
          </a:r>
          <a:endParaRPr lang="zh-CN" altLang="en-US"/>
        </a:p>
      </dgm:t>
    </dgm:pt>
    <dgm:pt modelId="{7B0B841D-F533-4215-B32F-154C53011C7D}" type="par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3626FB3D-5DCA-48C6-A96B-446B77A90EB4}" type="sib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1D29DC10-BBB4-48AC-A11F-8D4C2B577384}">
      <dgm:prSet phldrT="[文本]"/>
      <dgm:spPr/>
      <dgm:t>
        <a:bodyPr/>
        <a:lstStyle/>
        <a:p>
          <a:r>
            <a:rPr lang="zh-CN" altLang="en-US"/>
            <a:t>通讯方式不一而同，有</a:t>
          </a:r>
          <a:r>
            <a:rPr lang="en-US" altLang="zh-CN"/>
            <a:t>rpc</a:t>
          </a:r>
          <a:r>
            <a:rPr lang="zh-CN" altLang="en-US"/>
            <a:t>，有文件监视，有修改</a:t>
          </a:r>
          <a:r>
            <a:rPr lang="en-US" altLang="zh-CN"/>
            <a:t>NEOCIL</a:t>
          </a:r>
          <a:r>
            <a:rPr lang="zh-CN" altLang="en-US"/>
            <a:t>源码</a:t>
          </a:r>
        </a:p>
      </dgm:t>
    </dgm:pt>
    <dgm:pt modelId="{B461D43B-0600-4655-952A-8F07532B74C0}" type="par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06D9C419-EA75-4F45-8758-857BC2580FF1}" type="sib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DF130C14-2984-4C81-8D5C-34A665EDCEAA}">
      <dgm:prSet phldrT="[文本]"/>
      <dgm:spPr/>
      <dgm:t>
        <a:bodyPr/>
        <a:lstStyle/>
        <a:p>
          <a:r>
            <a:rPr lang="zh-CN" altLang="en-US"/>
            <a:t>前端</a:t>
          </a:r>
        </a:p>
      </dgm:t>
    </dgm:pt>
    <dgm:pt modelId="{6DF3C732-ACD1-4311-9D55-E53EA7C846AF}" type="par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97170B4A-E682-4DC2-8753-E74AFCE0EA42}" type="sib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EC313516-3D74-4653-A80A-93B4E597C19E}">
      <dgm:prSet phldrT="[文本]"/>
      <dgm:spPr/>
      <dgm:t>
        <a:bodyPr/>
        <a:lstStyle/>
        <a:p>
          <a:r>
            <a:rPr lang="zh-CN" altLang="en-US"/>
            <a:t>区块链浏览器就只有查询</a:t>
          </a:r>
        </a:p>
      </dgm:t>
    </dgm:pt>
    <dgm:pt modelId="{385F2BC9-F5EF-491D-864C-7A4DCFCD88BB}" type="par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7E304A01-811B-4615-B652-239DBB307587}" type="sib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6C88823A-C661-460E-8AFA-6CD0826EFFF4}">
      <dgm:prSet phldrT="[文本]"/>
      <dgm:spPr/>
      <dgm:t>
        <a:bodyPr/>
        <a:lstStyle/>
        <a:p>
          <a:r>
            <a:rPr lang="zh-CN" altLang="en-US"/>
            <a:t>轻钱包的前端就多了其他部分，其他部分不需要太多支持，最后发交易都是一个</a:t>
          </a:r>
          <a:r>
            <a:rPr lang="en-US" altLang="zh-CN"/>
            <a:t>sendraw</a:t>
          </a:r>
          <a:r>
            <a:rPr lang="zh-CN" altLang="en-US"/>
            <a:t>。构造交易没有那些可查询的信息就无法构造</a:t>
          </a:r>
        </a:p>
      </dgm:t>
    </dgm:pt>
    <dgm:pt modelId="{B82B060D-1256-497F-A81B-A44B3F642FA8}" type="par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463904EA-50D2-494B-8965-D6084A7E4674}" type="sib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06ABE6E3-2AF9-4FDD-94D2-E069F450909D}" type="pres">
      <dgm:prSet presAssocID="{4A72CBC3-246D-4EF5-89C8-BAC129C486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6DEC4F-BE83-4630-8D14-E2AA32444A6A}" type="pres">
      <dgm:prSet presAssocID="{B0808892-4C12-4326-B481-C6D1E5A599E9}" presName="composite" presStyleCnt="0"/>
      <dgm:spPr/>
      <dgm:t>
        <a:bodyPr/>
        <a:lstStyle/>
        <a:p>
          <a:endParaRPr lang="zh-CN" altLang="en-US"/>
        </a:p>
      </dgm:t>
    </dgm:pt>
    <dgm:pt modelId="{A0C31452-AEAC-43C6-9BB0-01C971F322AF}" type="pres">
      <dgm:prSet presAssocID="{B0808892-4C12-4326-B481-C6D1E5A599E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DC38A-BC59-4A17-AFC0-2B878AC3C436}" type="pres">
      <dgm:prSet presAssocID="{B0808892-4C12-4326-B481-C6D1E5A599E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DAFB3D-4B1E-4197-8A30-8451604A7C5E}" type="pres">
      <dgm:prSet presAssocID="{9DEE21AA-E7F6-4182-AB73-3828EEB321D9}" presName="sp" presStyleCnt="0"/>
      <dgm:spPr/>
      <dgm:t>
        <a:bodyPr/>
        <a:lstStyle/>
        <a:p>
          <a:endParaRPr lang="zh-CN" altLang="en-US"/>
        </a:p>
      </dgm:t>
    </dgm:pt>
    <dgm:pt modelId="{85398352-3C9D-41C7-B496-3D44BE36096B}" type="pres">
      <dgm:prSet presAssocID="{C9F58829-7B92-4712-92DA-E39ED678DEE1}" presName="composite" presStyleCnt="0"/>
      <dgm:spPr/>
      <dgm:t>
        <a:bodyPr/>
        <a:lstStyle/>
        <a:p>
          <a:endParaRPr lang="zh-CN" altLang="en-US"/>
        </a:p>
      </dgm:t>
    </dgm:pt>
    <dgm:pt modelId="{B4C9184D-7CA8-4412-BFBB-AE74E08558C1}" type="pres">
      <dgm:prSet presAssocID="{C9F58829-7B92-4712-92DA-E39ED678DEE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DA4EE-040C-4AC3-9795-D5D4D39CEC43}" type="pres">
      <dgm:prSet presAssocID="{C9F58829-7B92-4712-92DA-E39ED678DEE1}" presName="descendantText" presStyleLbl="alignAcc1" presStyleIdx="1" presStyleCnt="4" custLinFactNeighborX="-794" custLinFactNeighborY="186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EDE333-BADC-454D-B9B9-FF7967CCE7BC}" type="pres">
      <dgm:prSet presAssocID="{84736519-FC29-4114-8577-613D94993B50}" presName="sp" presStyleCnt="0"/>
      <dgm:spPr/>
      <dgm:t>
        <a:bodyPr/>
        <a:lstStyle/>
        <a:p>
          <a:endParaRPr lang="zh-CN" altLang="en-US"/>
        </a:p>
      </dgm:t>
    </dgm:pt>
    <dgm:pt modelId="{C53842B0-02FD-4A39-A12D-DCDA594F02FC}" type="pres">
      <dgm:prSet presAssocID="{43843E75-ACA5-4BD9-80BA-9D1DDB90D302}" presName="composite" presStyleCnt="0"/>
      <dgm:spPr/>
      <dgm:t>
        <a:bodyPr/>
        <a:lstStyle/>
        <a:p>
          <a:endParaRPr lang="zh-CN" altLang="en-US"/>
        </a:p>
      </dgm:t>
    </dgm:pt>
    <dgm:pt modelId="{446FCD01-FE57-43BA-BF6E-A40476C142EA}" type="pres">
      <dgm:prSet presAssocID="{43843E75-ACA5-4BD9-80BA-9D1DDB90D30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4200A-4964-4907-A4BD-7FDB209CD06F}" type="pres">
      <dgm:prSet presAssocID="{43843E75-ACA5-4BD9-80BA-9D1DDB90D30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ACA83-5B44-4A35-A17D-D40A5B66AAA3}" type="pres">
      <dgm:prSet presAssocID="{6C8D8638-D220-4829-A617-4808F3EE9975}" presName="sp" presStyleCnt="0"/>
      <dgm:spPr/>
      <dgm:t>
        <a:bodyPr/>
        <a:lstStyle/>
        <a:p>
          <a:endParaRPr lang="zh-CN" altLang="en-US"/>
        </a:p>
      </dgm:t>
    </dgm:pt>
    <dgm:pt modelId="{486D34AD-FA17-4B2C-8DFF-88BF3AEBEB3A}" type="pres">
      <dgm:prSet presAssocID="{DF130C14-2984-4C81-8D5C-34A665EDCEAA}" presName="composite" presStyleCnt="0"/>
      <dgm:spPr/>
      <dgm:t>
        <a:bodyPr/>
        <a:lstStyle/>
        <a:p>
          <a:endParaRPr lang="zh-CN" altLang="en-US"/>
        </a:p>
      </dgm:t>
    </dgm:pt>
    <dgm:pt modelId="{BC797F17-D8F8-4FA5-B332-4E08ADFFA66E}" type="pres">
      <dgm:prSet presAssocID="{DF130C14-2984-4C81-8D5C-34A665EDCEA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E5F98-E44F-4B11-8EFB-7C7EC8DABF25}" type="pres">
      <dgm:prSet presAssocID="{DF130C14-2984-4C81-8D5C-34A665EDCEA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04F9B2-17AD-4F20-8AEF-CCA59A448AD6}" srcId="{4A72CBC3-246D-4EF5-89C8-BAC129C4864B}" destId="{43843E75-ACA5-4BD9-80BA-9D1DDB90D302}" srcOrd="2" destOrd="0" parTransId="{C3A5719B-BB8B-4D70-80E8-629F9DA2144C}" sibTransId="{6C8D8638-D220-4829-A617-4808F3EE9975}"/>
    <dgm:cxn modelId="{A464AF67-644E-42FF-8812-0365C1182E4F}" srcId="{DF130C14-2984-4C81-8D5C-34A665EDCEAA}" destId="{6C88823A-C661-460E-8AFA-6CD0826EFFF4}" srcOrd="1" destOrd="0" parTransId="{B82B060D-1256-497F-A81B-A44B3F642FA8}" sibTransId="{463904EA-50D2-494B-8965-D6084A7E4674}"/>
    <dgm:cxn modelId="{5C2833A5-9C5A-4CA1-98C0-A8B709BE544C}" type="presOf" srcId="{43843E75-ACA5-4BD9-80BA-9D1DDB90D302}" destId="{446FCD01-FE57-43BA-BF6E-A40476C142EA}" srcOrd="0" destOrd="0" presId="urn:microsoft.com/office/officeart/2005/8/layout/chevron2"/>
    <dgm:cxn modelId="{C2342DEA-D2E0-41BD-BF8A-AB06DAE7EB08}" type="presOf" srcId="{1D29DC10-BBB4-48AC-A11F-8D4C2B577384}" destId="{8F1DA4EE-040C-4AC3-9795-D5D4D39CEC43}" srcOrd="0" destOrd="1" presId="urn:microsoft.com/office/officeart/2005/8/layout/chevron2"/>
    <dgm:cxn modelId="{D39532A5-03D4-4F55-85ED-5C5681E8C273}" srcId="{C9F58829-7B92-4712-92DA-E39ED678DEE1}" destId="{4BB83AFF-9A6B-4BF6-B3AF-C51C0360AD48}" srcOrd="0" destOrd="0" parTransId="{A0A6D5D2-05C7-4A21-833C-71C88065FB9C}" sibTransId="{B52F20EF-3934-451D-A641-2A8CD5A59A46}"/>
    <dgm:cxn modelId="{97BDA461-9A31-4721-A50C-6AADE512B9EB}" srcId="{43843E75-ACA5-4BD9-80BA-9D1DDB90D302}" destId="{59000438-A5CC-49B1-BA93-E0C12E0AFAF2}" srcOrd="1" destOrd="0" parTransId="{7B0B841D-F533-4215-B32F-154C53011C7D}" sibTransId="{3626FB3D-5DCA-48C6-A96B-446B77A90EB4}"/>
    <dgm:cxn modelId="{5E7CCE75-904B-4D59-8574-1A68ACC1D7BA}" type="presOf" srcId="{59000438-A5CC-49B1-BA93-E0C12E0AFAF2}" destId="{9934200A-4964-4907-A4BD-7FDB209CD06F}" srcOrd="0" destOrd="1" presId="urn:microsoft.com/office/officeart/2005/8/layout/chevron2"/>
    <dgm:cxn modelId="{78E85BB5-4AE8-4122-B304-4F7BA467B255}" srcId="{4A72CBC3-246D-4EF5-89C8-BAC129C4864B}" destId="{B0808892-4C12-4326-B481-C6D1E5A599E9}" srcOrd="0" destOrd="0" parTransId="{3C3DC505-1C04-4432-A89B-D56C56833B72}" sibTransId="{9DEE21AA-E7F6-4182-AB73-3828EEB321D9}"/>
    <dgm:cxn modelId="{42DC2627-F947-4E68-B7F7-1772FF2388F6}" type="presOf" srcId="{2D5F67C7-8725-40AD-A922-F004B8B54C70}" destId="{9934200A-4964-4907-A4BD-7FDB209CD06F}" srcOrd="0" destOrd="0" presId="urn:microsoft.com/office/officeart/2005/8/layout/chevron2"/>
    <dgm:cxn modelId="{9CE900D2-AA9D-468F-B7D7-CAE24F0A400E}" type="presOf" srcId="{EC313516-3D74-4653-A80A-93B4E597C19E}" destId="{711E5F98-E44F-4B11-8EFB-7C7EC8DABF25}" srcOrd="0" destOrd="0" presId="urn:microsoft.com/office/officeart/2005/8/layout/chevron2"/>
    <dgm:cxn modelId="{8E6D9449-FBFE-44B9-BD91-003A9DB9EE85}" srcId="{DF130C14-2984-4C81-8D5C-34A665EDCEAA}" destId="{EC313516-3D74-4653-A80A-93B4E597C19E}" srcOrd="0" destOrd="0" parTransId="{385F2BC9-F5EF-491D-864C-7A4DCFCD88BB}" sibTransId="{7E304A01-811B-4615-B652-239DBB307587}"/>
    <dgm:cxn modelId="{2341AA2C-3198-4CE6-92BC-39C27B63799A}" srcId="{C9F58829-7B92-4712-92DA-E39ED678DEE1}" destId="{1D29DC10-BBB4-48AC-A11F-8D4C2B577384}" srcOrd="1" destOrd="0" parTransId="{B461D43B-0600-4655-952A-8F07532B74C0}" sibTransId="{06D9C419-EA75-4F45-8758-857BC2580FF1}"/>
    <dgm:cxn modelId="{F48787A3-F0EF-4A3D-87C4-4A6925EE587D}" srcId="{43843E75-ACA5-4BD9-80BA-9D1DDB90D302}" destId="{2D5F67C7-8725-40AD-A922-F004B8B54C70}" srcOrd="0" destOrd="0" parTransId="{87591A53-9EB1-4B2C-9880-72EF7C5C79FD}" sibTransId="{6166A010-EE4C-4DD8-976F-5C91324A400A}"/>
    <dgm:cxn modelId="{3D61D1A1-4168-48F3-A8A7-98340966792F}" type="presOf" srcId="{4BB83AFF-9A6B-4BF6-B3AF-C51C0360AD48}" destId="{8F1DA4EE-040C-4AC3-9795-D5D4D39CEC43}" srcOrd="0" destOrd="0" presId="urn:microsoft.com/office/officeart/2005/8/layout/chevron2"/>
    <dgm:cxn modelId="{37314875-2682-4083-8F89-759D25ECC876}" srcId="{4A72CBC3-246D-4EF5-89C8-BAC129C4864B}" destId="{DF130C14-2984-4C81-8D5C-34A665EDCEAA}" srcOrd="3" destOrd="0" parTransId="{6DF3C732-ACD1-4311-9D55-E53EA7C846AF}" sibTransId="{97170B4A-E682-4DC2-8753-E74AFCE0EA42}"/>
    <dgm:cxn modelId="{1E0F172C-41AC-421E-A498-9B37E1C17792}" srcId="{B0808892-4C12-4326-B481-C6D1E5A599E9}" destId="{06C946B6-BB46-4A49-8879-9240F67947F7}" srcOrd="0" destOrd="0" parTransId="{FB4D07E0-B958-427C-A71E-74CA4B5A193A}" sibTransId="{F18F6D8E-22F9-4004-823E-D126954F19DF}"/>
    <dgm:cxn modelId="{9129B235-895D-411B-9E52-A63AA672D7F6}" type="presOf" srcId="{B0808892-4C12-4326-B481-C6D1E5A599E9}" destId="{A0C31452-AEAC-43C6-9BB0-01C971F322AF}" srcOrd="0" destOrd="0" presId="urn:microsoft.com/office/officeart/2005/8/layout/chevron2"/>
    <dgm:cxn modelId="{36CE653C-3397-44FB-86B3-004DA64D4786}" type="presOf" srcId="{C9F58829-7B92-4712-92DA-E39ED678DEE1}" destId="{B4C9184D-7CA8-4412-BFBB-AE74E08558C1}" srcOrd="0" destOrd="0" presId="urn:microsoft.com/office/officeart/2005/8/layout/chevron2"/>
    <dgm:cxn modelId="{05D26601-4562-4748-9BF1-E26EF17A6651}" srcId="{4A72CBC3-246D-4EF5-89C8-BAC129C4864B}" destId="{C9F58829-7B92-4712-92DA-E39ED678DEE1}" srcOrd="1" destOrd="0" parTransId="{A01175B2-7A33-4EDF-9C26-6E14DBE76227}" sibTransId="{84736519-FC29-4114-8577-613D94993B50}"/>
    <dgm:cxn modelId="{B2D8679F-AA9C-4251-BB61-43552BEAD23C}" type="presOf" srcId="{6C88823A-C661-460E-8AFA-6CD0826EFFF4}" destId="{711E5F98-E44F-4B11-8EFB-7C7EC8DABF25}" srcOrd="0" destOrd="1" presId="urn:microsoft.com/office/officeart/2005/8/layout/chevron2"/>
    <dgm:cxn modelId="{A1F26C3C-A718-41DE-8874-5DC5F067EACF}" type="presOf" srcId="{4A72CBC3-246D-4EF5-89C8-BAC129C4864B}" destId="{06ABE6E3-2AF9-4FDD-94D2-E069F450909D}" srcOrd="0" destOrd="0" presId="urn:microsoft.com/office/officeart/2005/8/layout/chevron2"/>
    <dgm:cxn modelId="{08DFFD14-A52F-493D-9097-71683C55DBFD}" type="presOf" srcId="{06C946B6-BB46-4A49-8879-9240F67947F7}" destId="{023DC38A-BC59-4A17-AFC0-2B878AC3C436}" srcOrd="0" destOrd="0" presId="urn:microsoft.com/office/officeart/2005/8/layout/chevron2"/>
    <dgm:cxn modelId="{10799E2D-E30E-4746-8021-62B155E14F61}" type="presOf" srcId="{DF130C14-2984-4C81-8D5C-34A665EDCEAA}" destId="{BC797F17-D8F8-4FA5-B332-4E08ADFFA66E}" srcOrd="0" destOrd="0" presId="urn:microsoft.com/office/officeart/2005/8/layout/chevron2"/>
    <dgm:cxn modelId="{675DBFA7-0F3B-4470-B9F7-3DEA5A2C2040}" type="presParOf" srcId="{06ABE6E3-2AF9-4FDD-94D2-E069F450909D}" destId="{566DEC4F-BE83-4630-8D14-E2AA32444A6A}" srcOrd="0" destOrd="0" presId="urn:microsoft.com/office/officeart/2005/8/layout/chevron2"/>
    <dgm:cxn modelId="{D4EC13A0-0916-4C1A-BE91-0A4AA521156A}" type="presParOf" srcId="{566DEC4F-BE83-4630-8D14-E2AA32444A6A}" destId="{A0C31452-AEAC-43C6-9BB0-01C971F322AF}" srcOrd="0" destOrd="0" presId="urn:microsoft.com/office/officeart/2005/8/layout/chevron2"/>
    <dgm:cxn modelId="{E2FBD782-D4E2-4E2C-B577-39659DF666FE}" type="presParOf" srcId="{566DEC4F-BE83-4630-8D14-E2AA32444A6A}" destId="{023DC38A-BC59-4A17-AFC0-2B878AC3C436}" srcOrd="1" destOrd="0" presId="urn:microsoft.com/office/officeart/2005/8/layout/chevron2"/>
    <dgm:cxn modelId="{981F5E76-1701-420E-A482-94348E9C880A}" type="presParOf" srcId="{06ABE6E3-2AF9-4FDD-94D2-E069F450909D}" destId="{4CDAFB3D-4B1E-4197-8A30-8451604A7C5E}" srcOrd="1" destOrd="0" presId="urn:microsoft.com/office/officeart/2005/8/layout/chevron2"/>
    <dgm:cxn modelId="{69B490C8-5406-4F1B-98AA-F3AFB552E062}" type="presParOf" srcId="{06ABE6E3-2AF9-4FDD-94D2-E069F450909D}" destId="{85398352-3C9D-41C7-B496-3D44BE36096B}" srcOrd="2" destOrd="0" presId="urn:microsoft.com/office/officeart/2005/8/layout/chevron2"/>
    <dgm:cxn modelId="{18B0A782-B32D-46DC-9F7E-AA634E074ED9}" type="presParOf" srcId="{85398352-3C9D-41C7-B496-3D44BE36096B}" destId="{B4C9184D-7CA8-4412-BFBB-AE74E08558C1}" srcOrd="0" destOrd="0" presId="urn:microsoft.com/office/officeart/2005/8/layout/chevron2"/>
    <dgm:cxn modelId="{1D3BA676-B5FD-405C-BCC9-904C922B3E37}" type="presParOf" srcId="{85398352-3C9D-41C7-B496-3D44BE36096B}" destId="{8F1DA4EE-040C-4AC3-9795-D5D4D39CEC43}" srcOrd="1" destOrd="0" presId="urn:microsoft.com/office/officeart/2005/8/layout/chevron2"/>
    <dgm:cxn modelId="{DC6EA926-8DDE-4422-BC82-7B564CE797D0}" type="presParOf" srcId="{06ABE6E3-2AF9-4FDD-94D2-E069F450909D}" destId="{B9EDE333-BADC-454D-B9B9-FF7967CCE7BC}" srcOrd="3" destOrd="0" presId="urn:microsoft.com/office/officeart/2005/8/layout/chevron2"/>
    <dgm:cxn modelId="{BCBA1A7E-B70C-47CA-BDC3-FC37238E1A69}" type="presParOf" srcId="{06ABE6E3-2AF9-4FDD-94D2-E069F450909D}" destId="{C53842B0-02FD-4A39-A12D-DCDA594F02FC}" srcOrd="4" destOrd="0" presId="urn:microsoft.com/office/officeart/2005/8/layout/chevron2"/>
    <dgm:cxn modelId="{FF4022BE-AB39-42FF-8199-C42816B275E7}" type="presParOf" srcId="{C53842B0-02FD-4A39-A12D-DCDA594F02FC}" destId="{446FCD01-FE57-43BA-BF6E-A40476C142EA}" srcOrd="0" destOrd="0" presId="urn:microsoft.com/office/officeart/2005/8/layout/chevron2"/>
    <dgm:cxn modelId="{7DDC8A65-F009-4695-BB4D-89DA0B89E684}" type="presParOf" srcId="{C53842B0-02FD-4A39-A12D-DCDA594F02FC}" destId="{9934200A-4964-4907-A4BD-7FDB209CD06F}" srcOrd="1" destOrd="0" presId="urn:microsoft.com/office/officeart/2005/8/layout/chevron2"/>
    <dgm:cxn modelId="{7059FAEB-177F-47FC-A77C-E98DE7CCA4DF}" type="presParOf" srcId="{06ABE6E3-2AF9-4FDD-94D2-E069F450909D}" destId="{D05ACA83-5B44-4A35-A17D-D40A5B66AAA3}" srcOrd="5" destOrd="0" presId="urn:microsoft.com/office/officeart/2005/8/layout/chevron2"/>
    <dgm:cxn modelId="{2B923BDA-EEBA-4239-AA16-00620DEBF2CE}" type="presParOf" srcId="{06ABE6E3-2AF9-4FDD-94D2-E069F450909D}" destId="{486D34AD-FA17-4B2C-8DFF-88BF3AEBEB3A}" srcOrd="6" destOrd="0" presId="urn:microsoft.com/office/officeart/2005/8/layout/chevron2"/>
    <dgm:cxn modelId="{551280AB-74AD-45CA-8701-21DB3BAA184B}" type="presParOf" srcId="{486D34AD-FA17-4B2C-8DFF-88BF3AEBEB3A}" destId="{BC797F17-D8F8-4FA5-B332-4E08ADFFA66E}" srcOrd="0" destOrd="0" presId="urn:microsoft.com/office/officeart/2005/8/layout/chevron2"/>
    <dgm:cxn modelId="{5C0B749A-CBD2-4695-B45E-9D02DB2990BD}" type="presParOf" srcId="{486D34AD-FA17-4B2C-8DFF-88BF3AEBEB3A}" destId="{711E5F98-E44F-4B11-8EFB-7C7EC8DABF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rgbClr val="EB7016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友好的</a:t>
          </a:r>
          <a:r>
            <a:rPr lang="en-US" altLang="zh-CN" sz="1600" dirty="0">
              <a:solidFill>
                <a:schemeClr val="tx1"/>
              </a:solidFill>
            </a:rPr>
            <a:t>UI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0891EC-F18E-441B-A1C8-5C2A0836AC91}" type="presOf" srcId="{429A553E-4927-4A6C-AA3C-27EA0AABFE0C}" destId="{5F5B2B63-538C-467E-8086-9A0F04BB5F6F}" srcOrd="0" destOrd="0" presId="urn:microsoft.com/office/officeart/2005/8/layout/chevron1"/>
    <dgm:cxn modelId="{38F2E872-0520-42EB-B5B2-2A666CEB64B4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28814A4A-350A-4001-8AD7-79687838639B}" type="presOf" srcId="{BE64ECC1-567E-446F-875E-6E697D6D311C}" destId="{8847B51F-AB6E-494A-818B-504D0E5A1992}" srcOrd="0" destOrd="0" presId="urn:microsoft.com/office/officeart/2005/8/layout/chevron1"/>
    <dgm:cxn modelId="{512050E9-A572-4A5D-97ED-00F8B3EDEF4A}" type="presOf" srcId="{327DE6BD-EEB9-4DE9-83E6-C79B50C3B84D}" destId="{54646C60-F6F0-4229-B3F3-A55AB4C680B4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6FFA351A-292F-4A4C-84E4-EF386E0B44F2}" type="presOf" srcId="{C7BBB755-5A98-4DF7-95F9-C06DE6E31096}" destId="{36F369E2-45BF-4619-ACF0-CCB659C1A07E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40663B7A-E461-4F7B-99DC-91EB39BA1410}" type="presParOf" srcId="{5F5B2B63-538C-467E-8086-9A0F04BB5F6F}" destId="{54646C60-F6F0-4229-B3F3-A55AB4C680B4}" srcOrd="0" destOrd="0" presId="urn:microsoft.com/office/officeart/2005/8/layout/chevron1"/>
    <dgm:cxn modelId="{934466AA-50D4-444B-B22B-D478F7A7A6E2}" type="presParOf" srcId="{5F5B2B63-538C-467E-8086-9A0F04BB5F6F}" destId="{51EFA14A-E594-4948-83E6-79AA995E7A10}" srcOrd="1" destOrd="0" presId="urn:microsoft.com/office/officeart/2005/8/layout/chevron1"/>
    <dgm:cxn modelId="{D972FA6F-B469-455F-96EF-B15DEB4D708E}" type="presParOf" srcId="{5F5B2B63-538C-467E-8086-9A0F04BB5F6F}" destId="{C80F4129-DF42-4AC4-B312-C7A080B52215}" srcOrd="2" destOrd="0" presId="urn:microsoft.com/office/officeart/2005/8/layout/chevron1"/>
    <dgm:cxn modelId="{40D579B3-C4A6-4868-ACC9-0FEB2BC7B93D}" type="presParOf" srcId="{5F5B2B63-538C-467E-8086-9A0F04BB5F6F}" destId="{F4A805A1-71A7-4CB7-ABC1-64C1C31BBE8C}" srcOrd="3" destOrd="0" presId="urn:microsoft.com/office/officeart/2005/8/layout/chevron1"/>
    <dgm:cxn modelId="{23DCC8A5-E707-49B5-A5B2-7889AE14CC16}" type="presParOf" srcId="{5F5B2B63-538C-467E-8086-9A0F04BB5F6F}" destId="{36F369E2-45BF-4619-ACF0-CCB659C1A07E}" srcOrd="4" destOrd="0" presId="urn:microsoft.com/office/officeart/2005/8/layout/chevron1"/>
    <dgm:cxn modelId="{882FC90C-A7EA-49BC-A06A-1C51D8B6FA23}" type="presParOf" srcId="{5F5B2B63-538C-467E-8086-9A0F04BB5F6F}" destId="{79823AB3-E9F3-43FE-8169-403C38BB59A1}" srcOrd="5" destOrd="0" presId="urn:microsoft.com/office/officeart/2005/8/layout/chevron1"/>
    <dgm:cxn modelId="{AA622E1A-ECEB-465A-88DC-9911897D0D82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B4B93-FD43-4A00-911E-8D1E6B068A57}" type="doc">
      <dgm:prSet loTypeId="urn:microsoft.com/office/officeart/2009/3/layout/DescendingProcess" loCatId="process" qsTypeId="urn:microsoft.com/office/officeart/2005/8/quickstyle/3d6" qsCatId="3D" csTypeId="urn:microsoft.com/office/officeart/2005/8/colors/accent1_2" csCatId="accent1" phldr="1"/>
      <dgm:spPr/>
    </dgm:pt>
    <dgm:pt modelId="{FCC1A08C-DD2E-4FEB-BF44-A763E57CFB5F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捣乱</a:t>
          </a:r>
        </a:p>
      </dgm:t>
    </dgm:pt>
    <dgm:pt modelId="{A0314803-A983-40BE-87C2-2AB3F8F8A1F4}" type="parTrans" cxnId="{C142BE78-8956-4A55-9E95-03D30287A1B1}">
      <dgm:prSet/>
      <dgm:spPr/>
      <dgm:t>
        <a:bodyPr/>
        <a:lstStyle/>
        <a:p>
          <a:endParaRPr lang="zh-CN" altLang="en-US" sz="1600"/>
        </a:p>
      </dgm:t>
    </dgm:pt>
    <dgm:pt modelId="{6D96491E-84E8-468F-AD9E-BD0780B34105}" type="sibTrans" cxnId="{C142BE78-8956-4A55-9E95-03D30287A1B1}">
      <dgm:prSet/>
      <dgm:spPr/>
      <dgm:t>
        <a:bodyPr/>
        <a:lstStyle/>
        <a:p>
          <a:endParaRPr lang="zh-CN" altLang="en-US" sz="1600"/>
        </a:p>
      </dgm:t>
    </dgm:pt>
    <dgm:pt modelId="{D5611678-6D5F-4AC7-B55C-4FA994D845EE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迷茫</a:t>
          </a:r>
        </a:p>
      </dgm:t>
    </dgm:pt>
    <dgm:pt modelId="{6AD7E082-3915-4EA1-B54C-95A23F7DFC29}" type="parTrans" cxnId="{C9B75265-368B-4C97-B90A-72DD7F2D411E}">
      <dgm:prSet/>
      <dgm:spPr/>
      <dgm:t>
        <a:bodyPr/>
        <a:lstStyle/>
        <a:p>
          <a:endParaRPr lang="zh-CN" altLang="en-US" sz="1600"/>
        </a:p>
      </dgm:t>
    </dgm:pt>
    <dgm:pt modelId="{3EB1DD3F-8A8E-4733-8DDC-2C0BF192FEC0}" type="sibTrans" cxnId="{C9B75265-368B-4C97-B90A-72DD7F2D411E}">
      <dgm:prSet/>
      <dgm:spPr/>
      <dgm:t>
        <a:bodyPr/>
        <a:lstStyle/>
        <a:p>
          <a:endParaRPr lang="zh-CN" altLang="en-US" sz="1600"/>
        </a:p>
      </dgm:t>
    </dgm:pt>
    <dgm:pt modelId="{76278D60-D070-4E2A-9BA0-B694D799CA0D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瞎忙</a:t>
          </a:r>
        </a:p>
      </dgm:t>
    </dgm:pt>
    <dgm:pt modelId="{C35B85FB-5306-4D40-902A-E7BE25EBE9ED}" type="parTrans" cxnId="{AC7D0F50-5515-4077-BED6-A737FAC538BB}">
      <dgm:prSet/>
      <dgm:spPr/>
      <dgm:t>
        <a:bodyPr/>
        <a:lstStyle/>
        <a:p>
          <a:endParaRPr lang="zh-CN" altLang="en-US" sz="1600"/>
        </a:p>
      </dgm:t>
    </dgm:pt>
    <dgm:pt modelId="{37836E28-DF73-4FF8-B658-DFC6C1693CAC}" type="sibTrans" cxnId="{AC7D0F50-5515-4077-BED6-A737FAC538BB}">
      <dgm:prSet/>
      <dgm:spPr/>
      <dgm:t>
        <a:bodyPr/>
        <a:lstStyle/>
        <a:p>
          <a:endParaRPr lang="zh-CN" altLang="en-US" sz="1600"/>
        </a:p>
      </dgm:t>
    </dgm:pt>
    <dgm:pt modelId="{474A9EF3-60CC-4EEE-B717-6BEE5587A80A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反复</a:t>
          </a:r>
        </a:p>
      </dgm:t>
    </dgm:pt>
    <dgm:pt modelId="{B21AF13E-EB83-4CDA-83B6-1A956B4135C2}" type="parTrans" cxnId="{00E2766B-3813-4FB8-A34A-BC922A088E05}">
      <dgm:prSet/>
      <dgm:spPr/>
      <dgm:t>
        <a:bodyPr/>
        <a:lstStyle/>
        <a:p>
          <a:endParaRPr lang="zh-CN" altLang="en-US" sz="1600"/>
        </a:p>
      </dgm:t>
    </dgm:pt>
    <dgm:pt modelId="{FCFBD8B5-A5EA-4120-9192-E2BCBCD2F0FE}" type="sibTrans" cxnId="{00E2766B-3813-4FB8-A34A-BC922A088E05}">
      <dgm:prSet/>
      <dgm:spPr/>
      <dgm:t>
        <a:bodyPr/>
        <a:lstStyle/>
        <a:p>
          <a:endParaRPr lang="zh-CN" altLang="en-US" sz="1600"/>
        </a:p>
      </dgm:t>
    </dgm:pt>
    <dgm:pt modelId="{A70FD789-C799-459F-B34F-54F2EFB91B15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设计</a:t>
          </a:r>
        </a:p>
      </dgm:t>
    </dgm:pt>
    <dgm:pt modelId="{4F082C55-8002-4C50-A90D-2AACFA88F3F4}" type="parTrans" cxnId="{A0503E9D-6FED-403D-9157-6D02502162C3}">
      <dgm:prSet/>
      <dgm:spPr/>
      <dgm:t>
        <a:bodyPr/>
        <a:lstStyle/>
        <a:p>
          <a:endParaRPr lang="zh-CN" altLang="en-US" sz="1600"/>
        </a:p>
      </dgm:t>
    </dgm:pt>
    <dgm:pt modelId="{7E757606-A374-4CB9-B7EE-C2D942A9702E}" type="sibTrans" cxnId="{A0503E9D-6FED-403D-9157-6D02502162C3}">
      <dgm:prSet/>
      <dgm:spPr/>
      <dgm:t>
        <a:bodyPr/>
        <a:lstStyle/>
        <a:p>
          <a:endParaRPr lang="zh-CN" altLang="en-US" sz="1600"/>
        </a:p>
      </dgm:t>
    </dgm:pt>
    <dgm:pt modelId="{98FB315C-5C3D-41A3-B462-8BD163864F86}" type="pres">
      <dgm:prSet presAssocID="{EC8B4B93-FD43-4A00-911E-8D1E6B068A57}" presName="Name0" presStyleCnt="0">
        <dgm:presLayoutVars>
          <dgm:chMax val="7"/>
          <dgm:chPref val="5"/>
        </dgm:presLayoutVars>
      </dgm:prSet>
      <dgm:spPr/>
    </dgm:pt>
    <dgm:pt modelId="{1F9948EF-013A-41A0-A4F8-7C995BE43B22}" type="pres">
      <dgm:prSet presAssocID="{EC8B4B93-FD43-4A00-911E-8D1E6B068A57}" presName="arrowNode" presStyleLbl="node1" presStyleIdx="0" presStyleCnt="1"/>
      <dgm:spPr/>
    </dgm:pt>
    <dgm:pt modelId="{23AEA6E8-D9A7-48AC-BF30-53BB23837194}" type="pres">
      <dgm:prSet presAssocID="{FCC1A08C-DD2E-4FEB-BF44-A763E57CFB5F}" presName="txNode1" presStyleLbl="revTx" presStyleIdx="0" presStyleCnt="5" custLinFactNeighborX="-85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CE998-0A9B-4C67-BAF6-CC7DF7EC900B}" type="pres">
      <dgm:prSet presAssocID="{D5611678-6D5F-4AC7-B55C-4FA994D845EE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147861-FB62-4D79-B819-876877EAA047}" type="pres">
      <dgm:prSet presAssocID="{3EB1DD3F-8A8E-4733-8DDC-2C0BF192FEC0}" presName="dotNode2" presStyleCnt="0"/>
      <dgm:spPr/>
    </dgm:pt>
    <dgm:pt modelId="{69CD8E8C-D78D-4B11-89A3-612868463569}" type="pres">
      <dgm:prSet presAssocID="{3EB1DD3F-8A8E-4733-8DDC-2C0BF192FEC0}" presName="dotRepeatNode" presStyleLbl="fgShp" presStyleIdx="0" presStyleCnt="3"/>
      <dgm:spPr/>
      <dgm:t>
        <a:bodyPr/>
        <a:lstStyle/>
        <a:p>
          <a:endParaRPr lang="zh-CN" altLang="en-US"/>
        </a:p>
      </dgm:t>
    </dgm:pt>
    <dgm:pt modelId="{5C0D300F-044B-424D-AA62-3D76C8386874}" type="pres">
      <dgm:prSet presAssocID="{76278D60-D070-4E2A-9BA0-B694D799CA0D}" presName="txNode3" presStyleLbl="revTx" presStyleIdx="2" presStyleCnt="5" custLinFactNeighborX="-23210" custLinFactNeighborY="-285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B705A-664D-47B4-9E1C-981B54E52E24}" type="pres">
      <dgm:prSet presAssocID="{37836E28-DF73-4FF8-B658-DFC6C1693CAC}" presName="dotNode3" presStyleCnt="0"/>
      <dgm:spPr/>
    </dgm:pt>
    <dgm:pt modelId="{DF7B1E52-508C-4ED8-AD31-A7C0DD250403}" type="pres">
      <dgm:prSet presAssocID="{37836E28-DF73-4FF8-B658-DFC6C1693CAC}" presName="dotRepeatNode" presStyleLbl="fgShp" presStyleIdx="1" presStyleCnt="3"/>
      <dgm:spPr/>
      <dgm:t>
        <a:bodyPr/>
        <a:lstStyle/>
        <a:p>
          <a:endParaRPr lang="zh-CN" altLang="en-US"/>
        </a:p>
      </dgm:t>
    </dgm:pt>
    <dgm:pt modelId="{1BABDFA7-C50C-4F0B-A8A6-40629B8AA0D3}" type="pres">
      <dgm:prSet presAssocID="{474A9EF3-60CC-4EEE-B717-6BEE5587A80A}" presName="txNode4" presStyleLbl="revTx" presStyleIdx="3" presStyleCnt="5" custLinFactNeighborX="-97368" custLinFactNeighborY="5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555121-6964-49FA-9279-1D63C7444882}" type="pres">
      <dgm:prSet presAssocID="{FCFBD8B5-A5EA-4120-9192-E2BCBCD2F0FE}" presName="dotNode4" presStyleCnt="0"/>
      <dgm:spPr/>
    </dgm:pt>
    <dgm:pt modelId="{1F3EB2BA-8C72-429C-B195-50453BE8D532}" type="pres">
      <dgm:prSet presAssocID="{FCFBD8B5-A5EA-4120-9192-E2BCBCD2F0FE}" presName="dotRepeatNode" presStyleLbl="fgShp" presStyleIdx="2" presStyleCnt="3"/>
      <dgm:spPr/>
      <dgm:t>
        <a:bodyPr/>
        <a:lstStyle/>
        <a:p>
          <a:endParaRPr lang="zh-CN" altLang="en-US"/>
        </a:p>
      </dgm:t>
    </dgm:pt>
    <dgm:pt modelId="{2DC405F2-685D-4E9D-B450-21D904D2F337}" type="pres">
      <dgm:prSet presAssocID="{A70FD789-C799-459F-B34F-54F2EFB91B15}" presName="txNode5" presStyleLbl="revTx" presStyleIdx="4" presStyleCnt="5" custLinFactY="-76146" custLinFactNeighborX="18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E2766B-3813-4FB8-A34A-BC922A088E05}" srcId="{EC8B4B93-FD43-4A00-911E-8D1E6B068A57}" destId="{474A9EF3-60CC-4EEE-B717-6BEE5587A80A}" srcOrd="3" destOrd="0" parTransId="{B21AF13E-EB83-4CDA-83B6-1A956B4135C2}" sibTransId="{FCFBD8B5-A5EA-4120-9192-E2BCBCD2F0FE}"/>
    <dgm:cxn modelId="{48C85B5C-46CA-44F8-AFCD-9CCD0AA46D02}" type="presOf" srcId="{3EB1DD3F-8A8E-4733-8DDC-2C0BF192FEC0}" destId="{69CD8E8C-D78D-4B11-89A3-612868463569}" srcOrd="0" destOrd="0" presId="urn:microsoft.com/office/officeart/2009/3/layout/DescendingProcess"/>
    <dgm:cxn modelId="{C9B75265-368B-4C97-B90A-72DD7F2D411E}" srcId="{EC8B4B93-FD43-4A00-911E-8D1E6B068A57}" destId="{D5611678-6D5F-4AC7-B55C-4FA994D845EE}" srcOrd="1" destOrd="0" parTransId="{6AD7E082-3915-4EA1-B54C-95A23F7DFC29}" sibTransId="{3EB1DD3F-8A8E-4733-8DDC-2C0BF192FEC0}"/>
    <dgm:cxn modelId="{3C396C58-A0FA-4B13-9377-29ADAC5521D6}" type="presOf" srcId="{A70FD789-C799-459F-B34F-54F2EFB91B15}" destId="{2DC405F2-685D-4E9D-B450-21D904D2F337}" srcOrd="0" destOrd="0" presId="urn:microsoft.com/office/officeart/2009/3/layout/DescendingProcess"/>
    <dgm:cxn modelId="{C142BE78-8956-4A55-9E95-03D30287A1B1}" srcId="{EC8B4B93-FD43-4A00-911E-8D1E6B068A57}" destId="{FCC1A08C-DD2E-4FEB-BF44-A763E57CFB5F}" srcOrd="0" destOrd="0" parTransId="{A0314803-A983-40BE-87C2-2AB3F8F8A1F4}" sibTransId="{6D96491E-84E8-468F-AD9E-BD0780B34105}"/>
    <dgm:cxn modelId="{D31E2DCD-CE8C-435F-9622-BFEBAEB250E8}" type="presOf" srcId="{474A9EF3-60CC-4EEE-B717-6BEE5587A80A}" destId="{1BABDFA7-C50C-4F0B-A8A6-40629B8AA0D3}" srcOrd="0" destOrd="0" presId="urn:microsoft.com/office/officeart/2009/3/layout/DescendingProcess"/>
    <dgm:cxn modelId="{38C084AD-D25C-4F3B-AD92-E2154A82F3C9}" type="presOf" srcId="{76278D60-D070-4E2A-9BA0-B694D799CA0D}" destId="{5C0D300F-044B-424D-AA62-3D76C8386874}" srcOrd="0" destOrd="0" presId="urn:microsoft.com/office/officeart/2009/3/layout/DescendingProcess"/>
    <dgm:cxn modelId="{553FAEBC-FB75-4557-AA31-26D0E8D207AE}" type="presOf" srcId="{EC8B4B93-FD43-4A00-911E-8D1E6B068A57}" destId="{98FB315C-5C3D-41A3-B462-8BD163864F86}" srcOrd="0" destOrd="0" presId="urn:microsoft.com/office/officeart/2009/3/layout/DescendingProcess"/>
    <dgm:cxn modelId="{B2141D00-EF52-48C7-8370-FF9BB9D9562F}" type="presOf" srcId="{FCC1A08C-DD2E-4FEB-BF44-A763E57CFB5F}" destId="{23AEA6E8-D9A7-48AC-BF30-53BB23837194}" srcOrd="0" destOrd="0" presId="urn:microsoft.com/office/officeart/2009/3/layout/DescendingProcess"/>
    <dgm:cxn modelId="{A0503E9D-6FED-403D-9157-6D02502162C3}" srcId="{EC8B4B93-FD43-4A00-911E-8D1E6B068A57}" destId="{A70FD789-C799-459F-B34F-54F2EFB91B15}" srcOrd="4" destOrd="0" parTransId="{4F082C55-8002-4C50-A90D-2AACFA88F3F4}" sibTransId="{7E757606-A374-4CB9-B7EE-C2D942A9702E}"/>
    <dgm:cxn modelId="{58113E0D-BB30-4283-9793-B43FE12220C7}" type="presOf" srcId="{D5611678-6D5F-4AC7-B55C-4FA994D845EE}" destId="{849CE998-0A9B-4C67-BAF6-CC7DF7EC900B}" srcOrd="0" destOrd="0" presId="urn:microsoft.com/office/officeart/2009/3/layout/DescendingProcess"/>
    <dgm:cxn modelId="{C99C4C87-510E-48E4-A821-B21BE3303C54}" type="presOf" srcId="{37836E28-DF73-4FF8-B658-DFC6C1693CAC}" destId="{DF7B1E52-508C-4ED8-AD31-A7C0DD250403}" srcOrd="0" destOrd="0" presId="urn:microsoft.com/office/officeart/2009/3/layout/DescendingProcess"/>
    <dgm:cxn modelId="{2A76A1AF-8270-4CBB-A84F-19A2709C0870}" type="presOf" srcId="{FCFBD8B5-A5EA-4120-9192-E2BCBCD2F0FE}" destId="{1F3EB2BA-8C72-429C-B195-50453BE8D532}" srcOrd="0" destOrd="0" presId="urn:microsoft.com/office/officeart/2009/3/layout/DescendingProcess"/>
    <dgm:cxn modelId="{AC7D0F50-5515-4077-BED6-A737FAC538BB}" srcId="{EC8B4B93-FD43-4A00-911E-8D1E6B068A57}" destId="{76278D60-D070-4E2A-9BA0-B694D799CA0D}" srcOrd="2" destOrd="0" parTransId="{C35B85FB-5306-4D40-902A-E7BE25EBE9ED}" sibTransId="{37836E28-DF73-4FF8-B658-DFC6C1693CAC}"/>
    <dgm:cxn modelId="{B2A3BB82-7711-4259-B19F-42859566330F}" type="presParOf" srcId="{98FB315C-5C3D-41A3-B462-8BD163864F86}" destId="{1F9948EF-013A-41A0-A4F8-7C995BE43B22}" srcOrd="0" destOrd="0" presId="urn:microsoft.com/office/officeart/2009/3/layout/DescendingProcess"/>
    <dgm:cxn modelId="{75C0082C-6F46-4F34-A09F-C4FC59880519}" type="presParOf" srcId="{98FB315C-5C3D-41A3-B462-8BD163864F86}" destId="{23AEA6E8-D9A7-48AC-BF30-53BB23837194}" srcOrd="1" destOrd="0" presId="urn:microsoft.com/office/officeart/2009/3/layout/DescendingProcess"/>
    <dgm:cxn modelId="{9E2D24BC-F015-463B-8B01-A8062A2483D1}" type="presParOf" srcId="{98FB315C-5C3D-41A3-B462-8BD163864F86}" destId="{849CE998-0A9B-4C67-BAF6-CC7DF7EC900B}" srcOrd="2" destOrd="0" presId="urn:microsoft.com/office/officeart/2009/3/layout/DescendingProcess"/>
    <dgm:cxn modelId="{D17782F0-483E-4692-ACEF-C5F170BDD08A}" type="presParOf" srcId="{98FB315C-5C3D-41A3-B462-8BD163864F86}" destId="{98147861-FB62-4D79-B819-876877EAA047}" srcOrd="3" destOrd="0" presId="urn:microsoft.com/office/officeart/2009/3/layout/DescendingProcess"/>
    <dgm:cxn modelId="{B5E2721D-7EB5-4E45-A210-C28FEAE3EAEA}" type="presParOf" srcId="{98147861-FB62-4D79-B819-876877EAA047}" destId="{69CD8E8C-D78D-4B11-89A3-612868463569}" srcOrd="0" destOrd="0" presId="urn:microsoft.com/office/officeart/2009/3/layout/DescendingProcess"/>
    <dgm:cxn modelId="{0E9193A3-D370-415D-94EB-3DC2EC59E4E9}" type="presParOf" srcId="{98FB315C-5C3D-41A3-B462-8BD163864F86}" destId="{5C0D300F-044B-424D-AA62-3D76C8386874}" srcOrd="4" destOrd="0" presId="urn:microsoft.com/office/officeart/2009/3/layout/DescendingProcess"/>
    <dgm:cxn modelId="{83C459E9-5CF2-433F-B0A4-5DC74CFFF9B0}" type="presParOf" srcId="{98FB315C-5C3D-41A3-B462-8BD163864F86}" destId="{C7AB705A-664D-47B4-9E1C-981B54E52E24}" srcOrd="5" destOrd="0" presId="urn:microsoft.com/office/officeart/2009/3/layout/DescendingProcess"/>
    <dgm:cxn modelId="{2FFD5C2C-C4E7-426F-BB71-EEE52B059B94}" type="presParOf" srcId="{C7AB705A-664D-47B4-9E1C-981B54E52E24}" destId="{DF7B1E52-508C-4ED8-AD31-A7C0DD250403}" srcOrd="0" destOrd="0" presId="urn:microsoft.com/office/officeart/2009/3/layout/DescendingProcess"/>
    <dgm:cxn modelId="{7DF995E4-FDBA-40CB-A3B1-24C103714FD8}" type="presParOf" srcId="{98FB315C-5C3D-41A3-B462-8BD163864F86}" destId="{1BABDFA7-C50C-4F0B-A8A6-40629B8AA0D3}" srcOrd="6" destOrd="0" presId="urn:microsoft.com/office/officeart/2009/3/layout/DescendingProcess"/>
    <dgm:cxn modelId="{48BA1AD9-FF4E-42ED-8C6F-5992CF4194FB}" type="presParOf" srcId="{98FB315C-5C3D-41A3-B462-8BD163864F86}" destId="{3B555121-6964-49FA-9279-1D63C7444882}" srcOrd="7" destOrd="0" presId="urn:microsoft.com/office/officeart/2009/3/layout/DescendingProcess"/>
    <dgm:cxn modelId="{1F9C74DC-60A8-47CD-B4D7-D741CB9CD3E8}" type="presParOf" srcId="{3B555121-6964-49FA-9279-1D63C7444882}" destId="{1F3EB2BA-8C72-429C-B195-50453BE8D532}" srcOrd="0" destOrd="0" presId="urn:microsoft.com/office/officeart/2009/3/layout/DescendingProcess"/>
    <dgm:cxn modelId="{C2217CAF-D712-4E7C-8456-B4084FE1CF25}" type="presParOf" srcId="{98FB315C-5C3D-41A3-B462-8BD163864F86}" destId="{2DC405F2-685D-4E9D-B450-21D904D2F337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了解</a:t>
          </a:r>
          <a:r>
            <a:rPr lang="en-US" altLang="zh-CN" sz="1600" dirty="0" smtClean="0">
              <a:solidFill>
                <a:srgbClr val="FF0000"/>
              </a:solidFill>
            </a:rPr>
            <a:t>NEO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83EF2B-3ADD-4120-B285-FE96F9A1289B}" type="presOf" srcId="{3D90D6B5-8046-4F8A-BBF1-8E3B6E18F0B6}" destId="{C80F4129-DF42-4AC4-B312-C7A080B52215}" srcOrd="0" destOrd="0" presId="urn:microsoft.com/office/officeart/2005/8/layout/chevron1"/>
    <dgm:cxn modelId="{4701F0E9-6012-4BBF-B366-FC94C8526778}" type="presOf" srcId="{429A553E-4927-4A6C-AA3C-27EA0AABFE0C}" destId="{5F5B2B63-538C-467E-8086-9A0F04BB5F6F}" srcOrd="0" destOrd="0" presId="urn:microsoft.com/office/officeart/2005/8/layout/chevron1"/>
    <dgm:cxn modelId="{67E7147F-F412-4DFC-B14E-2D577BF75679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19F79ED1-8080-444D-BEC6-0F7E53E869E3}" type="presOf" srcId="{BE64ECC1-567E-446F-875E-6E697D6D311C}" destId="{8847B51F-AB6E-494A-818B-504D0E5A1992}" srcOrd="0" destOrd="0" presId="urn:microsoft.com/office/officeart/2005/8/layout/chevron1"/>
    <dgm:cxn modelId="{602CD442-A8EF-4187-B6A2-F895C5DA5336}" type="presOf" srcId="{327DE6BD-EEB9-4DE9-83E6-C79B50C3B84D}" destId="{54646C60-F6F0-4229-B3F3-A55AB4C680B4}" srcOrd="0" destOrd="0" presId="urn:microsoft.com/office/officeart/2005/8/layout/chevron1"/>
    <dgm:cxn modelId="{B562E4C1-B731-4935-9DC1-0978C6B492D3}" type="presParOf" srcId="{5F5B2B63-538C-467E-8086-9A0F04BB5F6F}" destId="{54646C60-F6F0-4229-B3F3-A55AB4C680B4}" srcOrd="0" destOrd="0" presId="urn:microsoft.com/office/officeart/2005/8/layout/chevron1"/>
    <dgm:cxn modelId="{B18B6FC9-647C-46C6-918B-8459E2781D72}" type="presParOf" srcId="{5F5B2B63-538C-467E-8086-9A0F04BB5F6F}" destId="{51EFA14A-E594-4948-83E6-79AA995E7A10}" srcOrd="1" destOrd="0" presId="urn:microsoft.com/office/officeart/2005/8/layout/chevron1"/>
    <dgm:cxn modelId="{170D853F-B916-441E-9874-AC6FBD8D5A94}" type="presParOf" srcId="{5F5B2B63-538C-467E-8086-9A0F04BB5F6F}" destId="{C80F4129-DF42-4AC4-B312-C7A080B52215}" srcOrd="2" destOrd="0" presId="urn:microsoft.com/office/officeart/2005/8/layout/chevron1"/>
    <dgm:cxn modelId="{48834588-7D0D-46DA-9B8C-73DFC4050876}" type="presParOf" srcId="{5F5B2B63-538C-467E-8086-9A0F04BB5F6F}" destId="{F4A805A1-71A7-4CB7-ABC1-64C1C31BBE8C}" srcOrd="3" destOrd="0" presId="urn:microsoft.com/office/officeart/2005/8/layout/chevron1"/>
    <dgm:cxn modelId="{10959D5A-0FA6-4CD3-88E5-189ECBAF8DDE}" type="presParOf" srcId="{5F5B2B63-538C-467E-8086-9A0F04BB5F6F}" destId="{36F369E2-45BF-4619-ACF0-CCB659C1A07E}" srcOrd="4" destOrd="0" presId="urn:microsoft.com/office/officeart/2005/8/layout/chevron1"/>
    <dgm:cxn modelId="{DD440665-273D-41E8-B15C-5F990EAD56DA}" type="presParOf" srcId="{5F5B2B63-538C-467E-8086-9A0F04BB5F6F}" destId="{79823AB3-E9F3-43FE-8169-403C38BB59A1}" srcOrd="5" destOrd="0" presId="urn:microsoft.com/office/officeart/2005/8/layout/chevron1"/>
    <dgm:cxn modelId="{B4AAC4A4-95D6-4540-A397-22E11F867839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了解</a:t>
          </a:r>
          <a:r>
            <a:rPr lang="en-US" altLang="zh-CN" sz="1600" dirty="0" smtClean="0">
              <a:solidFill>
                <a:srgbClr val="FF0000"/>
              </a:solidFill>
            </a:rPr>
            <a:t>NEO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DC840A-89EF-4767-8A65-0731F92D5429}" type="presOf" srcId="{327DE6BD-EEB9-4DE9-83E6-C79B50C3B84D}" destId="{54646C60-F6F0-4229-B3F3-A55AB4C680B4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C18519B1-C878-48DB-BF01-2EF742F10758}" type="presOf" srcId="{429A553E-4927-4A6C-AA3C-27EA0AABFE0C}" destId="{5F5B2B63-538C-467E-8086-9A0F04BB5F6F}" srcOrd="0" destOrd="0" presId="urn:microsoft.com/office/officeart/2005/8/layout/chevron1"/>
    <dgm:cxn modelId="{23B483AA-0CD5-4C36-9CC5-61F3DF35A68C}" type="presOf" srcId="{3D90D6B5-8046-4F8A-BBF1-8E3B6E18F0B6}" destId="{C80F4129-DF42-4AC4-B312-C7A080B52215}" srcOrd="0" destOrd="0" presId="urn:microsoft.com/office/officeart/2005/8/layout/chevron1"/>
    <dgm:cxn modelId="{1A5F2491-1A8C-483B-83E1-BF9CF2EB7174}" type="presOf" srcId="{C7BBB755-5A98-4DF7-95F9-C06DE6E31096}" destId="{36F369E2-45BF-4619-ACF0-CCB659C1A07E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0125D5EA-1BC3-49BB-AEC0-7A53026BBFF7}" type="presOf" srcId="{BE64ECC1-567E-446F-875E-6E697D6D311C}" destId="{8847B51F-AB6E-494A-818B-504D0E5A1992}" srcOrd="0" destOrd="0" presId="urn:microsoft.com/office/officeart/2005/8/layout/chevron1"/>
    <dgm:cxn modelId="{6179F324-C5BE-4E57-8D3E-AB05240746EA}" type="presParOf" srcId="{5F5B2B63-538C-467E-8086-9A0F04BB5F6F}" destId="{54646C60-F6F0-4229-B3F3-A55AB4C680B4}" srcOrd="0" destOrd="0" presId="urn:microsoft.com/office/officeart/2005/8/layout/chevron1"/>
    <dgm:cxn modelId="{C99AFB4E-2D0C-46CA-9A59-C70EF6D89CED}" type="presParOf" srcId="{5F5B2B63-538C-467E-8086-9A0F04BB5F6F}" destId="{51EFA14A-E594-4948-83E6-79AA995E7A10}" srcOrd="1" destOrd="0" presId="urn:microsoft.com/office/officeart/2005/8/layout/chevron1"/>
    <dgm:cxn modelId="{43E50D72-95B5-4C47-8382-A7743521F929}" type="presParOf" srcId="{5F5B2B63-538C-467E-8086-9A0F04BB5F6F}" destId="{C80F4129-DF42-4AC4-B312-C7A080B52215}" srcOrd="2" destOrd="0" presId="urn:microsoft.com/office/officeart/2005/8/layout/chevron1"/>
    <dgm:cxn modelId="{2AD5A128-CC0F-4756-B523-144FBEBD2DFC}" type="presParOf" srcId="{5F5B2B63-538C-467E-8086-9A0F04BB5F6F}" destId="{F4A805A1-71A7-4CB7-ABC1-64C1C31BBE8C}" srcOrd="3" destOrd="0" presId="urn:microsoft.com/office/officeart/2005/8/layout/chevron1"/>
    <dgm:cxn modelId="{32B4C93A-A3D1-4747-AAA3-6961099B0540}" type="presParOf" srcId="{5F5B2B63-538C-467E-8086-9A0F04BB5F6F}" destId="{36F369E2-45BF-4619-ACF0-CCB659C1A07E}" srcOrd="4" destOrd="0" presId="urn:microsoft.com/office/officeart/2005/8/layout/chevron1"/>
    <dgm:cxn modelId="{DA6EDF5C-0762-43CA-8885-024E695F63A6}" type="presParOf" srcId="{5F5B2B63-538C-467E-8086-9A0F04BB5F6F}" destId="{79823AB3-E9F3-43FE-8169-403C38BB59A1}" srcOrd="5" destOrd="0" presId="urn:microsoft.com/office/officeart/2005/8/layout/chevron1"/>
    <dgm:cxn modelId="{AF858C1B-FE5F-4B87-943E-71F2D08F31F6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62CF33-9F10-49F5-91D9-391B06AED32B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DD70C2-FFC4-49FF-8098-A5FB3043B87A}">
      <dgm:prSet phldrT="[文本]"/>
      <dgm:spPr/>
      <dgm:t>
        <a:bodyPr/>
        <a:lstStyle/>
        <a:p>
          <a:r>
            <a:rPr lang="zh-CN" altLang="en-US" dirty="0" smtClean="0"/>
            <a:t>共识过程</a:t>
          </a:r>
          <a:endParaRPr lang="zh-CN" altLang="en-US" dirty="0"/>
        </a:p>
      </dgm:t>
    </dgm:pt>
    <dgm:pt modelId="{E78BA7C9-774E-42B4-8B44-44D256398DD3}" type="parTrans" cxnId="{93CEC595-2DE9-4BA5-AE89-516C792EE5E9}">
      <dgm:prSet/>
      <dgm:spPr/>
      <dgm:t>
        <a:bodyPr/>
        <a:lstStyle/>
        <a:p>
          <a:endParaRPr lang="zh-CN" altLang="en-US"/>
        </a:p>
      </dgm:t>
    </dgm:pt>
    <dgm:pt modelId="{DDC59F66-D701-4F45-9772-06362D902FDD}" type="sibTrans" cxnId="{93CEC595-2DE9-4BA5-AE89-516C792EE5E9}">
      <dgm:prSet/>
      <dgm:spPr/>
      <dgm:t>
        <a:bodyPr/>
        <a:lstStyle/>
        <a:p>
          <a:endParaRPr lang="zh-CN" altLang="en-US"/>
        </a:p>
      </dgm:t>
    </dgm:pt>
    <dgm:pt modelId="{9BEFAF63-5E35-4016-91E6-6279468D5C6F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X</a:t>
          </a:r>
          <a:endParaRPr lang="zh-CN" altLang="en-US" dirty="0"/>
        </a:p>
      </dgm:t>
    </dgm:pt>
    <dgm:pt modelId="{257D8013-68FE-40AC-8591-068BC8F5731F}" type="parTrans" cxnId="{87F56C82-642B-4BD7-A2DE-A4C3D5B6E7A2}">
      <dgm:prSet/>
      <dgm:spPr/>
      <dgm:t>
        <a:bodyPr/>
        <a:lstStyle/>
        <a:p>
          <a:endParaRPr lang="zh-CN" altLang="en-US"/>
        </a:p>
      </dgm:t>
    </dgm:pt>
    <dgm:pt modelId="{8F7DE9C2-BD1F-4B47-83B9-055D665C0CA9}" type="sibTrans" cxnId="{87F56C82-642B-4BD7-A2DE-A4C3D5B6E7A2}">
      <dgm:prSet/>
      <dgm:spPr/>
      <dgm:t>
        <a:bodyPr/>
        <a:lstStyle/>
        <a:p>
          <a:endParaRPr lang="zh-CN" altLang="en-US"/>
        </a:p>
      </dgm:t>
    </dgm:pt>
    <dgm:pt modelId="{49709DCA-4C9D-4CBF-BCA9-134A226FAA9C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Y</a:t>
          </a:r>
          <a:endParaRPr lang="zh-CN" altLang="en-US" dirty="0"/>
        </a:p>
      </dgm:t>
    </dgm:pt>
    <dgm:pt modelId="{BB3D844B-D30C-48D8-B2C6-88DDFDD5495C}" type="parTrans" cxnId="{9E231E03-FD49-44B4-A3F2-3E8FABB0795F}">
      <dgm:prSet/>
      <dgm:spPr/>
      <dgm:t>
        <a:bodyPr/>
        <a:lstStyle/>
        <a:p>
          <a:endParaRPr lang="zh-CN" altLang="en-US"/>
        </a:p>
      </dgm:t>
    </dgm:pt>
    <dgm:pt modelId="{54609C74-F81E-47E7-BD4E-8C362E2393ED}" type="sibTrans" cxnId="{9E231E03-FD49-44B4-A3F2-3E8FABB0795F}">
      <dgm:prSet/>
      <dgm:spPr/>
      <dgm:t>
        <a:bodyPr/>
        <a:lstStyle/>
        <a:p>
          <a:endParaRPr lang="zh-CN" altLang="en-US"/>
        </a:p>
      </dgm:t>
    </dgm:pt>
    <dgm:pt modelId="{97AA0A49-0B6C-4D37-BF85-3170610947CD}">
      <dgm:prSet phldrT="[文本]"/>
      <dgm:spPr/>
      <dgm:t>
        <a:bodyPr/>
        <a:lstStyle/>
        <a:p>
          <a:endParaRPr lang="zh-CN" altLang="en-US"/>
        </a:p>
      </dgm:t>
    </dgm:pt>
    <dgm:pt modelId="{23C84A4D-FFDD-4331-958C-C1A5A1CBD18F}" type="parTrans" cxnId="{55CB1E99-DA4E-4610-99E1-8AD7B1F1099F}">
      <dgm:prSet/>
      <dgm:spPr/>
      <dgm:t>
        <a:bodyPr/>
        <a:lstStyle/>
        <a:p>
          <a:endParaRPr lang="zh-CN" altLang="en-US"/>
        </a:p>
      </dgm:t>
    </dgm:pt>
    <dgm:pt modelId="{ADC0D25D-06DC-4D92-9278-D38AEEDE5150}" type="sibTrans" cxnId="{55CB1E99-DA4E-4610-99E1-8AD7B1F1099F}">
      <dgm:prSet/>
      <dgm:spPr/>
      <dgm:t>
        <a:bodyPr/>
        <a:lstStyle/>
        <a:p>
          <a:endParaRPr lang="zh-CN" altLang="en-US"/>
        </a:p>
      </dgm:t>
    </dgm:pt>
    <dgm:pt modelId="{179A37E4-1863-4B04-B06D-819BE6561696}">
      <dgm:prSet phldrT="[文本]" phldr="1"/>
      <dgm:spPr/>
      <dgm:t>
        <a:bodyPr/>
        <a:lstStyle/>
        <a:p>
          <a:endParaRPr lang="zh-CN" altLang="en-US" dirty="0"/>
        </a:p>
      </dgm:t>
    </dgm:pt>
    <dgm:pt modelId="{008E98A2-1D84-4997-A96B-19C869D1ED4E}" type="parTrans" cxnId="{9824441C-6204-48CC-AA42-8C031758360B}">
      <dgm:prSet/>
      <dgm:spPr/>
      <dgm:t>
        <a:bodyPr/>
        <a:lstStyle/>
        <a:p>
          <a:endParaRPr lang="zh-CN" altLang="en-US"/>
        </a:p>
      </dgm:t>
    </dgm:pt>
    <dgm:pt modelId="{F10512C2-8D24-47A2-AA0A-3729557D6A30}" type="sibTrans" cxnId="{9824441C-6204-48CC-AA42-8C031758360B}">
      <dgm:prSet/>
      <dgm:spPr/>
      <dgm:t>
        <a:bodyPr/>
        <a:lstStyle/>
        <a:p>
          <a:endParaRPr lang="zh-CN" altLang="en-US"/>
        </a:p>
      </dgm:t>
    </dgm:pt>
    <dgm:pt modelId="{157371CC-9E0F-4706-8830-B2D8C30C8133}">
      <dgm:prSet phldrT="[文本]" phldr="1"/>
      <dgm:spPr/>
      <dgm:t>
        <a:bodyPr/>
        <a:lstStyle/>
        <a:p>
          <a:endParaRPr lang="zh-CN" altLang="en-US"/>
        </a:p>
      </dgm:t>
    </dgm:pt>
    <dgm:pt modelId="{78E428BF-B9BB-4F6C-B2E9-7FABF0F2C2C3}" type="parTrans" cxnId="{1362A7B6-15EF-4CA6-8755-0FB1A88DC78D}">
      <dgm:prSet/>
      <dgm:spPr/>
      <dgm:t>
        <a:bodyPr/>
        <a:lstStyle/>
        <a:p>
          <a:endParaRPr lang="zh-CN" altLang="en-US"/>
        </a:p>
      </dgm:t>
    </dgm:pt>
    <dgm:pt modelId="{013FDACA-7F67-4CE7-9194-73C975A880B5}" type="sibTrans" cxnId="{1362A7B6-15EF-4CA6-8755-0FB1A88DC78D}">
      <dgm:prSet/>
      <dgm:spPr/>
      <dgm:t>
        <a:bodyPr/>
        <a:lstStyle/>
        <a:p>
          <a:endParaRPr lang="zh-CN" altLang="en-US"/>
        </a:p>
      </dgm:t>
    </dgm:pt>
    <dgm:pt modelId="{DEC5232D-0112-4C5F-AEC2-A43C2DBCF9BB}">
      <dgm:prSet phldrT="[文本]" phldr="1"/>
      <dgm:spPr/>
      <dgm:t>
        <a:bodyPr/>
        <a:lstStyle/>
        <a:p>
          <a:endParaRPr lang="zh-CN" altLang="en-US"/>
        </a:p>
      </dgm:t>
    </dgm:pt>
    <dgm:pt modelId="{C5243840-D473-4BBD-815F-FFB6E013095E}" type="parTrans" cxnId="{A09351A7-B988-442B-AB08-13D22B9AFF33}">
      <dgm:prSet/>
      <dgm:spPr/>
      <dgm:t>
        <a:bodyPr/>
        <a:lstStyle/>
        <a:p>
          <a:endParaRPr lang="zh-CN" altLang="en-US"/>
        </a:p>
      </dgm:t>
    </dgm:pt>
    <dgm:pt modelId="{A18682D0-1CDD-455D-B63E-9CD054C8694B}" type="sibTrans" cxnId="{A09351A7-B988-442B-AB08-13D22B9AFF33}">
      <dgm:prSet/>
      <dgm:spPr/>
      <dgm:t>
        <a:bodyPr/>
        <a:lstStyle/>
        <a:p>
          <a:endParaRPr lang="zh-CN" altLang="en-US"/>
        </a:p>
      </dgm:t>
    </dgm:pt>
    <dgm:pt modelId="{014C9E6A-641D-403C-B6CC-D64D3851C7CF}">
      <dgm:prSet phldrT="[文本]" phldr="1"/>
      <dgm:spPr/>
      <dgm:t>
        <a:bodyPr/>
        <a:lstStyle/>
        <a:p>
          <a:endParaRPr lang="zh-CN" altLang="en-US"/>
        </a:p>
      </dgm:t>
    </dgm:pt>
    <dgm:pt modelId="{99D7AB89-8601-4D08-BDCD-FF9ECB53927B}" type="parTrans" cxnId="{6B757CF1-F5CF-4C34-AF0D-88FD2F17612D}">
      <dgm:prSet/>
      <dgm:spPr/>
      <dgm:t>
        <a:bodyPr/>
        <a:lstStyle/>
        <a:p>
          <a:endParaRPr lang="zh-CN" altLang="en-US"/>
        </a:p>
      </dgm:t>
    </dgm:pt>
    <dgm:pt modelId="{7619EF3A-2AD2-4CCE-B5A8-0C63B8D9458A}" type="sibTrans" cxnId="{6B757CF1-F5CF-4C34-AF0D-88FD2F17612D}">
      <dgm:prSet/>
      <dgm:spPr/>
      <dgm:t>
        <a:bodyPr/>
        <a:lstStyle/>
        <a:p>
          <a:endParaRPr lang="zh-CN" altLang="en-US"/>
        </a:p>
      </dgm:t>
    </dgm:pt>
    <dgm:pt modelId="{661D9F51-E91E-4A4E-8ABD-92081F71AB4F}">
      <dgm:prSet phldrT="[文本]" phldr="1"/>
      <dgm:spPr/>
      <dgm:t>
        <a:bodyPr/>
        <a:lstStyle/>
        <a:p>
          <a:endParaRPr lang="zh-CN" altLang="en-US"/>
        </a:p>
      </dgm:t>
    </dgm:pt>
    <dgm:pt modelId="{B9F775AC-EE1C-4143-8662-52F7102AD6B5}" type="parTrans" cxnId="{3680F70D-52C0-45DC-9B9E-F7951C585254}">
      <dgm:prSet/>
      <dgm:spPr/>
      <dgm:t>
        <a:bodyPr/>
        <a:lstStyle/>
        <a:p>
          <a:endParaRPr lang="zh-CN" altLang="en-US"/>
        </a:p>
      </dgm:t>
    </dgm:pt>
    <dgm:pt modelId="{836AB747-CCCD-4274-A7FF-66C34B181008}" type="sibTrans" cxnId="{3680F70D-52C0-45DC-9B9E-F7951C585254}">
      <dgm:prSet/>
      <dgm:spPr/>
      <dgm:t>
        <a:bodyPr/>
        <a:lstStyle/>
        <a:p>
          <a:endParaRPr lang="zh-CN" altLang="en-US"/>
        </a:p>
      </dgm:t>
    </dgm:pt>
    <dgm:pt modelId="{34AF8ABF-B167-4FB9-A7E7-01A41A23E024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Z</a:t>
          </a:r>
          <a:endParaRPr lang="zh-CN" altLang="en-US" dirty="0"/>
        </a:p>
      </dgm:t>
    </dgm:pt>
    <dgm:pt modelId="{C03EFE75-A1D1-48CE-9403-CF3A58DADDF2}" type="parTrans" cxnId="{2DBBAFCC-6B10-485C-9D99-B107C27810D3}">
      <dgm:prSet/>
      <dgm:spPr/>
      <dgm:t>
        <a:bodyPr/>
        <a:lstStyle/>
        <a:p>
          <a:endParaRPr lang="zh-CN" altLang="en-US"/>
        </a:p>
      </dgm:t>
    </dgm:pt>
    <dgm:pt modelId="{0942B053-0B82-41B2-9F5D-EB649F92E79F}" type="sibTrans" cxnId="{2DBBAFCC-6B10-485C-9D99-B107C27810D3}">
      <dgm:prSet/>
      <dgm:spPr/>
      <dgm:t>
        <a:bodyPr/>
        <a:lstStyle/>
        <a:p>
          <a:endParaRPr lang="zh-CN" altLang="en-US"/>
        </a:p>
      </dgm:t>
    </dgm:pt>
    <dgm:pt modelId="{90264236-503C-4966-A451-D6653798DA10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6056E3BD-5AE8-45AD-869D-AB002738A5CA}" type="parTrans" cxnId="{9F58C5B7-00C7-4551-913A-D4C273C86459}">
      <dgm:prSet/>
      <dgm:spPr/>
      <dgm:t>
        <a:bodyPr/>
        <a:lstStyle/>
        <a:p>
          <a:endParaRPr lang="zh-CN" altLang="en-US"/>
        </a:p>
      </dgm:t>
    </dgm:pt>
    <dgm:pt modelId="{60450773-D275-4A32-958E-72720D408CC0}" type="sibTrans" cxnId="{9F58C5B7-00C7-4551-913A-D4C273C86459}">
      <dgm:prSet/>
      <dgm:spPr/>
      <dgm:t>
        <a:bodyPr/>
        <a:lstStyle/>
        <a:p>
          <a:endParaRPr lang="zh-CN" altLang="en-US"/>
        </a:p>
      </dgm:t>
    </dgm:pt>
    <dgm:pt modelId="{73DC729E-4397-46B6-9221-BC9ECD882601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4F61A48E-BD51-4D93-A2F1-84FBEC4DC39C}" type="parTrans" cxnId="{14733EF3-8A9B-4EA2-843B-54B130F93475}">
      <dgm:prSet/>
      <dgm:spPr/>
      <dgm:t>
        <a:bodyPr/>
        <a:lstStyle/>
        <a:p>
          <a:endParaRPr lang="zh-CN" altLang="en-US"/>
        </a:p>
      </dgm:t>
    </dgm:pt>
    <dgm:pt modelId="{D2257146-5BB8-41EE-BB2B-CCF7FE4EA2CA}" type="sibTrans" cxnId="{14733EF3-8A9B-4EA2-843B-54B130F93475}">
      <dgm:prSet/>
      <dgm:spPr/>
      <dgm:t>
        <a:bodyPr/>
        <a:lstStyle/>
        <a:p>
          <a:endParaRPr lang="zh-CN" altLang="en-US"/>
        </a:p>
      </dgm:t>
    </dgm:pt>
    <dgm:pt modelId="{F0C57B70-D5A8-4382-A2AC-4B9E6DA97463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C</a:t>
          </a:r>
          <a:endParaRPr lang="zh-CN" altLang="en-US" dirty="0"/>
        </a:p>
      </dgm:t>
    </dgm:pt>
    <dgm:pt modelId="{D12E6A28-99FC-4AFC-8832-D7D1F35E1862}" type="parTrans" cxnId="{66670069-8606-42B4-B853-231115834BC4}">
      <dgm:prSet/>
      <dgm:spPr/>
      <dgm:t>
        <a:bodyPr/>
        <a:lstStyle/>
        <a:p>
          <a:endParaRPr lang="zh-CN" altLang="en-US"/>
        </a:p>
      </dgm:t>
    </dgm:pt>
    <dgm:pt modelId="{65D173DF-5DE7-452E-A5A1-5E6FEE1825A5}" type="sibTrans" cxnId="{66670069-8606-42B4-B853-231115834BC4}">
      <dgm:prSet/>
      <dgm:spPr/>
      <dgm:t>
        <a:bodyPr/>
        <a:lstStyle/>
        <a:p>
          <a:endParaRPr lang="zh-CN" altLang="en-US"/>
        </a:p>
      </dgm:t>
    </dgm:pt>
    <dgm:pt modelId="{784610D2-771E-46ED-95A2-42B3A9FB2EFC}" type="pres">
      <dgm:prSet presAssocID="{5D62CF33-9F10-49F5-91D9-391B06AED32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40D49A-7908-48A4-B4FA-A5746325F003}" type="pres">
      <dgm:prSet presAssocID="{80DD70C2-FFC4-49FF-8098-A5FB3043B87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9BBE521-C7F7-4948-B976-6655BB9B6864}" type="pres">
      <dgm:prSet presAssocID="{9BEFAF63-5E35-4016-91E6-6279468D5C6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853E9-470E-46F6-9C06-247D790E9A18}" type="pres">
      <dgm:prSet presAssocID="{9BEFAF63-5E35-4016-91E6-6279468D5C6F}" presName="dummy" presStyleCnt="0"/>
      <dgm:spPr/>
    </dgm:pt>
    <dgm:pt modelId="{FB7E5DDD-AA34-480C-82E1-45BEBD91CAD3}" type="pres">
      <dgm:prSet presAssocID="{8F7DE9C2-BD1F-4B47-83B9-055D665C0CA9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6424E6BC-23B2-41ED-8A7B-C8A0ED331445}" type="pres">
      <dgm:prSet presAssocID="{49709DCA-4C9D-4CBF-BCA9-134A226FAA9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027202-E89B-4805-AFBD-3EF742CAA63F}" type="pres">
      <dgm:prSet presAssocID="{49709DCA-4C9D-4CBF-BCA9-134A226FAA9C}" presName="dummy" presStyleCnt="0"/>
      <dgm:spPr/>
    </dgm:pt>
    <dgm:pt modelId="{CA50601D-3965-4EA1-B319-6B91C6821DD5}" type="pres">
      <dgm:prSet presAssocID="{54609C74-F81E-47E7-BD4E-8C362E2393ED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E30E72C-8614-49EC-85C0-401881C9B399}" type="pres">
      <dgm:prSet presAssocID="{34AF8ABF-B167-4FB9-A7E7-01A41A23E02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58529-CBA6-4E62-A60A-613289F200E6}" type="pres">
      <dgm:prSet presAssocID="{34AF8ABF-B167-4FB9-A7E7-01A41A23E024}" presName="dummy" presStyleCnt="0"/>
      <dgm:spPr/>
    </dgm:pt>
    <dgm:pt modelId="{9A8FDB3A-88B3-4700-B4FC-2795DEC4053B}" type="pres">
      <dgm:prSet presAssocID="{0942B053-0B82-41B2-9F5D-EB649F92E79F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4F7E219-D066-4568-89E4-83E32FEF4FA8}" type="pres">
      <dgm:prSet presAssocID="{90264236-503C-4966-A451-D6653798DA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96626-EC5C-418E-82F8-C4AE8E448CAC}" type="pres">
      <dgm:prSet presAssocID="{90264236-503C-4966-A451-D6653798DA10}" presName="dummy" presStyleCnt="0"/>
      <dgm:spPr/>
    </dgm:pt>
    <dgm:pt modelId="{11E1029E-8EA7-4A9B-B514-2D2BA2F84099}" type="pres">
      <dgm:prSet presAssocID="{60450773-D275-4A32-958E-72720D408CC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659540E1-777C-44A2-BB6A-6D2015056F75}" type="pres">
      <dgm:prSet presAssocID="{73DC729E-4397-46B6-9221-BC9ECD88260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DD2CC-0F47-43FA-AEA4-0C15A3CB446E}" type="pres">
      <dgm:prSet presAssocID="{73DC729E-4397-46B6-9221-BC9ECD882601}" presName="dummy" presStyleCnt="0"/>
      <dgm:spPr/>
    </dgm:pt>
    <dgm:pt modelId="{D507ED1A-67FF-4387-9EFA-CC6DEA2980C9}" type="pres">
      <dgm:prSet presAssocID="{D2257146-5BB8-41EE-BB2B-CCF7FE4EA2CA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16663363-0E2B-4CA7-92D1-E70E29DA8D77}" type="pres">
      <dgm:prSet presAssocID="{F0C57B70-D5A8-4382-A2AC-4B9E6DA97463}" presName="node" presStyleLbl="node1" presStyleIdx="5" presStyleCnt="6" custRadScaleRad="95917" custRadScaleInc="-22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215E3-96FA-471D-AE60-F6E76747FA6C}" type="pres">
      <dgm:prSet presAssocID="{F0C57B70-D5A8-4382-A2AC-4B9E6DA97463}" presName="dummy" presStyleCnt="0"/>
      <dgm:spPr/>
    </dgm:pt>
    <dgm:pt modelId="{13BDABEF-9CC6-4DB8-846C-CDBA8930E709}" type="pres">
      <dgm:prSet presAssocID="{65D173DF-5DE7-452E-A5A1-5E6FEE1825A5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DB9F5B34-86C4-4145-8FA0-00B906D6C10D}" type="presOf" srcId="{90264236-503C-4966-A451-D6653798DA10}" destId="{74F7E219-D066-4568-89E4-83E32FEF4FA8}" srcOrd="0" destOrd="0" presId="urn:microsoft.com/office/officeart/2005/8/layout/radial6"/>
    <dgm:cxn modelId="{A09351A7-B988-442B-AB08-13D22B9AFF33}" srcId="{5D62CF33-9F10-49F5-91D9-391B06AED32B}" destId="{DEC5232D-0112-4C5F-AEC2-A43C2DBCF9BB}" srcOrd="2" destOrd="0" parTransId="{C5243840-D473-4BBD-815F-FFB6E013095E}" sibTransId="{A18682D0-1CDD-455D-B63E-9CD054C8694B}"/>
    <dgm:cxn modelId="{1362A7B6-15EF-4CA6-8755-0FB1A88DC78D}" srcId="{97AA0A49-0B6C-4D37-BF85-3170610947CD}" destId="{157371CC-9E0F-4706-8830-B2D8C30C8133}" srcOrd="1" destOrd="0" parTransId="{78E428BF-B9BB-4F6C-B2E9-7FABF0F2C2C3}" sibTransId="{013FDACA-7F67-4CE7-9194-73C975A880B5}"/>
    <dgm:cxn modelId="{66670069-8606-42B4-B853-231115834BC4}" srcId="{80DD70C2-FFC4-49FF-8098-A5FB3043B87A}" destId="{F0C57B70-D5A8-4382-A2AC-4B9E6DA97463}" srcOrd="5" destOrd="0" parTransId="{D12E6A28-99FC-4AFC-8832-D7D1F35E1862}" sibTransId="{65D173DF-5DE7-452E-A5A1-5E6FEE1825A5}"/>
    <dgm:cxn modelId="{93CEC595-2DE9-4BA5-AE89-516C792EE5E9}" srcId="{5D62CF33-9F10-49F5-91D9-391B06AED32B}" destId="{80DD70C2-FFC4-49FF-8098-A5FB3043B87A}" srcOrd="0" destOrd="0" parTransId="{E78BA7C9-774E-42B4-8B44-44D256398DD3}" sibTransId="{DDC59F66-D701-4F45-9772-06362D902FDD}"/>
    <dgm:cxn modelId="{8EA4AD90-6512-4C13-A885-0C50EAF84AB5}" type="presOf" srcId="{80DD70C2-FFC4-49FF-8098-A5FB3043B87A}" destId="{9240D49A-7908-48A4-B4FA-A5746325F003}" srcOrd="0" destOrd="0" presId="urn:microsoft.com/office/officeart/2005/8/layout/radial6"/>
    <dgm:cxn modelId="{FC4D5A03-2EA7-4C66-A93B-62C15412E387}" type="presOf" srcId="{D2257146-5BB8-41EE-BB2B-CCF7FE4EA2CA}" destId="{D507ED1A-67FF-4387-9EFA-CC6DEA2980C9}" srcOrd="0" destOrd="0" presId="urn:microsoft.com/office/officeart/2005/8/layout/radial6"/>
    <dgm:cxn modelId="{3AB34BF9-CD74-4BF0-B6CC-92D2BDF3B3B9}" type="presOf" srcId="{65D173DF-5DE7-452E-A5A1-5E6FEE1825A5}" destId="{13BDABEF-9CC6-4DB8-846C-CDBA8930E709}" srcOrd="0" destOrd="0" presId="urn:microsoft.com/office/officeart/2005/8/layout/radial6"/>
    <dgm:cxn modelId="{55CB1E99-DA4E-4610-99E1-8AD7B1F1099F}" srcId="{5D62CF33-9F10-49F5-91D9-391B06AED32B}" destId="{97AA0A49-0B6C-4D37-BF85-3170610947CD}" srcOrd="1" destOrd="0" parTransId="{23C84A4D-FFDD-4331-958C-C1A5A1CBD18F}" sibTransId="{ADC0D25D-06DC-4D92-9278-D38AEEDE5150}"/>
    <dgm:cxn modelId="{1FAE1221-1096-48F7-A631-9A469BC4625A}" type="presOf" srcId="{54609C74-F81E-47E7-BD4E-8C362E2393ED}" destId="{CA50601D-3965-4EA1-B319-6B91C6821DD5}" srcOrd="0" destOrd="0" presId="urn:microsoft.com/office/officeart/2005/8/layout/radial6"/>
    <dgm:cxn modelId="{C47A8779-0A3C-46B9-9651-16DA6F099B42}" type="presOf" srcId="{34AF8ABF-B167-4FB9-A7E7-01A41A23E024}" destId="{2E30E72C-8614-49EC-85C0-401881C9B399}" srcOrd="0" destOrd="0" presId="urn:microsoft.com/office/officeart/2005/8/layout/radial6"/>
    <dgm:cxn modelId="{05291BFB-E462-4E7C-A320-C92BE24ACE92}" type="presOf" srcId="{49709DCA-4C9D-4CBF-BCA9-134A226FAA9C}" destId="{6424E6BC-23B2-41ED-8A7B-C8A0ED331445}" srcOrd="0" destOrd="0" presId="urn:microsoft.com/office/officeart/2005/8/layout/radial6"/>
    <dgm:cxn modelId="{A490A665-5282-4036-8C66-A050F76C7F54}" type="presOf" srcId="{8F7DE9C2-BD1F-4B47-83B9-055D665C0CA9}" destId="{FB7E5DDD-AA34-480C-82E1-45BEBD91CAD3}" srcOrd="0" destOrd="0" presId="urn:microsoft.com/office/officeart/2005/8/layout/radial6"/>
    <dgm:cxn modelId="{9E231E03-FD49-44B4-A3F2-3E8FABB0795F}" srcId="{80DD70C2-FFC4-49FF-8098-A5FB3043B87A}" destId="{49709DCA-4C9D-4CBF-BCA9-134A226FAA9C}" srcOrd="1" destOrd="0" parTransId="{BB3D844B-D30C-48D8-B2C6-88DDFDD5495C}" sibTransId="{54609C74-F81E-47E7-BD4E-8C362E2393ED}"/>
    <dgm:cxn modelId="{9824441C-6204-48CC-AA42-8C031758360B}" srcId="{97AA0A49-0B6C-4D37-BF85-3170610947CD}" destId="{179A37E4-1863-4B04-B06D-819BE6561696}" srcOrd="0" destOrd="0" parTransId="{008E98A2-1D84-4997-A96B-19C869D1ED4E}" sibTransId="{F10512C2-8D24-47A2-AA0A-3729557D6A30}"/>
    <dgm:cxn modelId="{05D4AACA-42DF-4840-B62C-FE822DFF71DA}" type="presOf" srcId="{60450773-D275-4A32-958E-72720D408CC0}" destId="{11E1029E-8EA7-4A9B-B514-2D2BA2F84099}" srcOrd="0" destOrd="0" presId="urn:microsoft.com/office/officeart/2005/8/layout/radial6"/>
    <dgm:cxn modelId="{2DBBAFCC-6B10-485C-9D99-B107C27810D3}" srcId="{80DD70C2-FFC4-49FF-8098-A5FB3043B87A}" destId="{34AF8ABF-B167-4FB9-A7E7-01A41A23E024}" srcOrd="2" destOrd="0" parTransId="{C03EFE75-A1D1-48CE-9403-CF3A58DADDF2}" sibTransId="{0942B053-0B82-41B2-9F5D-EB649F92E79F}"/>
    <dgm:cxn modelId="{87F56C82-642B-4BD7-A2DE-A4C3D5B6E7A2}" srcId="{80DD70C2-FFC4-49FF-8098-A5FB3043B87A}" destId="{9BEFAF63-5E35-4016-91E6-6279468D5C6F}" srcOrd="0" destOrd="0" parTransId="{257D8013-68FE-40AC-8591-068BC8F5731F}" sibTransId="{8F7DE9C2-BD1F-4B47-83B9-055D665C0CA9}"/>
    <dgm:cxn modelId="{3680F70D-52C0-45DC-9B9E-F7951C585254}" srcId="{DEC5232D-0112-4C5F-AEC2-A43C2DBCF9BB}" destId="{661D9F51-E91E-4A4E-8ABD-92081F71AB4F}" srcOrd="1" destOrd="0" parTransId="{B9F775AC-EE1C-4143-8662-52F7102AD6B5}" sibTransId="{836AB747-CCCD-4274-A7FF-66C34B181008}"/>
    <dgm:cxn modelId="{9F58C5B7-00C7-4551-913A-D4C273C86459}" srcId="{80DD70C2-FFC4-49FF-8098-A5FB3043B87A}" destId="{90264236-503C-4966-A451-D6653798DA10}" srcOrd="3" destOrd="0" parTransId="{6056E3BD-5AE8-45AD-869D-AB002738A5CA}" sibTransId="{60450773-D275-4A32-958E-72720D408CC0}"/>
    <dgm:cxn modelId="{A079F114-164D-4538-ABCF-743B8F51238B}" type="presOf" srcId="{73DC729E-4397-46B6-9221-BC9ECD882601}" destId="{659540E1-777C-44A2-BB6A-6D2015056F75}" srcOrd="0" destOrd="0" presId="urn:microsoft.com/office/officeart/2005/8/layout/radial6"/>
    <dgm:cxn modelId="{14733EF3-8A9B-4EA2-843B-54B130F93475}" srcId="{80DD70C2-FFC4-49FF-8098-A5FB3043B87A}" destId="{73DC729E-4397-46B6-9221-BC9ECD882601}" srcOrd="4" destOrd="0" parTransId="{4F61A48E-BD51-4D93-A2F1-84FBEC4DC39C}" sibTransId="{D2257146-5BB8-41EE-BB2B-CCF7FE4EA2CA}"/>
    <dgm:cxn modelId="{0E92FD6D-84D8-49C4-86D4-B1C2E85DDA13}" type="presOf" srcId="{F0C57B70-D5A8-4382-A2AC-4B9E6DA97463}" destId="{16663363-0E2B-4CA7-92D1-E70E29DA8D77}" srcOrd="0" destOrd="0" presId="urn:microsoft.com/office/officeart/2005/8/layout/radial6"/>
    <dgm:cxn modelId="{C260F361-6AA0-427D-8BF1-FC60C5F3D26C}" type="presOf" srcId="{0942B053-0B82-41B2-9F5D-EB649F92E79F}" destId="{9A8FDB3A-88B3-4700-B4FC-2795DEC4053B}" srcOrd="0" destOrd="0" presId="urn:microsoft.com/office/officeart/2005/8/layout/radial6"/>
    <dgm:cxn modelId="{6B757CF1-F5CF-4C34-AF0D-88FD2F17612D}" srcId="{DEC5232D-0112-4C5F-AEC2-A43C2DBCF9BB}" destId="{014C9E6A-641D-403C-B6CC-D64D3851C7CF}" srcOrd="0" destOrd="0" parTransId="{99D7AB89-8601-4D08-BDCD-FF9ECB53927B}" sibTransId="{7619EF3A-2AD2-4CCE-B5A8-0C63B8D9458A}"/>
    <dgm:cxn modelId="{41D1E42F-02EF-4AA9-A905-AD7D32753A9F}" type="presOf" srcId="{9BEFAF63-5E35-4016-91E6-6279468D5C6F}" destId="{E9BBE521-C7F7-4948-B976-6655BB9B6864}" srcOrd="0" destOrd="0" presId="urn:microsoft.com/office/officeart/2005/8/layout/radial6"/>
    <dgm:cxn modelId="{73A8F484-CC88-40E5-B58A-D5C3A4B007B7}" type="presOf" srcId="{5D62CF33-9F10-49F5-91D9-391B06AED32B}" destId="{784610D2-771E-46ED-95A2-42B3A9FB2EFC}" srcOrd="0" destOrd="0" presId="urn:microsoft.com/office/officeart/2005/8/layout/radial6"/>
    <dgm:cxn modelId="{7EB2F75A-534B-4EB4-BD90-B94FE5C57648}" type="presParOf" srcId="{784610D2-771E-46ED-95A2-42B3A9FB2EFC}" destId="{9240D49A-7908-48A4-B4FA-A5746325F003}" srcOrd="0" destOrd="0" presId="urn:microsoft.com/office/officeart/2005/8/layout/radial6"/>
    <dgm:cxn modelId="{8FFC5E36-2350-47E0-B5F3-D8A515287A89}" type="presParOf" srcId="{784610D2-771E-46ED-95A2-42B3A9FB2EFC}" destId="{E9BBE521-C7F7-4948-B976-6655BB9B6864}" srcOrd="1" destOrd="0" presId="urn:microsoft.com/office/officeart/2005/8/layout/radial6"/>
    <dgm:cxn modelId="{11983225-83D7-456B-B18B-E61B065F3508}" type="presParOf" srcId="{784610D2-771E-46ED-95A2-42B3A9FB2EFC}" destId="{8BE853E9-470E-46F6-9C06-247D790E9A18}" srcOrd="2" destOrd="0" presId="urn:microsoft.com/office/officeart/2005/8/layout/radial6"/>
    <dgm:cxn modelId="{50DB50A8-92A9-402E-A730-49B1D65584DC}" type="presParOf" srcId="{784610D2-771E-46ED-95A2-42B3A9FB2EFC}" destId="{FB7E5DDD-AA34-480C-82E1-45BEBD91CAD3}" srcOrd="3" destOrd="0" presId="urn:microsoft.com/office/officeart/2005/8/layout/radial6"/>
    <dgm:cxn modelId="{0299D81F-7BAD-476D-9F93-241417365D9A}" type="presParOf" srcId="{784610D2-771E-46ED-95A2-42B3A9FB2EFC}" destId="{6424E6BC-23B2-41ED-8A7B-C8A0ED331445}" srcOrd="4" destOrd="0" presId="urn:microsoft.com/office/officeart/2005/8/layout/radial6"/>
    <dgm:cxn modelId="{D738CF3C-FE40-48C8-B578-7B713F98F4CE}" type="presParOf" srcId="{784610D2-771E-46ED-95A2-42B3A9FB2EFC}" destId="{D5027202-E89B-4805-AFBD-3EF742CAA63F}" srcOrd="5" destOrd="0" presId="urn:microsoft.com/office/officeart/2005/8/layout/radial6"/>
    <dgm:cxn modelId="{B2EF9A49-D9EB-487C-8EF3-AEB51B551905}" type="presParOf" srcId="{784610D2-771E-46ED-95A2-42B3A9FB2EFC}" destId="{CA50601D-3965-4EA1-B319-6B91C6821DD5}" srcOrd="6" destOrd="0" presId="urn:microsoft.com/office/officeart/2005/8/layout/radial6"/>
    <dgm:cxn modelId="{62DA2690-AC4F-426D-8EF6-523DE4600990}" type="presParOf" srcId="{784610D2-771E-46ED-95A2-42B3A9FB2EFC}" destId="{2E30E72C-8614-49EC-85C0-401881C9B399}" srcOrd="7" destOrd="0" presId="urn:microsoft.com/office/officeart/2005/8/layout/radial6"/>
    <dgm:cxn modelId="{BD4CD16B-E2B5-429F-BA6C-93E4D901EBB1}" type="presParOf" srcId="{784610D2-771E-46ED-95A2-42B3A9FB2EFC}" destId="{5FB58529-CBA6-4E62-A60A-613289F200E6}" srcOrd="8" destOrd="0" presId="urn:microsoft.com/office/officeart/2005/8/layout/radial6"/>
    <dgm:cxn modelId="{D40A9FDB-29ED-44AE-9E12-097C7AD0E35D}" type="presParOf" srcId="{784610D2-771E-46ED-95A2-42B3A9FB2EFC}" destId="{9A8FDB3A-88B3-4700-B4FC-2795DEC4053B}" srcOrd="9" destOrd="0" presId="urn:microsoft.com/office/officeart/2005/8/layout/radial6"/>
    <dgm:cxn modelId="{2C0801BE-1212-46E0-83F3-A2BCBAD36174}" type="presParOf" srcId="{784610D2-771E-46ED-95A2-42B3A9FB2EFC}" destId="{74F7E219-D066-4568-89E4-83E32FEF4FA8}" srcOrd="10" destOrd="0" presId="urn:microsoft.com/office/officeart/2005/8/layout/radial6"/>
    <dgm:cxn modelId="{3DA89EE7-2785-4983-9501-B52EF1EBD4FC}" type="presParOf" srcId="{784610D2-771E-46ED-95A2-42B3A9FB2EFC}" destId="{AB596626-EC5C-418E-82F8-C4AE8E448CAC}" srcOrd="11" destOrd="0" presId="urn:microsoft.com/office/officeart/2005/8/layout/radial6"/>
    <dgm:cxn modelId="{1E499CF3-3FD6-40AF-9EC6-8D20AB21A93C}" type="presParOf" srcId="{784610D2-771E-46ED-95A2-42B3A9FB2EFC}" destId="{11E1029E-8EA7-4A9B-B514-2D2BA2F84099}" srcOrd="12" destOrd="0" presId="urn:microsoft.com/office/officeart/2005/8/layout/radial6"/>
    <dgm:cxn modelId="{D891B09D-D80B-4BD2-917D-E089403C8571}" type="presParOf" srcId="{784610D2-771E-46ED-95A2-42B3A9FB2EFC}" destId="{659540E1-777C-44A2-BB6A-6D2015056F75}" srcOrd="13" destOrd="0" presId="urn:microsoft.com/office/officeart/2005/8/layout/radial6"/>
    <dgm:cxn modelId="{43B29CE2-334E-4A95-B5CD-480AF76D320D}" type="presParOf" srcId="{784610D2-771E-46ED-95A2-42B3A9FB2EFC}" destId="{A3EDD2CC-0F47-43FA-AEA4-0C15A3CB446E}" srcOrd="14" destOrd="0" presId="urn:microsoft.com/office/officeart/2005/8/layout/radial6"/>
    <dgm:cxn modelId="{BCCC79D3-7933-42DA-B419-FD502711D78D}" type="presParOf" srcId="{784610D2-771E-46ED-95A2-42B3A9FB2EFC}" destId="{D507ED1A-67FF-4387-9EFA-CC6DEA2980C9}" srcOrd="15" destOrd="0" presId="urn:microsoft.com/office/officeart/2005/8/layout/radial6"/>
    <dgm:cxn modelId="{E5E25081-C915-4458-86C2-D13E49C360D1}" type="presParOf" srcId="{784610D2-771E-46ED-95A2-42B3A9FB2EFC}" destId="{16663363-0E2B-4CA7-92D1-E70E29DA8D77}" srcOrd="16" destOrd="0" presId="urn:microsoft.com/office/officeart/2005/8/layout/radial6"/>
    <dgm:cxn modelId="{FE787C7E-4A82-4D7F-AEC8-FEF859902029}" type="presParOf" srcId="{784610D2-771E-46ED-95A2-42B3A9FB2EFC}" destId="{015215E3-96FA-471D-AE60-F6E76747FA6C}" srcOrd="17" destOrd="0" presId="urn:microsoft.com/office/officeart/2005/8/layout/radial6"/>
    <dgm:cxn modelId="{EAE7B11D-4F63-4928-8785-CDFE89C53588}" type="presParOf" srcId="{784610D2-771E-46ED-95A2-42B3A9FB2EFC}" destId="{13BDABEF-9CC6-4DB8-846C-CDBA8930E70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A458F7-540D-48BC-8746-61977D07C1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738636-5498-46E9-A084-5381AFDDB769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BE747A80-D21C-4857-B6D2-F81F2EC7C308}" type="parTrans" cxnId="{DD5518C1-B051-41B2-A97D-002A1E8999BB}">
      <dgm:prSet/>
      <dgm:spPr/>
      <dgm:t>
        <a:bodyPr/>
        <a:lstStyle/>
        <a:p>
          <a:endParaRPr lang="zh-CN" altLang="en-US"/>
        </a:p>
      </dgm:t>
    </dgm:pt>
    <dgm:pt modelId="{CB261EEC-0C68-45E0-AF42-5368982E6748}" type="sibTrans" cxnId="{DD5518C1-B051-41B2-A97D-002A1E8999BB}">
      <dgm:prSet/>
      <dgm:spPr/>
      <dgm:t>
        <a:bodyPr/>
        <a:lstStyle/>
        <a:p>
          <a:endParaRPr lang="zh-CN" altLang="en-US"/>
        </a:p>
      </dgm:t>
    </dgm:pt>
    <dgm:pt modelId="{BC411949-BFE0-4177-A8EA-EDE0EE214F44}">
      <dgm:prSet phldrT="[文本]"/>
      <dgm:spPr/>
      <dgm:t>
        <a:bodyPr/>
        <a:lstStyle/>
        <a:p>
          <a:r>
            <a:rPr lang="zh-CN" altLang="en-US" dirty="0" smtClean="0"/>
            <a:t>区块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601C82B0-C79E-43B7-9F77-4908F0EA7ECB}" type="parTrans" cxnId="{8EA3FAF1-B329-4E62-934D-54C9FACF9145}">
      <dgm:prSet/>
      <dgm:spPr/>
      <dgm:t>
        <a:bodyPr/>
        <a:lstStyle/>
        <a:p>
          <a:endParaRPr lang="zh-CN" altLang="en-US"/>
        </a:p>
      </dgm:t>
    </dgm:pt>
    <dgm:pt modelId="{5F40B079-6F08-4568-89A5-6E304C1EC809}" type="sibTrans" cxnId="{8EA3FAF1-B329-4E62-934D-54C9FACF9145}">
      <dgm:prSet/>
      <dgm:spPr/>
      <dgm:t>
        <a:bodyPr/>
        <a:lstStyle/>
        <a:p>
          <a:endParaRPr lang="zh-CN" altLang="en-US"/>
        </a:p>
      </dgm:t>
    </dgm:pt>
    <dgm:pt modelId="{251A863B-45D5-4E3A-997F-6702780F3BC5}">
      <dgm:prSet phldrT="[文本]"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EE0A1288-142D-451C-8688-AB522846DF03}" type="parTrans" cxnId="{6FDFD3EE-CCC6-46F7-AB29-E917F4EB4716}">
      <dgm:prSet/>
      <dgm:spPr/>
      <dgm:t>
        <a:bodyPr/>
        <a:lstStyle/>
        <a:p>
          <a:endParaRPr lang="zh-CN" altLang="en-US"/>
        </a:p>
      </dgm:t>
    </dgm:pt>
    <dgm:pt modelId="{D06D2A33-9083-4717-BAAB-5ECE786787C7}" type="sibTrans" cxnId="{6FDFD3EE-CCC6-46F7-AB29-E917F4EB4716}">
      <dgm:prSet/>
      <dgm:spPr/>
      <dgm:t>
        <a:bodyPr/>
        <a:lstStyle/>
        <a:p>
          <a:endParaRPr lang="zh-CN" altLang="en-US"/>
        </a:p>
      </dgm:t>
    </dgm:pt>
    <dgm:pt modelId="{70C6253A-8F79-4C56-833B-DF2E0051C738}">
      <dgm:prSet phldrT="[文本]"/>
      <dgm:spPr/>
      <dgm:t>
        <a:bodyPr/>
        <a:lstStyle/>
        <a:p>
          <a:r>
            <a:rPr lang="zh-CN" altLang="en-US" dirty="0" smtClean="0"/>
            <a:t>节点</a:t>
          </a:r>
          <a:r>
            <a:rPr lang="en-US" altLang="zh-CN" dirty="0" smtClean="0"/>
            <a:t>X</a:t>
          </a:r>
          <a:endParaRPr lang="zh-CN" altLang="en-US" dirty="0"/>
        </a:p>
      </dgm:t>
    </dgm:pt>
    <dgm:pt modelId="{CB3CBC3D-E17C-4784-98E3-013B277A3F32}" type="parTrans" cxnId="{36C831D5-35F2-4511-8B23-3BEBC99B2414}">
      <dgm:prSet/>
      <dgm:spPr/>
      <dgm:t>
        <a:bodyPr/>
        <a:lstStyle/>
        <a:p>
          <a:endParaRPr lang="zh-CN" altLang="en-US"/>
        </a:p>
      </dgm:t>
    </dgm:pt>
    <dgm:pt modelId="{A0620F8B-8567-4BEC-8C83-A4B3E4D1ED82}" type="sibTrans" cxnId="{36C831D5-35F2-4511-8B23-3BEBC99B2414}">
      <dgm:prSet/>
      <dgm:spPr/>
      <dgm:t>
        <a:bodyPr/>
        <a:lstStyle/>
        <a:p>
          <a:endParaRPr lang="zh-CN" altLang="en-US"/>
        </a:p>
      </dgm:t>
    </dgm:pt>
    <dgm:pt modelId="{45519619-37A5-4292-8807-B298EFB51A96}">
      <dgm:prSet phldrT="[文本]"/>
      <dgm:spPr/>
      <dgm:t>
        <a:bodyPr/>
        <a:lstStyle/>
        <a:p>
          <a:r>
            <a:rPr lang="zh-CN" altLang="en-US" dirty="0" smtClean="0"/>
            <a:t>区块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EABA656E-927D-45B7-B89D-FC1C2D9FDF08}" type="parTrans" cxnId="{83F2CC49-5DB2-4C55-A728-2F709C5C446B}">
      <dgm:prSet/>
      <dgm:spPr/>
      <dgm:t>
        <a:bodyPr/>
        <a:lstStyle/>
        <a:p>
          <a:endParaRPr lang="zh-CN" altLang="en-US"/>
        </a:p>
      </dgm:t>
    </dgm:pt>
    <dgm:pt modelId="{D805A5EB-6EF2-49C6-944B-CB1A32B4D96B}" type="sibTrans" cxnId="{83F2CC49-5DB2-4C55-A728-2F709C5C446B}">
      <dgm:prSet/>
      <dgm:spPr/>
      <dgm:t>
        <a:bodyPr/>
        <a:lstStyle/>
        <a:p>
          <a:endParaRPr lang="zh-CN" altLang="en-US"/>
        </a:p>
      </dgm:t>
    </dgm:pt>
    <dgm:pt modelId="{E15668F6-4358-4D2A-A0B5-7464F8C56250}">
      <dgm:prSet phldrT="[文本]"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4DB4343B-F110-465D-AF0A-92C539E65C56}" type="parTrans" cxnId="{3E9D1936-D6DB-4C24-89BF-17D224936A91}">
      <dgm:prSet/>
      <dgm:spPr/>
      <dgm:t>
        <a:bodyPr/>
        <a:lstStyle/>
        <a:p>
          <a:endParaRPr lang="zh-CN" altLang="en-US"/>
        </a:p>
      </dgm:t>
    </dgm:pt>
    <dgm:pt modelId="{EFAC3692-F7DD-4493-9F24-652FA98499C4}" type="sibTrans" cxnId="{3E9D1936-D6DB-4C24-89BF-17D224936A91}">
      <dgm:prSet/>
      <dgm:spPr/>
      <dgm:t>
        <a:bodyPr/>
        <a:lstStyle/>
        <a:p>
          <a:endParaRPr lang="zh-CN" altLang="en-US"/>
        </a:p>
      </dgm:t>
    </dgm:pt>
    <dgm:pt modelId="{608C7769-EA3B-4A9E-9D31-AE76344FD7DF}">
      <dgm:prSet phldrT="[文本]"/>
      <dgm:spPr/>
      <dgm:t>
        <a:bodyPr/>
        <a:lstStyle/>
        <a:p>
          <a:r>
            <a:rPr lang="zh-CN" altLang="en-US" dirty="0" smtClean="0"/>
            <a:t>创世区块</a:t>
          </a:r>
          <a:endParaRPr lang="zh-CN" altLang="en-US" dirty="0"/>
        </a:p>
      </dgm:t>
    </dgm:pt>
    <dgm:pt modelId="{88052F5F-403B-450A-AD0A-86B920C364E2}" type="parTrans" cxnId="{1A2CEAD0-82F6-49B0-AF58-4FA01DADBADC}">
      <dgm:prSet/>
      <dgm:spPr/>
      <dgm:t>
        <a:bodyPr/>
        <a:lstStyle/>
        <a:p>
          <a:endParaRPr lang="zh-CN" altLang="en-US"/>
        </a:p>
      </dgm:t>
    </dgm:pt>
    <dgm:pt modelId="{5A00A8AB-C788-4D72-ABD7-328E2F64CE65}" type="sibTrans" cxnId="{1A2CEAD0-82F6-49B0-AF58-4FA01DADBADC}">
      <dgm:prSet/>
      <dgm:spPr/>
      <dgm:t>
        <a:bodyPr/>
        <a:lstStyle/>
        <a:p>
          <a:endParaRPr lang="zh-CN" altLang="en-US"/>
        </a:p>
      </dgm:t>
    </dgm:pt>
    <dgm:pt modelId="{014CC222-52E7-4638-87B4-8E78490EE77E}">
      <dgm:prSet phldrT="[文本]"/>
      <dgm:spPr/>
      <dgm:t>
        <a:bodyPr/>
        <a:lstStyle/>
        <a:p>
          <a:r>
            <a:rPr lang="zh-CN" altLang="en-US" dirty="0" smtClean="0"/>
            <a:t>创世区块</a:t>
          </a:r>
          <a:endParaRPr lang="zh-CN" altLang="en-US" dirty="0"/>
        </a:p>
      </dgm:t>
    </dgm:pt>
    <dgm:pt modelId="{8474D7F2-3BDE-4BF7-B0F8-364467C97C17}" type="parTrans" cxnId="{469B7CF6-0ECB-4FA4-A437-B1AE639396E7}">
      <dgm:prSet/>
      <dgm:spPr/>
      <dgm:t>
        <a:bodyPr/>
        <a:lstStyle/>
        <a:p>
          <a:endParaRPr lang="zh-CN" altLang="en-US"/>
        </a:p>
      </dgm:t>
    </dgm:pt>
    <dgm:pt modelId="{5510B49A-871A-44BE-BA19-1CB7A61C8F15}" type="sibTrans" cxnId="{469B7CF6-0ECB-4FA4-A437-B1AE639396E7}">
      <dgm:prSet/>
      <dgm:spPr/>
      <dgm:t>
        <a:bodyPr/>
        <a:lstStyle/>
        <a:p>
          <a:endParaRPr lang="zh-CN" altLang="en-US"/>
        </a:p>
      </dgm:t>
    </dgm:pt>
    <dgm:pt modelId="{32804D7C-BF30-4F87-949E-9B05EFF1175A}" type="pres">
      <dgm:prSet presAssocID="{B1A458F7-540D-48BC-8746-61977D07C1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B3F1FD3-7DEC-4EA3-B29F-C189CF727EDD}" type="pres">
      <dgm:prSet presAssocID="{DC738636-5498-46E9-A084-5381AFDDB769}" presName="root" presStyleCnt="0"/>
      <dgm:spPr/>
    </dgm:pt>
    <dgm:pt modelId="{81FB3F9B-DC22-488F-9E04-E7C279940689}" type="pres">
      <dgm:prSet presAssocID="{DC738636-5498-46E9-A084-5381AFDDB769}" presName="rootComposite" presStyleCnt="0"/>
      <dgm:spPr/>
    </dgm:pt>
    <dgm:pt modelId="{91F1EE16-6167-4DCA-800D-6270B078AEFE}" type="pres">
      <dgm:prSet presAssocID="{DC738636-5498-46E9-A084-5381AFDDB769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9706CC1A-1D1A-4CB2-A8CD-960CA050F0CF}" type="pres">
      <dgm:prSet presAssocID="{DC738636-5498-46E9-A084-5381AFDDB769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505164A8-45EF-4191-86F3-C953702C6C76}" type="pres">
      <dgm:prSet presAssocID="{DC738636-5498-46E9-A084-5381AFDDB769}" presName="childShape" presStyleCnt="0"/>
      <dgm:spPr/>
    </dgm:pt>
    <dgm:pt modelId="{335DF8EA-1C35-451A-A577-F947ACD67329}" type="pres">
      <dgm:prSet presAssocID="{601C82B0-C79E-43B7-9F77-4908F0EA7ECB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2F212602-5BB7-4F81-A88C-63D1ED9A9B38}" type="pres">
      <dgm:prSet presAssocID="{BC411949-BFE0-4177-A8EA-EDE0EE214F44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02B65-D293-4FB2-9237-D2482A731F6D}" type="pres">
      <dgm:prSet presAssocID="{EE0A1288-142D-451C-8688-AB522846DF03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725E9098-1D49-4FEF-AD34-111B167A8241}" type="pres">
      <dgm:prSet presAssocID="{251A863B-45D5-4E3A-997F-6702780F3BC5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54E6-60C1-4382-9DA3-D0C4B9002DFC}" type="pres">
      <dgm:prSet presAssocID="{88052F5F-403B-450A-AD0A-86B920C364E2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1F9727E8-435F-4246-81BF-8E38CBD9A809}" type="pres">
      <dgm:prSet presAssocID="{608C7769-EA3B-4A9E-9D31-AE76344FD7DF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F4AF7C-6BA7-4633-AEE2-8CF276272574}" type="pres">
      <dgm:prSet presAssocID="{70C6253A-8F79-4C56-833B-DF2E0051C738}" presName="root" presStyleCnt="0"/>
      <dgm:spPr/>
    </dgm:pt>
    <dgm:pt modelId="{7BDC8C94-33CD-45FC-824D-93790CA82566}" type="pres">
      <dgm:prSet presAssocID="{70C6253A-8F79-4C56-833B-DF2E0051C738}" presName="rootComposite" presStyleCnt="0"/>
      <dgm:spPr/>
    </dgm:pt>
    <dgm:pt modelId="{06406536-2955-4C71-932C-8D9C66206D3A}" type="pres">
      <dgm:prSet presAssocID="{70C6253A-8F79-4C56-833B-DF2E0051C738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2FA07A99-1F23-4F07-8006-0514D78308A9}" type="pres">
      <dgm:prSet presAssocID="{70C6253A-8F79-4C56-833B-DF2E0051C738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A1C76A03-E08F-4258-9798-D0D203BDFEFB}" type="pres">
      <dgm:prSet presAssocID="{70C6253A-8F79-4C56-833B-DF2E0051C738}" presName="childShape" presStyleCnt="0"/>
      <dgm:spPr/>
    </dgm:pt>
    <dgm:pt modelId="{5C884081-5A04-4F2C-9A25-EE6904BB4E5E}" type="pres">
      <dgm:prSet presAssocID="{EABA656E-927D-45B7-B89D-FC1C2D9FDF08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AB8917CC-0F84-4FFC-B266-15BDCFE01803}" type="pres">
      <dgm:prSet presAssocID="{45519619-37A5-4292-8807-B298EFB51A96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EFBDD-9A71-40D7-A975-E721671E7FC8}" type="pres">
      <dgm:prSet presAssocID="{4DB4343B-F110-465D-AF0A-92C539E65C56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C8C5B8F7-9381-43CB-BB37-3AECD298D312}" type="pres">
      <dgm:prSet presAssocID="{E15668F6-4358-4D2A-A0B5-7464F8C56250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34457-D160-47FC-89E6-407D2D55BBFC}" type="pres">
      <dgm:prSet presAssocID="{8474D7F2-3BDE-4BF7-B0F8-364467C97C17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FF3E8CFF-3659-47D9-817C-7D66E18E589F}" type="pres">
      <dgm:prSet presAssocID="{014CC222-52E7-4638-87B4-8E78490EE77E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850349-EC76-4153-B093-FD6CB598A723}" type="presOf" srcId="{DC738636-5498-46E9-A084-5381AFDDB769}" destId="{91F1EE16-6167-4DCA-800D-6270B078AEFE}" srcOrd="0" destOrd="0" presId="urn:microsoft.com/office/officeart/2005/8/layout/hierarchy3"/>
    <dgm:cxn modelId="{58D22A40-B3B1-4B56-8852-D5985321816C}" type="presOf" srcId="{70C6253A-8F79-4C56-833B-DF2E0051C738}" destId="{06406536-2955-4C71-932C-8D9C66206D3A}" srcOrd="0" destOrd="0" presId="urn:microsoft.com/office/officeart/2005/8/layout/hierarchy3"/>
    <dgm:cxn modelId="{3E9D1936-D6DB-4C24-89BF-17D224936A91}" srcId="{70C6253A-8F79-4C56-833B-DF2E0051C738}" destId="{E15668F6-4358-4D2A-A0B5-7464F8C56250}" srcOrd="1" destOrd="0" parTransId="{4DB4343B-F110-465D-AF0A-92C539E65C56}" sibTransId="{EFAC3692-F7DD-4493-9F24-652FA98499C4}"/>
    <dgm:cxn modelId="{0241BA53-79C8-4B98-AC83-302C91B1C0C5}" type="presOf" srcId="{EABA656E-927D-45B7-B89D-FC1C2D9FDF08}" destId="{5C884081-5A04-4F2C-9A25-EE6904BB4E5E}" srcOrd="0" destOrd="0" presId="urn:microsoft.com/office/officeart/2005/8/layout/hierarchy3"/>
    <dgm:cxn modelId="{36C831D5-35F2-4511-8B23-3BEBC99B2414}" srcId="{B1A458F7-540D-48BC-8746-61977D07C1B9}" destId="{70C6253A-8F79-4C56-833B-DF2E0051C738}" srcOrd="1" destOrd="0" parTransId="{CB3CBC3D-E17C-4784-98E3-013B277A3F32}" sibTransId="{A0620F8B-8567-4BEC-8C83-A4B3E4D1ED82}"/>
    <dgm:cxn modelId="{6FDFD3EE-CCC6-46F7-AB29-E917F4EB4716}" srcId="{DC738636-5498-46E9-A084-5381AFDDB769}" destId="{251A863B-45D5-4E3A-997F-6702780F3BC5}" srcOrd="1" destOrd="0" parTransId="{EE0A1288-142D-451C-8688-AB522846DF03}" sibTransId="{D06D2A33-9083-4717-BAAB-5ECE786787C7}"/>
    <dgm:cxn modelId="{469B7CF6-0ECB-4FA4-A437-B1AE639396E7}" srcId="{70C6253A-8F79-4C56-833B-DF2E0051C738}" destId="{014CC222-52E7-4638-87B4-8E78490EE77E}" srcOrd="2" destOrd="0" parTransId="{8474D7F2-3BDE-4BF7-B0F8-364467C97C17}" sibTransId="{5510B49A-871A-44BE-BA19-1CB7A61C8F15}"/>
    <dgm:cxn modelId="{5B7A89C9-1303-4B6F-87BD-A56100C038CE}" type="presOf" srcId="{DC738636-5498-46E9-A084-5381AFDDB769}" destId="{9706CC1A-1D1A-4CB2-A8CD-960CA050F0CF}" srcOrd="1" destOrd="0" presId="urn:microsoft.com/office/officeart/2005/8/layout/hierarchy3"/>
    <dgm:cxn modelId="{CC421D16-C5C4-4731-9860-5163DC9D5A55}" type="presOf" srcId="{B1A458F7-540D-48BC-8746-61977D07C1B9}" destId="{32804D7C-BF30-4F87-949E-9B05EFF1175A}" srcOrd="0" destOrd="0" presId="urn:microsoft.com/office/officeart/2005/8/layout/hierarchy3"/>
    <dgm:cxn modelId="{1E659C04-185F-42B9-88AF-6BBA6A371FAC}" type="presOf" srcId="{014CC222-52E7-4638-87B4-8E78490EE77E}" destId="{FF3E8CFF-3659-47D9-817C-7D66E18E589F}" srcOrd="0" destOrd="0" presId="urn:microsoft.com/office/officeart/2005/8/layout/hierarchy3"/>
    <dgm:cxn modelId="{DD5518C1-B051-41B2-A97D-002A1E8999BB}" srcId="{B1A458F7-540D-48BC-8746-61977D07C1B9}" destId="{DC738636-5498-46E9-A084-5381AFDDB769}" srcOrd="0" destOrd="0" parTransId="{BE747A80-D21C-4857-B6D2-F81F2EC7C308}" sibTransId="{CB261EEC-0C68-45E0-AF42-5368982E6748}"/>
    <dgm:cxn modelId="{7A47CDBC-5955-42E2-9CB9-926F7521A690}" type="presOf" srcId="{70C6253A-8F79-4C56-833B-DF2E0051C738}" destId="{2FA07A99-1F23-4F07-8006-0514D78308A9}" srcOrd="1" destOrd="0" presId="urn:microsoft.com/office/officeart/2005/8/layout/hierarchy3"/>
    <dgm:cxn modelId="{1E30FBDB-D8AE-485E-9A9B-F52DBCB10855}" type="presOf" srcId="{EE0A1288-142D-451C-8688-AB522846DF03}" destId="{CEF02B65-D293-4FB2-9237-D2482A731F6D}" srcOrd="0" destOrd="0" presId="urn:microsoft.com/office/officeart/2005/8/layout/hierarchy3"/>
    <dgm:cxn modelId="{0937E3F9-D18B-4F54-9B8C-060ABD989FA6}" type="presOf" srcId="{E15668F6-4358-4D2A-A0B5-7464F8C56250}" destId="{C8C5B8F7-9381-43CB-BB37-3AECD298D312}" srcOrd="0" destOrd="0" presId="urn:microsoft.com/office/officeart/2005/8/layout/hierarchy3"/>
    <dgm:cxn modelId="{1B06E83D-28E9-4BFD-9B30-A49245028FDA}" type="presOf" srcId="{45519619-37A5-4292-8807-B298EFB51A96}" destId="{AB8917CC-0F84-4FFC-B266-15BDCFE01803}" srcOrd="0" destOrd="0" presId="urn:microsoft.com/office/officeart/2005/8/layout/hierarchy3"/>
    <dgm:cxn modelId="{DA626B75-50A9-4A55-9C46-95CBF7C4B1F5}" type="presOf" srcId="{88052F5F-403B-450A-AD0A-86B920C364E2}" destId="{539654E6-60C1-4382-9DA3-D0C4B9002DFC}" srcOrd="0" destOrd="0" presId="urn:microsoft.com/office/officeart/2005/8/layout/hierarchy3"/>
    <dgm:cxn modelId="{8EA3FAF1-B329-4E62-934D-54C9FACF9145}" srcId="{DC738636-5498-46E9-A084-5381AFDDB769}" destId="{BC411949-BFE0-4177-A8EA-EDE0EE214F44}" srcOrd="0" destOrd="0" parTransId="{601C82B0-C79E-43B7-9F77-4908F0EA7ECB}" sibTransId="{5F40B079-6F08-4568-89A5-6E304C1EC809}"/>
    <dgm:cxn modelId="{7AE43250-0829-4478-9FFC-B178BF15076A}" type="presOf" srcId="{608C7769-EA3B-4A9E-9D31-AE76344FD7DF}" destId="{1F9727E8-435F-4246-81BF-8E38CBD9A809}" srcOrd="0" destOrd="0" presId="urn:microsoft.com/office/officeart/2005/8/layout/hierarchy3"/>
    <dgm:cxn modelId="{1A2CEAD0-82F6-49B0-AF58-4FA01DADBADC}" srcId="{DC738636-5498-46E9-A084-5381AFDDB769}" destId="{608C7769-EA3B-4A9E-9D31-AE76344FD7DF}" srcOrd="2" destOrd="0" parTransId="{88052F5F-403B-450A-AD0A-86B920C364E2}" sibTransId="{5A00A8AB-C788-4D72-ABD7-328E2F64CE65}"/>
    <dgm:cxn modelId="{8C5496D5-CE43-43A3-BCED-29098DB484DB}" type="presOf" srcId="{4DB4343B-F110-465D-AF0A-92C539E65C56}" destId="{95EEFBDD-9A71-40D7-A975-E721671E7FC8}" srcOrd="0" destOrd="0" presId="urn:microsoft.com/office/officeart/2005/8/layout/hierarchy3"/>
    <dgm:cxn modelId="{C07E9329-9EBD-4DE0-9C4B-19D4BF3D30BF}" type="presOf" srcId="{251A863B-45D5-4E3A-997F-6702780F3BC5}" destId="{725E9098-1D49-4FEF-AD34-111B167A8241}" srcOrd="0" destOrd="0" presId="urn:microsoft.com/office/officeart/2005/8/layout/hierarchy3"/>
    <dgm:cxn modelId="{83F2CC49-5DB2-4C55-A728-2F709C5C446B}" srcId="{70C6253A-8F79-4C56-833B-DF2E0051C738}" destId="{45519619-37A5-4292-8807-B298EFB51A96}" srcOrd="0" destOrd="0" parTransId="{EABA656E-927D-45B7-B89D-FC1C2D9FDF08}" sibTransId="{D805A5EB-6EF2-49C6-944B-CB1A32B4D96B}"/>
    <dgm:cxn modelId="{F4F3E1D5-3D4B-4EF3-81F2-AF1A86578C4C}" type="presOf" srcId="{8474D7F2-3BDE-4BF7-B0F8-364467C97C17}" destId="{5F834457-D160-47FC-89E6-407D2D55BBFC}" srcOrd="0" destOrd="0" presId="urn:microsoft.com/office/officeart/2005/8/layout/hierarchy3"/>
    <dgm:cxn modelId="{2D9FD4D9-80A3-40F5-8A83-E8D6C91CB949}" type="presOf" srcId="{601C82B0-C79E-43B7-9F77-4908F0EA7ECB}" destId="{335DF8EA-1C35-451A-A577-F947ACD67329}" srcOrd="0" destOrd="0" presId="urn:microsoft.com/office/officeart/2005/8/layout/hierarchy3"/>
    <dgm:cxn modelId="{021948BE-9334-488B-AEDE-E61D52CEA71B}" type="presOf" srcId="{BC411949-BFE0-4177-A8EA-EDE0EE214F44}" destId="{2F212602-5BB7-4F81-A88C-63D1ED9A9B38}" srcOrd="0" destOrd="0" presId="urn:microsoft.com/office/officeart/2005/8/layout/hierarchy3"/>
    <dgm:cxn modelId="{EC13B796-558E-40F8-B588-1F21B69A862B}" type="presParOf" srcId="{32804D7C-BF30-4F87-949E-9B05EFF1175A}" destId="{7B3F1FD3-7DEC-4EA3-B29F-C189CF727EDD}" srcOrd="0" destOrd="0" presId="urn:microsoft.com/office/officeart/2005/8/layout/hierarchy3"/>
    <dgm:cxn modelId="{207A6E8D-495C-4DF1-BD4F-143DFC350E97}" type="presParOf" srcId="{7B3F1FD3-7DEC-4EA3-B29F-C189CF727EDD}" destId="{81FB3F9B-DC22-488F-9E04-E7C279940689}" srcOrd="0" destOrd="0" presId="urn:microsoft.com/office/officeart/2005/8/layout/hierarchy3"/>
    <dgm:cxn modelId="{85315D11-6939-4A18-8D79-EAEC4EA6E4AF}" type="presParOf" srcId="{81FB3F9B-DC22-488F-9E04-E7C279940689}" destId="{91F1EE16-6167-4DCA-800D-6270B078AEFE}" srcOrd="0" destOrd="0" presId="urn:microsoft.com/office/officeart/2005/8/layout/hierarchy3"/>
    <dgm:cxn modelId="{4FA20461-AD1E-43E4-B319-5F0311F62A03}" type="presParOf" srcId="{81FB3F9B-DC22-488F-9E04-E7C279940689}" destId="{9706CC1A-1D1A-4CB2-A8CD-960CA050F0CF}" srcOrd="1" destOrd="0" presId="urn:microsoft.com/office/officeart/2005/8/layout/hierarchy3"/>
    <dgm:cxn modelId="{72F01932-23A4-4924-81A4-DE3C278B60B2}" type="presParOf" srcId="{7B3F1FD3-7DEC-4EA3-B29F-C189CF727EDD}" destId="{505164A8-45EF-4191-86F3-C953702C6C76}" srcOrd="1" destOrd="0" presId="urn:microsoft.com/office/officeart/2005/8/layout/hierarchy3"/>
    <dgm:cxn modelId="{EDCC5627-DC08-478C-A275-97B1823F867C}" type="presParOf" srcId="{505164A8-45EF-4191-86F3-C953702C6C76}" destId="{335DF8EA-1C35-451A-A577-F947ACD67329}" srcOrd="0" destOrd="0" presId="urn:microsoft.com/office/officeart/2005/8/layout/hierarchy3"/>
    <dgm:cxn modelId="{2825CE44-B897-4F11-B505-361A0299DB0E}" type="presParOf" srcId="{505164A8-45EF-4191-86F3-C953702C6C76}" destId="{2F212602-5BB7-4F81-A88C-63D1ED9A9B38}" srcOrd="1" destOrd="0" presId="urn:microsoft.com/office/officeart/2005/8/layout/hierarchy3"/>
    <dgm:cxn modelId="{CA98C869-50C0-42FE-B566-1464B27F2698}" type="presParOf" srcId="{505164A8-45EF-4191-86F3-C953702C6C76}" destId="{CEF02B65-D293-4FB2-9237-D2482A731F6D}" srcOrd="2" destOrd="0" presId="urn:microsoft.com/office/officeart/2005/8/layout/hierarchy3"/>
    <dgm:cxn modelId="{E9BE9FE5-31DA-4E3B-A3EA-ACF57C8638BA}" type="presParOf" srcId="{505164A8-45EF-4191-86F3-C953702C6C76}" destId="{725E9098-1D49-4FEF-AD34-111B167A8241}" srcOrd="3" destOrd="0" presId="urn:microsoft.com/office/officeart/2005/8/layout/hierarchy3"/>
    <dgm:cxn modelId="{87D70A92-5B49-4C44-BB0A-F036EF3B33C6}" type="presParOf" srcId="{505164A8-45EF-4191-86F3-C953702C6C76}" destId="{539654E6-60C1-4382-9DA3-D0C4B9002DFC}" srcOrd="4" destOrd="0" presId="urn:microsoft.com/office/officeart/2005/8/layout/hierarchy3"/>
    <dgm:cxn modelId="{20C683F4-68E1-4AD9-B234-03D9E99DF4F5}" type="presParOf" srcId="{505164A8-45EF-4191-86F3-C953702C6C76}" destId="{1F9727E8-435F-4246-81BF-8E38CBD9A809}" srcOrd="5" destOrd="0" presId="urn:microsoft.com/office/officeart/2005/8/layout/hierarchy3"/>
    <dgm:cxn modelId="{263B8E21-1A49-417D-A4D3-8778E0CFC916}" type="presParOf" srcId="{32804D7C-BF30-4F87-949E-9B05EFF1175A}" destId="{F9F4AF7C-6BA7-4633-AEE2-8CF276272574}" srcOrd="1" destOrd="0" presId="urn:microsoft.com/office/officeart/2005/8/layout/hierarchy3"/>
    <dgm:cxn modelId="{6E6ABD4A-A93C-4D2A-B2D2-DA503AA4D105}" type="presParOf" srcId="{F9F4AF7C-6BA7-4633-AEE2-8CF276272574}" destId="{7BDC8C94-33CD-45FC-824D-93790CA82566}" srcOrd="0" destOrd="0" presId="urn:microsoft.com/office/officeart/2005/8/layout/hierarchy3"/>
    <dgm:cxn modelId="{6036E533-96F2-4C63-8728-28638EAF55FF}" type="presParOf" srcId="{7BDC8C94-33CD-45FC-824D-93790CA82566}" destId="{06406536-2955-4C71-932C-8D9C66206D3A}" srcOrd="0" destOrd="0" presId="urn:microsoft.com/office/officeart/2005/8/layout/hierarchy3"/>
    <dgm:cxn modelId="{209BEFEA-8932-413E-AECB-36633DE2230F}" type="presParOf" srcId="{7BDC8C94-33CD-45FC-824D-93790CA82566}" destId="{2FA07A99-1F23-4F07-8006-0514D78308A9}" srcOrd="1" destOrd="0" presId="urn:microsoft.com/office/officeart/2005/8/layout/hierarchy3"/>
    <dgm:cxn modelId="{8C1B451D-93B0-42D9-AF29-05391DBAF8CF}" type="presParOf" srcId="{F9F4AF7C-6BA7-4633-AEE2-8CF276272574}" destId="{A1C76A03-E08F-4258-9798-D0D203BDFEFB}" srcOrd="1" destOrd="0" presId="urn:microsoft.com/office/officeart/2005/8/layout/hierarchy3"/>
    <dgm:cxn modelId="{82F95060-DFBB-43FE-AD2B-CA558A5EBE23}" type="presParOf" srcId="{A1C76A03-E08F-4258-9798-D0D203BDFEFB}" destId="{5C884081-5A04-4F2C-9A25-EE6904BB4E5E}" srcOrd="0" destOrd="0" presId="urn:microsoft.com/office/officeart/2005/8/layout/hierarchy3"/>
    <dgm:cxn modelId="{DCD1881B-ED1B-4A20-A30D-5A3F2693BD74}" type="presParOf" srcId="{A1C76A03-E08F-4258-9798-D0D203BDFEFB}" destId="{AB8917CC-0F84-4FFC-B266-15BDCFE01803}" srcOrd="1" destOrd="0" presId="urn:microsoft.com/office/officeart/2005/8/layout/hierarchy3"/>
    <dgm:cxn modelId="{56E1F000-F47E-431B-89C6-00F00A831B00}" type="presParOf" srcId="{A1C76A03-E08F-4258-9798-D0D203BDFEFB}" destId="{95EEFBDD-9A71-40D7-A975-E721671E7FC8}" srcOrd="2" destOrd="0" presId="urn:microsoft.com/office/officeart/2005/8/layout/hierarchy3"/>
    <dgm:cxn modelId="{A62FB82E-C489-47D8-AA57-CF3EFB06F6F3}" type="presParOf" srcId="{A1C76A03-E08F-4258-9798-D0D203BDFEFB}" destId="{C8C5B8F7-9381-43CB-BB37-3AECD298D312}" srcOrd="3" destOrd="0" presId="urn:microsoft.com/office/officeart/2005/8/layout/hierarchy3"/>
    <dgm:cxn modelId="{2C2FCFD3-B7D2-49F0-93EC-E27D2B9E3EC6}" type="presParOf" srcId="{A1C76A03-E08F-4258-9798-D0D203BDFEFB}" destId="{5F834457-D160-47FC-89E6-407D2D55BBFC}" srcOrd="4" destOrd="0" presId="urn:microsoft.com/office/officeart/2005/8/layout/hierarchy3"/>
    <dgm:cxn modelId="{1DCA48F1-6DA2-423A-AD93-A8946A541F77}" type="presParOf" srcId="{A1C76A03-E08F-4258-9798-D0D203BDFEFB}" destId="{FF3E8CFF-3659-47D9-817C-7D66E18E589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了解</a:t>
          </a:r>
          <a:r>
            <a:rPr lang="en-US" altLang="zh-CN" sz="1600" dirty="0" smtClean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rgbClr val="EB7016"/>
        </a:solidFill>
      </dgm:spPr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F7AA60-D9FD-4F5A-8D46-50FE0F2D069E}" type="presOf" srcId="{3D90D6B5-8046-4F8A-BBF1-8E3B6E18F0B6}" destId="{C80F4129-DF42-4AC4-B312-C7A080B52215}" srcOrd="0" destOrd="0" presId="urn:microsoft.com/office/officeart/2005/8/layout/chevron1"/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6DFBB604-F82F-4941-9BF9-34C2FBFC06AF}" type="presOf" srcId="{327DE6BD-EEB9-4DE9-83E6-C79B50C3B84D}" destId="{54646C60-F6F0-4229-B3F3-A55AB4C680B4}" srcOrd="0" destOrd="0" presId="urn:microsoft.com/office/officeart/2005/8/layout/chevron1"/>
    <dgm:cxn modelId="{6C11D98A-BED2-4BE0-AD06-8CA6F90E8C65}" type="presOf" srcId="{C7BBB755-5A98-4DF7-95F9-C06DE6E31096}" destId="{36F369E2-45BF-4619-ACF0-CCB659C1A07E}" srcOrd="0" destOrd="0" presId="urn:microsoft.com/office/officeart/2005/8/layout/chevron1"/>
    <dgm:cxn modelId="{82F805EC-4641-4D59-9489-0F4006831F77}" type="presOf" srcId="{BE64ECC1-567E-446F-875E-6E697D6D311C}" destId="{8847B51F-AB6E-494A-818B-504D0E5A1992}" srcOrd="0" destOrd="0" presId="urn:microsoft.com/office/officeart/2005/8/layout/chevron1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6C64B0F5-9CAA-46F1-B52E-7AEC383CE1AA}" type="presOf" srcId="{429A553E-4927-4A6C-AA3C-27EA0AABFE0C}" destId="{5F5B2B63-538C-467E-8086-9A0F04BB5F6F}" srcOrd="0" destOrd="0" presId="urn:microsoft.com/office/officeart/2005/8/layout/chevron1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64B5E211-EDAC-49F6-8DAD-44FEF4BAC70B}" type="presParOf" srcId="{5F5B2B63-538C-467E-8086-9A0F04BB5F6F}" destId="{54646C60-F6F0-4229-B3F3-A55AB4C680B4}" srcOrd="0" destOrd="0" presId="urn:microsoft.com/office/officeart/2005/8/layout/chevron1"/>
    <dgm:cxn modelId="{D65E0715-9FB5-4A84-9100-222BE04EA05E}" type="presParOf" srcId="{5F5B2B63-538C-467E-8086-9A0F04BB5F6F}" destId="{51EFA14A-E594-4948-83E6-79AA995E7A10}" srcOrd="1" destOrd="0" presId="urn:microsoft.com/office/officeart/2005/8/layout/chevron1"/>
    <dgm:cxn modelId="{4A37D625-7A88-4B57-9633-06EE1AF350A9}" type="presParOf" srcId="{5F5B2B63-538C-467E-8086-9A0F04BB5F6F}" destId="{C80F4129-DF42-4AC4-B312-C7A080B52215}" srcOrd="2" destOrd="0" presId="urn:microsoft.com/office/officeart/2005/8/layout/chevron1"/>
    <dgm:cxn modelId="{F9F9DB9C-D2CD-4309-9BFF-EA8C2C943EA2}" type="presParOf" srcId="{5F5B2B63-538C-467E-8086-9A0F04BB5F6F}" destId="{F4A805A1-71A7-4CB7-ABC1-64C1C31BBE8C}" srcOrd="3" destOrd="0" presId="urn:microsoft.com/office/officeart/2005/8/layout/chevron1"/>
    <dgm:cxn modelId="{DC0268D1-516D-4AB4-8DCA-C8522307F050}" type="presParOf" srcId="{5F5B2B63-538C-467E-8086-9A0F04BB5F6F}" destId="{36F369E2-45BF-4619-ACF0-CCB659C1A07E}" srcOrd="4" destOrd="0" presId="urn:microsoft.com/office/officeart/2005/8/layout/chevron1"/>
    <dgm:cxn modelId="{EA47F216-6BA1-4FB2-9A99-09F2D52935A8}" type="presParOf" srcId="{5F5B2B63-538C-467E-8086-9A0F04BB5F6F}" destId="{79823AB3-E9F3-43FE-8169-403C38BB59A1}" srcOrd="5" destOrd="0" presId="urn:microsoft.com/office/officeart/2005/8/layout/chevron1"/>
    <dgm:cxn modelId="{4596CA38-CBA2-4CD9-BA0B-C60D02DF72FC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04D1C7-5186-4586-9931-0818C029D224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2115A-F479-4A8F-9435-0E284B108A69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dirty="0"/>
        </a:p>
      </dgm:t>
    </dgm:pt>
    <dgm:pt modelId="{3BA3D29F-1744-4953-9A8B-2E1272BCB29F}" type="par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41F4757C-A27D-4737-A43E-27E6E1FF6524}" type="sibTrans" cxnId="{7677E8A3-3685-46CA-BE6A-FABF3A6EC2F5}">
      <dgm:prSet/>
      <dgm:spPr/>
      <dgm:t>
        <a:bodyPr/>
        <a:lstStyle/>
        <a:p>
          <a:endParaRPr lang="zh-CN" altLang="en-US"/>
        </a:p>
      </dgm:t>
    </dgm:pt>
    <dgm:pt modelId="{7EA92D84-601D-42CC-A59D-D43E0F3EDCD3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5AFA9A-FEEB-41A3-878A-4526883C4AA9}" type="par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6C7BBC1A-93ED-4549-B7A0-F065AEF4DA16}" type="sibTrans" cxnId="{DAA74061-7FCB-40B2-86BF-34226C5A0C82}">
      <dgm:prSet/>
      <dgm:spPr/>
      <dgm:t>
        <a:bodyPr/>
        <a:lstStyle/>
        <a:p>
          <a:endParaRPr lang="zh-CN" altLang="en-US"/>
        </a:p>
      </dgm:t>
    </dgm:pt>
    <dgm:pt modelId="{B19223F9-583D-4FCE-885A-4DEACBDED82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10779B8-A637-4F51-8AE2-2D7C0966F094}" type="par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0F9E8D49-2EB7-46EE-9601-1BBE532847E5}" type="sibTrans" cxnId="{F37F9BED-83E6-40E0-81C0-377F536A60F4}">
      <dgm:prSet/>
      <dgm:spPr/>
      <dgm:t>
        <a:bodyPr/>
        <a:lstStyle/>
        <a:p>
          <a:endParaRPr lang="zh-CN" altLang="en-US"/>
        </a:p>
      </dgm:t>
    </dgm:pt>
    <dgm:pt modelId="{F589FE47-E4FA-4F12-8D0B-2EB256339E9D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3199800-3B94-4305-B4D1-3769D0FC8387}" type="par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3277211E-D21F-4891-94CA-B4B92B76D316}" type="sibTrans" cxnId="{00F792BF-B350-4A49-B637-26ACD1C134DD}">
      <dgm:prSet/>
      <dgm:spPr/>
      <dgm:t>
        <a:bodyPr/>
        <a:lstStyle/>
        <a:p>
          <a:endParaRPr lang="zh-CN" altLang="en-US"/>
        </a:p>
      </dgm:t>
    </dgm:pt>
    <dgm:pt modelId="{29FD0B39-DAAF-4ADE-B0EF-1F46185E035B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A63A2-F939-4733-A489-4CB68225AB24}" type="par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DAAB5DC3-AFF8-4D0E-B09B-2301AED0D2B8}" type="sibTrans" cxnId="{89E94310-29CC-4F45-BBD2-C9CA4E00390D}">
      <dgm:prSet/>
      <dgm:spPr/>
      <dgm:t>
        <a:bodyPr/>
        <a:lstStyle/>
        <a:p>
          <a:endParaRPr lang="zh-CN" altLang="en-US"/>
        </a:p>
      </dgm:t>
    </dgm:pt>
    <dgm:pt modelId="{4BFA867E-1F49-457F-8C3B-C2DA09FDEF8A}" type="pres">
      <dgm:prSet presAssocID="{1404D1C7-5186-4586-9931-0818C029D22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61C6C4-6D1F-476F-AC40-618C32D3827A}" type="pres">
      <dgm:prSet presAssocID="{21E2115A-F479-4A8F-9435-0E284B108A69}" presName="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040B42-8158-40CD-8DF2-93B6AD7063B4}" type="pres">
      <dgm:prSet presAssocID="{41F4757C-A27D-4737-A43E-27E6E1FF652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1A5A681-FE68-40DE-ABCE-3D95E6CF1333}" type="pres">
      <dgm:prSet presAssocID="{7EA92D84-601D-42CC-A59D-D43E0F3EDCD3}" presName="middleNode" presStyleCnt="0"/>
      <dgm:spPr/>
    </dgm:pt>
    <dgm:pt modelId="{43966747-81FB-4590-8D3C-5B0E46F73296}" type="pres">
      <dgm:prSet presAssocID="{7EA92D84-601D-42CC-A59D-D43E0F3EDCD3}" presName="padding" presStyleLbl="node1" presStyleIdx="0" presStyleCnt="5"/>
      <dgm:spPr/>
    </dgm:pt>
    <dgm:pt modelId="{C5EB5D8E-D9D1-4369-B361-BD7B204241D6}" type="pres">
      <dgm:prSet presAssocID="{7EA92D84-601D-42CC-A59D-D43E0F3EDCD3}" presName="shap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E94DBC-DEA1-41A2-AFBD-40D64ED64D90}" type="pres">
      <dgm:prSet presAssocID="{6C7BBC1A-93ED-4549-B7A0-F065AEF4DA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79677F7-532A-4A5D-9CE6-011EBEFBACB6}" type="pres">
      <dgm:prSet presAssocID="{B19223F9-583D-4FCE-885A-4DEACBDED82D}" presName="middleNode" presStyleCnt="0"/>
      <dgm:spPr/>
    </dgm:pt>
    <dgm:pt modelId="{E1BB8866-6906-4085-A809-964291819714}" type="pres">
      <dgm:prSet presAssocID="{B19223F9-583D-4FCE-885A-4DEACBDED82D}" presName="padding" presStyleLbl="node1" presStyleIdx="1" presStyleCnt="5"/>
      <dgm:spPr/>
    </dgm:pt>
    <dgm:pt modelId="{0A38F925-F930-4068-87D4-90807087B427}" type="pres">
      <dgm:prSet presAssocID="{B19223F9-583D-4FCE-885A-4DEACBDED82D}" presName="shap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AD684-251D-442E-8E6D-C74DDC59E440}" type="pres">
      <dgm:prSet presAssocID="{0F9E8D49-2EB7-46EE-9601-1BBE532847E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6DB4D73-9438-43B0-8F63-14417AAC5125}" type="pres">
      <dgm:prSet presAssocID="{F589FE47-E4FA-4F12-8D0B-2EB256339E9D}" presName="middleNode" presStyleCnt="0"/>
      <dgm:spPr/>
    </dgm:pt>
    <dgm:pt modelId="{BC35EC6C-D9B5-42E2-83F0-C966F9208DA3}" type="pres">
      <dgm:prSet presAssocID="{F589FE47-E4FA-4F12-8D0B-2EB256339E9D}" presName="padding" presStyleLbl="node1" presStyleIdx="2" presStyleCnt="5"/>
      <dgm:spPr/>
    </dgm:pt>
    <dgm:pt modelId="{5AA45DEE-6C34-423C-86B7-0232CA79C727}" type="pres">
      <dgm:prSet presAssocID="{F589FE47-E4FA-4F12-8D0B-2EB256339E9D}" presName="shap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A550A-CE7F-4781-ACF1-5CECFF148BD0}" type="pres">
      <dgm:prSet presAssocID="{3277211E-D21F-4891-94CA-B4B92B76D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B104D395-7DCB-409F-B520-72C831172A98}" type="pres">
      <dgm:prSet presAssocID="{29FD0B39-DAAF-4ADE-B0EF-1F46185E035B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090863-8941-43A8-A530-29646C5433A2}" type="presOf" srcId="{21E2115A-F479-4A8F-9435-0E284B108A69}" destId="{FF61C6C4-6D1F-476F-AC40-618C32D3827A}" srcOrd="0" destOrd="0" presId="urn:microsoft.com/office/officeart/2005/8/layout/bProcess2"/>
    <dgm:cxn modelId="{172F20DC-9D88-4B05-8ED7-0AC0F130F334}" type="presOf" srcId="{F589FE47-E4FA-4F12-8D0B-2EB256339E9D}" destId="{5AA45DEE-6C34-423C-86B7-0232CA79C727}" srcOrd="0" destOrd="0" presId="urn:microsoft.com/office/officeart/2005/8/layout/bProcess2"/>
    <dgm:cxn modelId="{00F792BF-B350-4A49-B637-26ACD1C134DD}" srcId="{1404D1C7-5186-4586-9931-0818C029D224}" destId="{F589FE47-E4FA-4F12-8D0B-2EB256339E9D}" srcOrd="3" destOrd="0" parTransId="{83199800-3B94-4305-B4D1-3769D0FC8387}" sibTransId="{3277211E-D21F-4891-94CA-B4B92B76D316}"/>
    <dgm:cxn modelId="{E6BCEFAD-59EC-4A1A-8254-15D1042A2291}" type="presOf" srcId="{41F4757C-A27D-4737-A43E-27E6E1FF6524}" destId="{14040B42-8158-40CD-8DF2-93B6AD7063B4}" srcOrd="0" destOrd="0" presId="urn:microsoft.com/office/officeart/2005/8/layout/bProcess2"/>
    <dgm:cxn modelId="{154C25EB-B75F-4CD8-8ADA-8BCE1F1A3C12}" type="presOf" srcId="{29FD0B39-DAAF-4ADE-B0EF-1F46185E035B}" destId="{B104D395-7DCB-409F-B520-72C831172A98}" srcOrd="0" destOrd="0" presId="urn:microsoft.com/office/officeart/2005/8/layout/bProcess2"/>
    <dgm:cxn modelId="{7677E8A3-3685-46CA-BE6A-FABF3A6EC2F5}" srcId="{1404D1C7-5186-4586-9931-0818C029D224}" destId="{21E2115A-F479-4A8F-9435-0E284B108A69}" srcOrd="0" destOrd="0" parTransId="{3BA3D29F-1744-4953-9A8B-2E1272BCB29F}" sibTransId="{41F4757C-A27D-4737-A43E-27E6E1FF6524}"/>
    <dgm:cxn modelId="{AAE7624B-DDA5-4764-926D-FED418D5FCA2}" type="presOf" srcId="{7EA92D84-601D-42CC-A59D-D43E0F3EDCD3}" destId="{C5EB5D8E-D9D1-4369-B361-BD7B204241D6}" srcOrd="0" destOrd="0" presId="urn:microsoft.com/office/officeart/2005/8/layout/bProcess2"/>
    <dgm:cxn modelId="{3E5E73AA-B287-4E46-87CB-922131B0C92B}" type="presOf" srcId="{0F9E8D49-2EB7-46EE-9601-1BBE532847E5}" destId="{FA9AD684-251D-442E-8E6D-C74DDC59E440}" srcOrd="0" destOrd="0" presId="urn:microsoft.com/office/officeart/2005/8/layout/bProcess2"/>
    <dgm:cxn modelId="{F4CBA835-2C0A-429F-BD0B-ED95D08BD47C}" type="presOf" srcId="{3277211E-D21F-4891-94CA-B4B92B76D316}" destId="{E80A550A-CE7F-4781-ACF1-5CECFF148BD0}" srcOrd="0" destOrd="0" presId="urn:microsoft.com/office/officeart/2005/8/layout/bProcess2"/>
    <dgm:cxn modelId="{89E94310-29CC-4F45-BBD2-C9CA4E00390D}" srcId="{1404D1C7-5186-4586-9931-0818C029D224}" destId="{29FD0B39-DAAF-4ADE-B0EF-1F46185E035B}" srcOrd="4" destOrd="0" parTransId="{FB8A63A2-F939-4733-A489-4CB68225AB24}" sibTransId="{DAAB5DC3-AFF8-4D0E-B09B-2301AED0D2B8}"/>
    <dgm:cxn modelId="{DAA74061-7FCB-40B2-86BF-34226C5A0C82}" srcId="{1404D1C7-5186-4586-9931-0818C029D224}" destId="{7EA92D84-601D-42CC-A59D-D43E0F3EDCD3}" srcOrd="1" destOrd="0" parTransId="{9E5AFA9A-FEEB-41A3-878A-4526883C4AA9}" sibTransId="{6C7BBC1A-93ED-4549-B7A0-F065AEF4DA16}"/>
    <dgm:cxn modelId="{FB0B053D-A179-48CE-A242-EA40A723C6EA}" type="presOf" srcId="{6C7BBC1A-93ED-4549-B7A0-F065AEF4DA16}" destId="{6CE94DBC-DEA1-41A2-AFBD-40D64ED64D90}" srcOrd="0" destOrd="0" presId="urn:microsoft.com/office/officeart/2005/8/layout/bProcess2"/>
    <dgm:cxn modelId="{EFFE3A92-AE5C-48C9-BA1F-B0975EEA8B54}" type="presOf" srcId="{1404D1C7-5186-4586-9931-0818C029D224}" destId="{4BFA867E-1F49-457F-8C3B-C2DA09FDEF8A}" srcOrd="0" destOrd="0" presId="urn:microsoft.com/office/officeart/2005/8/layout/bProcess2"/>
    <dgm:cxn modelId="{F37F9BED-83E6-40E0-81C0-377F536A60F4}" srcId="{1404D1C7-5186-4586-9931-0818C029D224}" destId="{B19223F9-583D-4FCE-885A-4DEACBDED82D}" srcOrd="2" destOrd="0" parTransId="{710779B8-A637-4F51-8AE2-2D7C0966F094}" sibTransId="{0F9E8D49-2EB7-46EE-9601-1BBE532847E5}"/>
    <dgm:cxn modelId="{4AF89FC9-C898-4CA1-92E6-68DC3403737F}" type="presOf" srcId="{B19223F9-583D-4FCE-885A-4DEACBDED82D}" destId="{0A38F925-F930-4068-87D4-90807087B427}" srcOrd="0" destOrd="0" presId="urn:microsoft.com/office/officeart/2005/8/layout/bProcess2"/>
    <dgm:cxn modelId="{7E8E736F-6A03-4611-BEE3-30F6B34B1424}" type="presParOf" srcId="{4BFA867E-1F49-457F-8C3B-C2DA09FDEF8A}" destId="{FF61C6C4-6D1F-476F-AC40-618C32D3827A}" srcOrd="0" destOrd="0" presId="urn:microsoft.com/office/officeart/2005/8/layout/bProcess2"/>
    <dgm:cxn modelId="{3A4E5F41-2568-4492-9A04-ADFE7C31C2FB}" type="presParOf" srcId="{4BFA867E-1F49-457F-8C3B-C2DA09FDEF8A}" destId="{14040B42-8158-40CD-8DF2-93B6AD7063B4}" srcOrd="1" destOrd="0" presId="urn:microsoft.com/office/officeart/2005/8/layout/bProcess2"/>
    <dgm:cxn modelId="{893C83FE-E79F-4BA5-8188-0624B9661386}" type="presParOf" srcId="{4BFA867E-1F49-457F-8C3B-C2DA09FDEF8A}" destId="{01A5A681-FE68-40DE-ABCE-3D95E6CF1333}" srcOrd="2" destOrd="0" presId="urn:microsoft.com/office/officeart/2005/8/layout/bProcess2"/>
    <dgm:cxn modelId="{2FA30B7D-2DAC-444C-A57C-4F5EAC1BAF7E}" type="presParOf" srcId="{01A5A681-FE68-40DE-ABCE-3D95E6CF1333}" destId="{43966747-81FB-4590-8D3C-5B0E46F73296}" srcOrd="0" destOrd="0" presId="urn:microsoft.com/office/officeart/2005/8/layout/bProcess2"/>
    <dgm:cxn modelId="{CF117F32-B8D6-4E43-998F-6BB16CB1F744}" type="presParOf" srcId="{01A5A681-FE68-40DE-ABCE-3D95E6CF1333}" destId="{C5EB5D8E-D9D1-4369-B361-BD7B204241D6}" srcOrd="1" destOrd="0" presId="urn:microsoft.com/office/officeart/2005/8/layout/bProcess2"/>
    <dgm:cxn modelId="{AEBA9131-A880-465F-B9DE-ED09E1DE5C07}" type="presParOf" srcId="{4BFA867E-1F49-457F-8C3B-C2DA09FDEF8A}" destId="{6CE94DBC-DEA1-41A2-AFBD-40D64ED64D90}" srcOrd="3" destOrd="0" presId="urn:microsoft.com/office/officeart/2005/8/layout/bProcess2"/>
    <dgm:cxn modelId="{22FFEEBA-EB45-4374-99E1-9A4191039F06}" type="presParOf" srcId="{4BFA867E-1F49-457F-8C3B-C2DA09FDEF8A}" destId="{379677F7-532A-4A5D-9CE6-011EBEFBACB6}" srcOrd="4" destOrd="0" presId="urn:microsoft.com/office/officeart/2005/8/layout/bProcess2"/>
    <dgm:cxn modelId="{018B8FDC-9081-40FD-9B3F-E20F9D4A5680}" type="presParOf" srcId="{379677F7-532A-4A5D-9CE6-011EBEFBACB6}" destId="{E1BB8866-6906-4085-A809-964291819714}" srcOrd="0" destOrd="0" presId="urn:microsoft.com/office/officeart/2005/8/layout/bProcess2"/>
    <dgm:cxn modelId="{8CC0D0CB-1180-4581-B4A9-B1186EE19361}" type="presParOf" srcId="{379677F7-532A-4A5D-9CE6-011EBEFBACB6}" destId="{0A38F925-F930-4068-87D4-90807087B427}" srcOrd="1" destOrd="0" presId="urn:microsoft.com/office/officeart/2005/8/layout/bProcess2"/>
    <dgm:cxn modelId="{9A21369E-39D2-4B2A-8290-01307F8B2ACA}" type="presParOf" srcId="{4BFA867E-1F49-457F-8C3B-C2DA09FDEF8A}" destId="{FA9AD684-251D-442E-8E6D-C74DDC59E440}" srcOrd="5" destOrd="0" presId="urn:microsoft.com/office/officeart/2005/8/layout/bProcess2"/>
    <dgm:cxn modelId="{FA25C9C3-FDE6-45E6-B000-76CA45E39F4D}" type="presParOf" srcId="{4BFA867E-1F49-457F-8C3B-C2DA09FDEF8A}" destId="{86DB4D73-9438-43B0-8F63-14417AAC5125}" srcOrd="6" destOrd="0" presId="urn:microsoft.com/office/officeart/2005/8/layout/bProcess2"/>
    <dgm:cxn modelId="{7FEC9F85-C64B-443E-B42A-1EF878DC9972}" type="presParOf" srcId="{86DB4D73-9438-43B0-8F63-14417AAC5125}" destId="{BC35EC6C-D9B5-42E2-83F0-C966F9208DA3}" srcOrd="0" destOrd="0" presId="urn:microsoft.com/office/officeart/2005/8/layout/bProcess2"/>
    <dgm:cxn modelId="{D67AADA0-12D3-4C50-8215-F72BCC42035A}" type="presParOf" srcId="{86DB4D73-9438-43B0-8F63-14417AAC5125}" destId="{5AA45DEE-6C34-423C-86B7-0232CA79C727}" srcOrd="1" destOrd="0" presId="urn:microsoft.com/office/officeart/2005/8/layout/bProcess2"/>
    <dgm:cxn modelId="{BA2398CC-940A-4A52-B33D-53F8F3B0AB06}" type="presParOf" srcId="{4BFA867E-1F49-457F-8C3B-C2DA09FDEF8A}" destId="{E80A550A-CE7F-4781-ACF1-5CECFF148BD0}" srcOrd="7" destOrd="0" presId="urn:microsoft.com/office/officeart/2005/8/layout/bProcess2"/>
    <dgm:cxn modelId="{68A4BC6B-855B-4FE8-8DF1-E8252598C7AE}" type="presParOf" srcId="{4BFA867E-1F49-457F-8C3B-C2DA09FDEF8A}" destId="{B104D395-7DCB-409F-B520-72C831172A98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63D6-5392-4248-A536-BD7ADDA73E99}">
      <dsp:nvSpPr>
        <dsp:cNvPr id="0" name=""/>
        <dsp:cNvSpPr/>
      </dsp:nvSpPr>
      <dsp:spPr>
        <a:xfrm>
          <a:off x="1824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了解智能合约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389" y="31692"/>
        <a:ext cx="532435" cy="735685"/>
      </dsp:txXfrm>
    </dsp:sp>
    <dsp:sp modelId="{1887E4EC-62AC-4B87-97CF-762A984AD675}">
      <dsp:nvSpPr>
        <dsp:cNvPr id="0" name=""/>
        <dsp:cNvSpPr/>
      </dsp:nvSpPr>
      <dsp:spPr>
        <a:xfrm>
          <a:off x="623946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23946" y="357456"/>
        <a:ext cx="83929" cy="84156"/>
      </dsp:txXfrm>
    </dsp:sp>
    <dsp:sp modelId="{204F354E-30D0-4905-BEDF-C8306390AFBC}">
      <dsp:nvSpPr>
        <dsp:cNvPr id="0" name=""/>
        <dsp:cNvSpPr/>
      </dsp:nvSpPr>
      <dsp:spPr>
        <a:xfrm>
          <a:off x="793616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编写智能合约</a:t>
          </a:r>
          <a:endParaRPr lang="en-US" altLang="zh-CN" sz="1400" kern="1200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10181" y="31692"/>
        <a:ext cx="532435" cy="735685"/>
      </dsp:txXfrm>
    </dsp:sp>
    <dsp:sp modelId="{4156FE85-2CE2-4D97-A079-04229E65F408}">
      <dsp:nvSpPr>
        <dsp:cNvPr id="0" name=""/>
        <dsp:cNvSpPr/>
      </dsp:nvSpPr>
      <dsp:spPr>
        <a:xfrm>
          <a:off x="1415738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15738" y="357456"/>
        <a:ext cx="83929" cy="84156"/>
      </dsp:txXfrm>
    </dsp:sp>
    <dsp:sp modelId="{E8564058-7148-4446-8D05-46D87F12210F}">
      <dsp:nvSpPr>
        <dsp:cNvPr id="0" name=""/>
        <dsp:cNvSpPr/>
      </dsp:nvSpPr>
      <dsp:spPr>
        <a:xfrm>
          <a:off x="1585407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编译智能合约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01972" y="31692"/>
        <a:ext cx="532435" cy="735685"/>
      </dsp:txXfrm>
    </dsp:sp>
    <dsp:sp modelId="{5ED87B84-DC6D-4EAB-A66D-AD7D7C4A6514}">
      <dsp:nvSpPr>
        <dsp:cNvPr id="0" name=""/>
        <dsp:cNvSpPr/>
      </dsp:nvSpPr>
      <dsp:spPr>
        <a:xfrm>
          <a:off x="2207529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7529" y="357456"/>
        <a:ext cx="83929" cy="84156"/>
      </dsp:txXfrm>
    </dsp:sp>
    <dsp:sp modelId="{01E4295E-CB55-4FA4-ACF4-54AB4DD1B7E7}">
      <dsp:nvSpPr>
        <dsp:cNvPr id="0" name=""/>
        <dsp:cNvSpPr/>
      </dsp:nvSpPr>
      <dsp:spPr>
        <a:xfrm>
          <a:off x="2377199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发布智能合约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93764" y="31692"/>
        <a:ext cx="532435" cy="735685"/>
      </dsp:txXfrm>
    </dsp:sp>
    <dsp:sp modelId="{0CA4C96C-DC09-4A9A-B72E-7969BA1AFE4D}">
      <dsp:nvSpPr>
        <dsp:cNvPr id="0" name=""/>
        <dsp:cNvSpPr/>
      </dsp:nvSpPr>
      <dsp:spPr>
        <a:xfrm>
          <a:off x="2999321" y="329404"/>
          <a:ext cx="119899" cy="140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99321" y="357456"/>
        <a:ext cx="83929" cy="84156"/>
      </dsp:txXfrm>
    </dsp:sp>
    <dsp:sp modelId="{7F45F2AC-03D1-4EAE-B1AC-83D481EDF085}">
      <dsp:nvSpPr>
        <dsp:cNvPr id="0" name=""/>
        <dsp:cNvSpPr/>
      </dsp:nvSpPr>
      <dsp:spPr>
        <a:xfrm>
          <a:off x="3168991" y="15127"/>
          <a:ext cx="565565" cy="7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调试智能合约</a:t>
          </a:r>
          <a:endParaRPr lang="en-US" alt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185556" y="31692"/>
        <a:ext cx="532435" cy="7356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91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4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9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3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hyperlink" Target="http://docs.neo.org/zh-cn/sc/api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hyperlink" Target="https://github.com/NewEconoLab/ScTool_Wpf" TargetMode="External"/><Relationship Id="rId7" Type="http://schemas.openxmlformats.org/officeDocument/2006/relationships/diagramQuickStyle" Target="../diagrams/quickStyle14.xml"/><Relationship Id="rId2" Type="http://schemas.openxmlformats.org/officeDocument/2006/relationships/hyperlink" Target="http://lightsever.gitee.io/antsremo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4.xml"/><Relationship Id="rId11" Type="http://schemas.openxmlformats.org/officeDocument/2006/relationships/image" Target="../media/image24.png"/><Relationship Id="rId5" Type="http://schemas.openxmlformats.org/officeDocument/2006/relationships/diagramData" Target="../diagrams/data14.xml"/><Relationship Id="rId10" Type="http://schemas.openxmlformats.org/officeDocument/2006/relationships/image" Target="../media/image23.png"/><Relationship Id="rId4" Type="http://schemas.openxmlformats.org/officeDocument/2006/relationships/hyperlink" Target="https://github.com/NewEconoLab/SmartContractBrowser/tree/master/RemoteSharpContractBuilder" TargetMode="External"/><Relationship Id="rId9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hyperlink" Target="http://docs.neo.org/zh-cn/sc/tutorial/Parameter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3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hyperlink" Target="http://118.31.39.242:20332/?jsonrpc=2.0&amp;method=getstorage&amp;params=%5b%220x42832a25cf11d0ceee5629cb8b4daee9bac207ca%22,%2236630a8759e5000f88500017adfa5c8fe2be32ff%22%5d&amp;id=1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36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7.jpe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NEO DAPP</a:t>
            </a:r>
            <a:r>
              <a:rPr lang="zh-CN" altLang="en-US" dirty="0" smtClean="0"/>
              <a:t>开发直通车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如何达成一个小目标</a:t>
            </a:r>
            <a:endParaRPr lang="en-US" altLang="zh-CN" dirty="0" smtClean="0"/>
          </a:p>
          <a:p>
            <a:r>
              <a:rPr lang="zh-CN" altLang="en-US" dirty="0" smtClean="0"/>
              <a:t>李剑英</a:t>
            </a:r>
            <a:endParaRPr lang="zh-CN" altLang="en-US" dirty="0"/>
          </a:p>
        </p:txBody>
      </p:sp>
      <p:sp>
        <p:nvSpPr>
          <p:cNvPr id="5" name="AutoShape 2" descr="https://neo.org/images/neo_logo.svg"/>
          <p:cNvSpPr>
            <a:spLocks noChangeAspect="1" noChangeArrowheads="1"/>
          </p:cNvSpPr>
          <p:nvPr/>
        </p:nvSpPr>
        <p:spPr bwMode="auto">
          <a:xfrm>
            <a:off x="3692443" y="22494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neo.org/images/neo_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@neo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97" y="7389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就是这样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55768"/>
              </p:ext>
            </p:extLst>
          </p:nvPr>
        </p:nvGraphicFramePr>
        <p:xfrm>
          <a:off x="5854115" y="2169528"/>
          <a:ext cx="3568269" cy="24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共识机制，让节点的区块统一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每个节点上都有完整的区块链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P2P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连接，没有中心服务器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其他用户开发的节点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098269938"/>
              </p:ext>
            </p:extLst>
          </p:nvPr>
        </p:nvGraphicFramePr>
        <p:xfrm>
          <a:off x="8756382" y="3484605"/>
          <a:ext cx="1977521" cy="381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9809" y="2077597"/>
            <a:ext cx="1336768" cy="938210"/>
          </a:xfrm>
          <a:prstGeom prst="rect">
            <a:avLst/>
          </a:prstGeom>
        </p:spPr>
      </p:pic>
      <p:pic>
        <p:nvPicPr>
          <p:cNvPr id="2050" name="Picture 2" descr="http://docs.neo.org/assets/cli_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13" y="4050146"/>
            <a:ext cx="1019751" cy="11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70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开发智能合约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32380868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77518106"/>
              </p:ext>
            </p:extLst>
          </p:nvPr>
        </p:nvGraphicFramePr>
        <p:xfrm>
          <a:off x="2895078" y="2706814"/>
          <a:ext cx="5184346" cy="345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433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智能合约是一段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合约调用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在节点上执行智能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智能合约的输入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合约的输出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输出，比如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执行智能合约的返回值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84555007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336" y="2252921"/>
            <a:ext cx="4895518" cy="3853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4168" y="2252921"/>
            <a:ext cx="1521202" cy="39874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336" y="5140410"/>
            <a:ext cx="4983034" cy="12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Net40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 lib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当然还有其他语言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 GITHUB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devpack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智能合约模板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你喜爱的那些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技巧，几乎都不能用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智能合约的执行环境是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NEOVM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49693796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144380" y="2201209"/>
            <a:ext cx="5274310" cy="43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0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-API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Neo.SmartContract.Framework.Dll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是智能合约所有能用的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docs.neo.org/zh-cn/sc/api.html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怎么看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0886" y="2391286"/>
            <a:ext cx="4176150" cy="3544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5111" y="3880848"/>
            <a:ext cx="2269701" cy="20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86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休息时间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88728" y="2295525"/>
            <a:ext cx="3236570" cy="1807222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25230" y="2295525"/>
            <a:ext cx="3175871" cy="180722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488727" y="4309805"/>
            <a:ext cx="6912373" cy="18685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86856" y="3716978"/>
            <a:ext cx="925125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赶快回去写代码吧</a:t>
            </a:r>
            <a:endParaRPr lang="zh-CN" alt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03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</a:t>
            </a:r>
            <a:r>
              <a:rPr lang="zh-CN" altLang="en-US" dirty="0"/>
              <a:t>合约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37449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合约模板会自动调用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NEON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还是需要了解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NEON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/>
              </a:rPr>
              <a:t>C:\Program Files (x86)\Reference Assemblies\Microsoft\Framework\.</a:t>
            </a:r>
            <a:r>
              <a:rPr lang="en-US" altLang="zh-CN" dirty="0" err="1" smtClean="0">
                <a:effectLst/>
              </a:rPr>
              <a:t>NETFramework</a:t>
            </a:r>
            <a:r>
              <a:rPr lang="en-US" altLang="zh-CN" dirty="0" smtClean="0">
                <a:effectLst/>
              </a:rPr>
              <a:t>\v4.0\mscorlib.dll </a:t>
            </a:r>
            <a:r>
              <a:rPr lang="zh-CN" altLang="en-US" dirty="0" smtClean="0">
                <a:effectLst/>
              </a:rPr>
              <a:t>把他</a:t>
            </a:r>
            <a:r>
              <a:rPr lang="en-US" altLang="zh-CN" dirty="0" smtClean="0">
                <a:effectLst/>
              </a:rPr>
              <a:t>copy</a:t>
            </a:r>
            <a:r>
              <a:rPr lang="zh-CN" altLang="en-US" dirty="0" smtClean="0">
                <a:effectLst/>
              </a:rPr>
              <a:t>过来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 smtClean="0">
                <a:effectLst/>
              </a:rPr>
              <a:t>体验能再好一点么？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812" y="2098752"/>
            <a:ext cx="5738212" cy="38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12" y="2098752"/>
            <a:ext cx="5713500" cy="3778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775" y="3481540"/>
            <a:ext cx="508571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直接用网页编译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http://lightsever.gitee.io/antsremote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/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WPF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版的智能合约工具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github.com/NewEconoLab/ScTool_Wpf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他们基于同一个服务器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https://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github.com/NewEconoLab/SmartContractBrowser/tree/master/RemoteSharpContractBuilder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图片 8"/>
          <p:cNvPicPr/>
          <p:nvPr/>
        </p:nvPicPr>
        <p:blipFill>
          <a:blip r:embed="rId10"/>
          <a:stretch>
            <a:fillRect/>
          </a:stretch>
        </p:blipFill>
        <p:spPr>
          <a:xfrm>
            <a:off x="6267948" y="2336873"/>
            <a:ext cx="5274310" cy="403288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11"/>
          <a:stretch>
            <a:fillRect/>
          </a:stretch>
        </p:blipFill>
        <p:spPr>
          <a:xfrm>
            <a:off x="3096379" y="2336873"/>
            <a:ext cx="7197803" cy="40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1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不用担心记不住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0" y="2517382"/>
            <a:ext cx="2821061" cy="2859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829" y="25141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提到的</a:t>
            </a:r>
            <a:r>
              <a:rPr lang="en-US" altLang="zh-CN" dirty="0" smtClean="0"/>
              <a:t>NEO</a:t>
            </a:r>
            <a:r>
              <a:rPr lang="zh-CN" altLang="en-US" dirty="0" smtClean="0"/>
              <a:t>官方以外的资料</a:t>
            </a:r>
            <a:endParaRPr lang="en-US" altLang="zh-CN" dirty="0" smtClean="0"/>
          </a:p>
          <a:p>
            <a:r>
              <a:rPr lang="zh-CN" altLang="en-US" dirty="0"/>
              <a:t>均可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NEO</a:t>
            </a:r>
            <a:r>
              <a:rPr lang="zh-CN" altLang="en-US" dirty="0"/>
              <a:t>的小伙伴</a:t>
            </a:r>
            <a:r>
              <a:rPr lang="en-US" altLang="zh-CN" sz="2000" dirty="0"/>
              <a:t>NEL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仓库均可获取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github.com/NewEconoLab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包括本</a:t>
            </a:r>
            <a:r>
              <a:rPr lang="en-US" altLang="zh-CN" dirty="0" smtClean="0"/>
              <a:t>PPT(speech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2519295"/>
            <a:ext cx="2857143" cy="2857143"/>
          </a:xfrm>
          <a:prstGeom prst="rect">
            <a:avLst/>
          </a:prstGeom>
        </p:spPr>
      </p:pic>
      <p:pic>
        <p:nvPicPr>
          <p:cNvPr id="6" name="Picture 2" descr="@NewEcon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1" y="5708794"/>
            <a:ext cx="741903" cy="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@neo-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" y="4717061"/>
            <a:ext cx="915793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728316" y="497928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NEO </a:t>
            </a:r>
            <a:r>
              <a:rPr lang="zh-CN" altLang="en-US" dirty="0"/>
              <a:t>一种智能经济</a:t>
            </a:r>
            <a:r>
              <a:rPr lang="zh-CN" altLang="en-US" dirty="0" smtClean="0"/>
              <a:t>分布式网络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84621" y="5895079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发展</a:t>
            </a:r>
            <a:r>
              <a:rPr lang="en-US" altLang="zh-CN" dirty="0"/>
              <a:t>neo</a:t>
            </a:r>
            <a:r>
              <a:rPr lang="zh-CN" altLang="en-US" dirty="0"/>
              <a:t>生态的中国开发者社区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422860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准备工作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准备好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打开钱包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有足够的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GAS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填写参数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u="sng" dirty="0" smtClean="0">
                <a:effectLst/>
                <a:hlinkClick r:id="rId2"/>
              </a:rPr>
              <a:t>http</a:t>
            </a:r>
            <a:r>
              <a:rPr lang="en-US" altLang="zh-CN" u="sng" dirty="0">
                <a:effectLst/>
                <a:hlinkClick r:id="rId2"/>
              </a:rPr>
              <a:t>://</a:t>
            </a:r>
            <a:r>
              <a:rPr lang="en-US" altLang="zh-CN" u="sng" dirty="0" smtClean="0">
                <a:effectLst/>
                <a:hlinkClick r:id="rId2"/>
              </a:rPr>
              <a:t>docs.neo.org/zh-cn/sc/tutorial/Parameter.html</a:t>
            </a:r>
            <a:endParaRPr lang="en-US" altLang="zh-CN" u="sng" dirty="0" smtClean="0">
              <a:effectLst/>
            </a:endParaRPr>
          </a:p>
          <a:p>
            <a:pPr lvl="1"/>
            <a:endParaRPr lang="en-US" altLang="zh-CN" u="sng" dirty="0">
              <a:effectLst/>
            </a:endParaRPr>
          </a:p>
          <a:p>
            <a:r>
              <a:rPr lang="zh-CN" altLang="en-US" u="sng" dirty="0" smtClean="0">
                <a:effectLst/>
              </a:rPr>
              <a:t>暂时没有其他发布工具，</a:t>
            </a:r>
            <a:r>
              <a:rPr lang="en-US" altLang="zh-CN" u="sng" dirty="0" smtClean="0">
                <a:effectLst/>
              </a:rPr>
              <a:t>NEL</a:t>
            </a:r>
            <a:r>
              <a:rPr lang="zh-CN" altLang="en-US" u="sng" dirty="0" smtClean="0">
                <a:effectLst/>
              </a:rPr>
              <a:t>未来会提供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83531872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图片 6"/>
          <p:cNvPicPr/>
          <p:nvPr/>
        </p:nvPicPr>
        <p:blipFill>
          <a:blip r:embed="rId8"/>
          <a:stretch>
            <a:fillRect/>
          </a:stretch>
        </p:blipFill>
        <p:spPr>
          <a:xfrm>
            <a:off x="6409038" y="2285823"/>
            <a:ext cx="5274310" cy="370141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9"/>
          <a:stretch>
            <a:fillRect/>
          </a:stretch>
        </p:blipFill>
        <p:spPr>
          <a:xfrm>
            <a:off x="6409038" y="2477275"/>
            <a:ext cx="5274310" cy="331851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10"/>
          <a:stretch>
            <a:fillRect/>
          </a:stretch>
        </p:blipFill>
        <p:spPr>
          <a:xfrm>
            <a:off x="6409038" y="2803793"/>
            <a:ext cx="5274310" cy="28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4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是第三版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第一次，谈了太多程序员的事儿。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结果满场都是帅哥美女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第二次，专为高颜值听众准备的内容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结果来的全是程序员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这一次，我们一半一半吧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427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自己写代码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NEL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dapp-whoami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NEL Neo-GUI-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Nel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07180630"/>
              </p:ext>
            </p:extLst>
          </p:nvPr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7595990" y="2593244"/>
            <a:ext cx="3228528" cy="3535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532" y="2932961"/>
            <a:ext cx="6232986" cy="28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728716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智能合约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复习一下智能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合约的输出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输出，比如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在执行合约交易时利用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执行智能合约的返回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RPC Invoke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返回值很直接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82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5069689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Storage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rpc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命令观测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://118.31.39.242:20332/?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jsonrpc=2.0&amp;method=getstorage&amp;params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=[%220x42832a25cf11d0ceee5629cb8b4daee9bac207ca%22,%2236630a8759e5000f88500017adfa5c8fe2be32ff%22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]&amp;id=1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RPC Invoke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返回值观测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自己写代码观测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849" y="2188692"/>
            <a:ext cx="6057143" cy="202857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9"/>
          <a:stretch>
            <a:fillRect/>
          </a:stretch>
        </p:blipFill>
        <p:spPr>
          <a:xfrm>
            <a:off x="5750011" y="2382955"/>
            <a:ext cx="5274310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Notify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og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无法观测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notify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选项后通过文件观测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官方暂时没有方法观测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/>
          <p:nvPr/>
        </p:nvPicPr>
        <p:blipFill>
          <a:blip r:embed="rId7"/>
          <a:stretch>
            <a:fillRect/>
          </a:stretch>
        </p:blipFill>
        <p:spPr>
          <a:xfrm>
            <a:off x="5872532" y="2341454"/>
            <a:ext cx="5274310" cy="35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你们满意吗？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13804798734&amp;di=76779d61411742f8404c0fb1198d58db&amp;imgtype=0&amp;src=http%3A%2F%2Fpic.58pic.com%2F58pic%2F14%2F74%2F25%2F65B58PICISg_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35" y="2630486"/>
            <a:ext cx="5096218" cy="33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486775" y="886915"/>
          <a:ext cx="3736381" cy="79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341" y="2105682"/>
            <a:ext cx="9346186" cy="43527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83114" y="2580157"/>
            <a:ext cx="47740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输入交易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</a:t>
            </a:r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直接查询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2319" y="3544229"/>
            <a:ext cx="51956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可以直接查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</a:t>
            </a:r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Notify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8588" y="4508301"/>
            <a:ext cx="7903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可以观测每一步智能合约执行情况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6851" y="5402106"/>
            <a:ext cx="37866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可以对应到源码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2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</a:t>
            </a:r>
            <a:r>
              <a:rPr lang="zh-CN" altLang="en-US" dirty="0" smtClean="0"/>
              <a:t>没结束</a:t>
            </a:r>
            <a:endParaRPr lang="zh-CN" altLang="en-US" dirty="0"/>
          </a:p>
        </p:txBody>
      </p:sp>
      <p:pic>
        <p:nvPicPr>
          <p:cNvPr id="3" name="图片 2" descr="比特币请靠边：区块链云养猫售80万一只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04" y="2166867"/>
            <a:ext cx="6581195" cy="404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39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友好的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4683716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51078599"/>
              </p:ext>
            </p:extLst>
          </p:nvPr>
        </p:nvGraphicFramePr>
        <p:xfrm>
          <a:off x="5352404" y="2507888"/>
          <a:ext cx="5452745" cy="403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经不起等待同步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采用轻钱包模式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更好看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适合拿着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NEOGUI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友好的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要让用户方便获取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是最方便的形式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然后才是客户端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97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友好的</a:t>
            </a:r>
            <a:r>
              <a:rPr lang="en-US" altLang="zh-CN" dirty="0" smtClean="0"/>
              <a:t>UI-2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4683716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51078599"/>
              </p:ext>
            </p:extLst>
          </p:nvPr>
        </p:nvGraphicFramePr>
        <p:xfrm>
          <a:off x="5352404" y="2507888"/>
          <a:ext cx="5452745" cy="403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自己部署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定制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网通讯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入库层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需要的信息统计放入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前端提供相应的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友好的用户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40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达成小目标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41001233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 descr="https://timgsa.baidu.com/timg?image&amp;quality=80&amp;size=b9999_10000&amp;sec=1512071566914&amp;di=e240ae9d5f609e33b965719c53a2cced&amp;imgtype=jpg&amp;src=http%3A%2F%2Fimg3.imgtn.bdimg.com%2Fit%2Fu%3D228902873%2C3116690132%26fm%3D214%26gp%3D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38" y="2163363"/>
            <a:ext cx="21050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65788" y="5327723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图</a:t>
            </a:r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灵保佑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49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DAPP</a:t>
            </a:r>
            <a:r>
              <a:rPr lang="zh-CN" altLang="en-US" dirty="0" smtClean="0"/>
              <a:t>到底</a:t>
            </a:r>
            <a:r>
              <a:rPr lang="zh-CN" altLang="en-US" dirty="0"/>
              <a:t>是个啥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Decentralized Application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基于</a:t>
            </a:r>
            <a:r>
              <a:rPr lang="zh-CN" altLang="en-US" sz="2800" dirty="0"/>
              <a:t>区块链开发的</a:t>
            </a:r>
            <a:r>
              <a:rPr lang="zh-CN" altLang="en-US" sz="2800" dirty="0" smtClean="0"/>
              <a:t>应用程序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达成小目标的工具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比特币请靠边：区块链云养猫售80万一只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88" y="2048003"/>
            <a:ext cx="7047298" cy="433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30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84" y="1952593"/>
            <a:ext cx="2101239" cy="22833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39977" y="46207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后面还有一页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6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不用担心记不住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0" y="2517382"/>
            <a:ext cx="2821061" cy="2859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829" y="25141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提到的</a:t>
            </a:r>
            <a:r>
              <a:rPr lang="en-US" altLang="zh-CN" dirty="0" smtClean="0"/>
              <a:t>NEO</a:t>
            </a:r>
            <a:r>
              <a:rPr lang="zh-CN" altLang="en-US" dirty="0" smtClean="0"/>
              <a:t>官方以外的资料</a:t>
            </a:r>
            <a:endParaRPr lang="en-US" altLang="zh-CN" dirty="0" smtClean="0"/>
          </a:p>
          <a:p>
            <a:r>
              <a:rPr lang="zh-CN" altLang="en-US" dirty="0"/>
              <a:t>均可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NEO</a:t>
            </a:r>
            <a:r>
              <a:rPr lang="zh-CN" altLang="en-US" dirty="0"/>
              <a:t>的小伙伴</a:t>
            </a:r>
            <a:r>
              <a:rPr lang="en-US" altLang="zh-CN" sz="2000" dirty="0"/>
              <a:t>NEL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仓库均可获取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github.com/NewEconoLab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包括</a:t>
            </a:r>
            <a:r>
              <a:rPr lang="zh-CN" altLang="en-US" dirty="0" smtClean="0"/>
              <a:t>本</a:t>
            </a:r>
            <a:r>
              <a:rPr lang="en-US" altLang="zh-CN" smtClean="0"/>
              <a:t>PPT</a:t>
            </a:r>
            <a:r>
              <a:rPr lang="en-US" altLang="zh-CN" smtClean="0"/>
              <a:t>(speech</a:t>
            </a:r>
            <a:r>
              <a:rPr lang="zh-CN" altLang="en-US" dirty="0"/>
              <a:t>项目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2519295"/>
            <a:ext cx="2857143" cy="2857143"/>
          </a:xfrm>
          <a:prstGeom prst="rect">
            <a:avLst/>
          </a:prstGeom>
        </p:spPr>
      </p:pic>
      <p:pic>
        <p:nvPicPr>
          <p:cNvPr id="6" name="Picture 2" descr="@NewEcon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1" y="5708794"/>
            <a:ext cx="741903" cy="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@neo-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" y="4717061"/>
            <a:ext cx="915793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728316" y="497928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NEO </a:t>
            </a:r>
            <a:r>
              <a:rPr lang="zh-CN" altLang="en-US" dirty="0"/>
              <a:t>一种智能经济</a:t>
            </a:r>
            <a:r>
              <a:rPr lang="zh-CN" altLang="en-US" dirty="0" smtClean="0"/>
              <a:t>分布式网络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84621" y="5895079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发展</a:t>
            </a:r>
            <a:r>
              <a:rPr lang="en-US" altLang="zh-CN" dirty="0"/>
              <a:t>neo</a:t>
            </a:r>
            <a:r>
              <a:rPr lang="zh-CN" altLang="en-US" dirty="0"/>
              <a:t>生态的中国开发者社区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30781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直通车是怎么回事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从头到尾解释这个过程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达到目标的步骤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我懂你，你们一定认为达到目标的步骤是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这样的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04689652"/>
              </p:ext>
            </p:extLst>
          </p:nvPr>
        </p:nvGraphicFramePr>
        <p:xfrm>
          <a:off x="4661569" y="183416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695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第一种达成目标的方法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580" y="2268424"/>
            <a:ext cx="3227621" cy="18752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68839" y="45755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先定一个小目标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https://ss1.bdstatic.com/70cFuXSh_Q1YnxGkpoWK1HF6hhy/it/u=1207959762,775184333&amp;fm=27&amp;gp=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15" y="2268424"/>
            <a:ext cx="3033580" cy="187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比特币请靠边：区块链云养猫售80万一只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53" y="2268424"/>
            <a:ext cx="3051729" cy="187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370575" y="456260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秒种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7331" y="45626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目标达成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30717" y="-476164"/>
            <a:ext cx="7428613" cy="6785190"/>
            <a:chOff x="1830717" y="-476164"/>
            <a:chExt cx="7428613" cy="678519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717" y="-476164"/>
              <a:ext cx="7428613" cy="678519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177296" y="2625046"/>
              <a:ext cx="327073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醒醒</a:t>
              </a:r>
              <a:endParaRPr lang="zh-CN" alt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0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种达成目标的方法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80217843"/>
              </p:ext>
            </p:extLst>
          </p:nvPr>
        </p:nvGraphicFramePr>
        <p:xfrm>
          <a:off x="3967743" y="2823519"/>
          <a:ext cx="6005384" cy="371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07394878"/>
              </p:ext>
            </p:extLst>
          </p:nvPr>
        </p:nvGraphicFramePr>
        <p:xfrm>
          <a:off x="6599359" y="370703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48" y="3076575"/>
            <a:ext cx="2231267" cy="107530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一步一个脚印的积攒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事情讲步骤讲客观规律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程序讲究扎实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架构一次来源于土木工程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架是支撑，构是组合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4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第三种达成目标的方法</a:t>
            </a:r>
            <a:endParaRPr lang="zh-CN" altLang="en-US" dirty="0"/>
          </a:p>
        </p:txBody>
      </p:sp>
      <p:pic>
        <p:nvPicPr>
          <p:cNvPr id="3" name="图片 2" descr="皮皮养生网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698" y="2281127"/>
            <a:ext cx="40481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302657" y="544271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我们还是忘了这种方法吧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42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NEO-</a:t>
            </a:r>
            <a:r>
              <a:rPr lang="zh-CN" altLang="en-US" dirty="0" smtClean="0"/>
              <a:t>老板篇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483082448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请你的程序员解决以下问题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钥、公钥是干嘛的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清楚我的钱到底在哪。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清楚同步区块是怎么一回事儿。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UTXO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是怎么一回事儿。</a:t>
            </a:r>
          </a:p>
          <a:p>
            <a:pPr lvl="1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能自己修改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项目源码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答不上来就开了吧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00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NEO-</a:t>
            </a:r>
            <a:r>
              <a:rPr lang="zh-CN" altLang="en-US" dirty="0" smtClean="0"/>
              <a:t>程序员篇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51976802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的官网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https://neo.org/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https://github.com/neo-project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别忘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了解答老板的问题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87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1113</TotalTime>
  <Words>1453</Words>
  <Application>Microsoft Office PowerPoint</Application>
  <PresentationFormat>宽屏</PresentationFormat>
  <Paragraphs>383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黑体</vt:lpstr>
      <vt:lpstr>宋体</vt:lpstr>
      <vt:lpstr>Arial</vt:lpstr>
      <vt:lpstr>Trebuchet MS</vt:lpstr>
      <vt:lpstr>Wingdings 3</vt:lpstr>
      <vt:lpstr>柏林</vt:lpstr>
      <vt:lpstr>NEO DAPP开发直通车</vt:lpstr>
      <vt:lpstr>这个PPT是第三版</vt:lpstr>
      <vt:lpstr>DAPP到底是个啥</vt:lpstr>
      <vt:lpstr>直通车是怎么回事</vt:lpstr>
      <vt:lpstr>第一种达成目标的方法</vt:lpstr>
      <vt:lpstr>第二种达成目标的方法</vt:lpstr>
      <vt:lpstr>第三种达成目标的方法</vt:lpstr>
      <vt:lpstr>了解NEO-老板篇</vt:lpstr>
      <vt:lpstr>了解NEO-程序员篇</vt:lpstr>
      <vt:lpstr>就是这样</vt:lpstr>
      <vt:lpstr>开发智能合约</vt:lpstr>
      <vt:lpstr>了解NEO智能合约</vt:lpstr>
      <vt:lpstr>编写NEO智能合约</vt:lpstr>
      <vt:lpstr>编写NEO智能合约-API</vt:lpstr>
      <vt:lpstr>休息时间</vt:lpstr>
      <vt:lpstr>编译NEO智能合约</vt:lpstr>
      <vt:lpstr>编译NEO智能合约-2</vt:lpstr>
      <vt:lpstr>不用担心记不住</vt:lpstr>
      <vt:lpstr>发布NEO智能合约</vt:lpstr>
      <vt:lpstr>调试NEO智能合约-调用</vt:lpstr>
      <vt:lpstr>调试NEO智能合约-观测</vt:lpstr>
      <vt:lpstr>调试NEO智能合约-观测2</vt:lpstr>
      <vt:lpstr>调试NEO智能合约-观测3</vt:lpstr>
      <vt:lpstr>你们满意吗？</vt:lpstr>
      <vt:lpstr>调试NEO智能合约-观测4</vt:lpstr>
      <vt:lpstr>还没结束</vt:lpstr>
      <vt:lpstr>友好的UI</vt:lpstr>
      <vt:lpstr>友好的UI-2</vt:lpstr>
      <vt:lpstr>达成小目标</vt:lpstr>
      <vt:lpstr>PowerPoint 演示文稿</vt:lpstr>
      <vt:lpstr>不用担心记不住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NEO智能合约开发直通车</dc:title>
  <dc:creator>lights li</dc:creator>
  <cp:lastModifiedBy>lights li</cp:lastModifiedBy>
  <cp:revision>53</cp:revision>
  <dcterms:created xsi:type="dcterms:W3CDTF">2017-11-30T16:36:39Z</dcterms:created>
  <dcterms:modified xsi:type="dcterms:W3CDTF">2017-12-20T19:04:02Z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