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1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5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ityOfZion/neo-debugger-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81650"/>
              </p:ext>
            </p:extLst>
          </p:nvPr>
        </p:nvGraphicFramePr>
        <p:xfrm>
          <a:off x="0" y="0"/>
          <a:ext cx="12192000" cy="685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9193320" imgH="5168160" progId="">
                  <p:embed/>
                </p:oleObj>
              </mc:Choice>
              <mc:Fallback>
                <p:oleObj r:id="rId3" imgW="9193320" imgH="5168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2699" y="3314641"/>
            <a:ext cx="1049825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Worse English</a:t>
            </a:r>
          </a:p>
          <a:p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Neo compiler </a:t>
            </a:r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开发者</a:t>
            </a:r>
            <a:endParaRPr lang="en-US" altLang="zh-CN" sz="6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你们有很多</a:t>
            </a:r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WTF</a:t>
            </a:r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想对我说</a:t>
            </a:r>
            <a:endParaRPr lang="zh-CN" alt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85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neo-</a:t>
            </a:r>
            <a:r>
              <a:rPr lang="en-US" altLang="zh-CN" dirty="0" err="1" smtClean="0"/>
              <a:t>gui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nel</a:t>
            </a:r>
            <a:r>
              <a:rPr lang="zh-CN" altLang="en-US" dirty="0" smtClean="0"/>
              <a:t>，每当遇到一个交易，就会生成一个</a:t>
            </a:r>
            <a:r>
              <a:rPr lang="en-US" altLang="zh-CN" dirty="0" err="1" smtClean="0"/>
              <a:t>fulllog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然后用这个查看工具，</a:t>
            </a:r>
            <a:r>
              <a:rPr lang="en-US" altLang="zh-CN" dirty="0" smtClean="0"/>
              <a:t>WOW</a:t>
            </a:r>
          </a:p>
          <a:p>
            <a:endParaRPr lang="en-US" altLang="zh-CN" dirty="0"/>
          </a:p>
          <a:p>
            <a:r>
              <a:rPr lang="zh-CN" altLang="en-US" dirty="0" smtClean="0"/>
              <a:t>这还不够，让我们再补上源代码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is That cool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8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 </a:t>
            </a:r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我们提供了一个简单的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，每个人可以方便的共享智能合约源码。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我们提供了一个简单的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，你不需要运行这个特殊的</a:t>
            </a:r>
            <a:r>
              <a:rPr lang="en-US" altLang="zh-CN" dirty="0" smtClean="0"/>
              <a:t>NEL NEO GUI</a:t>
            </a:r>
          </a:p>
          <a:p>
            <a:endParaRPr lang="en-US" altLang="zh-CN" dirty="0"/>
          </a:p>
          <a:p>
            <a:r>
              <a:rPr lang="zh-CN" altLang="en-US" dirty="0" smtClean="0"/>
              <a:t>我们还会提供全套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版本的工具（在未来）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4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如何得到这些工具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2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3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5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9373" y="649316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（给点爆炸型）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0362" y="2720365"/>
            <a:ext cx="555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How to debug </a:t>
            </a:r>
            <a:r>
              <a:rPr lang="en-US" altLang="zh-CN" sz="3600" dirty="0" err="1" smtClean="0"/>
              <a:t>smartcontract</a:t>
            </a:r>
            <a:endParaRPr lang="zh-CN" altLang="en-US" sz="3600" dirty="0"/>
          </a:p>
        </p:txBody>
      </p:sp>
      <p:pic>
        <p:nvPicPr>
          <p:cNvPr id="5122" name="Picture 2" descr="https://timgsa.baidu.com/timg?image&amp;quality=80&amp;size=b9999_10000&amp;sec=1515337133498&amp;di=f33b819dd5d7ffc3f01db7c0270adcae&amp;imgtype=0&amp;src=http%3A%2F%2Ffile06.16sucai.com%2F2016%2F0702%2F95c717471b6576d474025e92b6fc84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78073" y="3615119"/>
            <a:ext cx="80358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TO DEBUG</a:t>
            </a:r>
          </a:p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SMARTCONTRACT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（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NEO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debug</a:t>
            </a:r>
            <a:endParaRPr lang="zh-CN" altLang="en-US" dirty="0"/>
          </a:p>
        </p:txBody>
      </p:sp>
      <p:pic>
        <p:nvPicPr>
          <p:cNvPr id="4" name="内容占位符 3" descr="https://timgsa.baidu.com/timg?image&amp;quality=80&amp;size=b9999_10000&amp;sec=1515922590&amp;di=74a560785b49ac0e45aa96a9966995b9&amp;imgtype=jpg&amp;er=1&amp;src=http%3A%2F%2Fimg1.gtimg.com%2Fgamezone%2Fpics%2Fhv1%2F98%2F178%2F1021%2F66436013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56" y="1690688"/>
            <a:ext cx="3529921" cy="28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4729908"/>
            <a:ext cx="4364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 English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en-US" altLang="zh-CN" sz="4000" dirty="0" smtClean="0"/>
              <a:t>Move the bug away.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02676" y="4729907"/>
            <a:ext cx="3206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 Chinese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en-US" altLang="zh-CN" sz="4000" dirty="0" smtClean="0"/>
              <a:t>Adjust and try.</a:t>
            </a:r>
            <a:endParaRPr lang="zh-CN" altLang="en-US" sz="4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0072"/>
              </p:ext>
            </p:extLst>
          </p:nvPr>
        </p:nvGraphicFramePr>
        <p:xfrm>
          <a:off x="6344838" y="1690687"/>
          <a:ext cx="3603699" cy="28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5041080" imgH="3949200" progId="">
                  <p:embed/>
                </p:oleObj>
              </mc:Choice>
              <mc:Fallback>
                <p:oleObj r:id="rId4" imgW="5041080" imgH="394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4838" y="1690687"/>
                        <a:ext cx="3603699" cy="28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40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智能合约时的心理活动</a:t>
            </a:r>
            <a:endParaRPr lang="zh-CN" altLang="en-US" dirty="0"/>
          </a:p>
        </p:txBody>
      </p:sp>
      <p:pic>
        <p:nvPicPr>
          <p:cNvPr id="4" name="图片 3" descr="https://timgsa.baidu.com/timg?image&amp;quality=80&amp;size=b9999_10000&amp;sec=1515329450349&amp;di=349fdc02575a918bda0bd29a54f6ac5a&amp;imgtype=0&amp;src=http%3A%2F%2Fwenwen.soso.com%2Fp%2F20101023%2F20101023132425-100918427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73796"/>
            <a:ext cx="46196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5931" y="3910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4" name="Picture 6" descr="https://timgsa.baidu.com/timg?image&amp;quality=80&amp;size=b9999_10000&amp;sec=1515335989710&amp;di=edc53ea177fa6cfca1720093d2e07f6d&amp;imgtype=0&amp;src=http%3A%2F%2Fbangimg1.dahe.cn%2Fforum%2F201510%2F06%2F184638t8vz897s9w1387b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05" y="2558256"/>
            <a:ext cx="28575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你</a:t>
            </a:r>
            <a:r>
              <a:rPr lang="zh-CN" altLang="en-US" dirty="0" smtClean="0"/>
              <a:t>的内心是怎样的？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问题出在哪儿了？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475288"/>
              </p:ext>
            </p:extLst>
          </p:nvPr>
        </p:nvGraphicFramePr>
        <p:xfrm>
          <a:off x="838200" y="1787632"/>
          <a:ext cx="10515600" cy="451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6170031" imgH="2648207" progId="Unknown">
                  <p:embed/>
                </p:oleObj>
              </mc:Choice>
              <mc:Fallback>
                <p:oleObj r:id="rId3" imgW="6170031" imgH="2648207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87632"/>
                        <a:ext cx="10515600" cy="4512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1037"/>
            <a:ext cx="585092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调试是一个循环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修改代码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把他编译成</a:t>
            </a:r>
            <a:r>
              <a:rPr lang="en-US" altLang="zh-CN" dirty="0" err="1" smtClean="0"/>
              <a:t>dotnet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把他编译成</a:t>
            </a:r>
            <a:r>
              <a:rPr lang="en-US" altLang="zh-CN" dirty="0" smtClean="0"/>
              <a:t>AVM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发布合约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</a:t>
            </a:r>
            <a:r>
              <a:rPr lang="zh-CN" altLang="en-US" dirty="0"/>
              <a:t>执行</a:t>
            </a:r>
            <a:r>
              <a:rPr lang="zh-CN" altLang="en-US" dirty="0" smtClean="0"/>
              <a:t>调用合约的交易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</a:t>
            </a:r>
            <a:r>
              <a:rPr lang="zh-CN" altLang="en-US" dirty="0" smtClean="0"/>
              <a:t>看结果，结果我们得到了一个黑洞</a:t>
            </a:r>
            <a:endParaRPr lang="en-US" altLang="zh-CN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6494599" y="1446656"/>
            <a:ext cx="4099527" cy="4342972"/>
            <a:chOff x="6494599" y="1446656"/>
            <a:chExt cx="4099527" cy="4342972"/>
          </a:xfrm>
        </p:grpSpPr>
        <p:pic>
          <p:nvPicPr>
            <p:cNvPr id="6" name="图片 5" descr="https://timgsa.baidu.com/timg?image&amp;quality=80&amp;size=b9999_10000&amp;sec=1515330505370&amp;di=395663ae44b58152aad8bf1fcdc24591&amp;imgtype=0&amp;src=http%3A%2F%2Fimg1.gtimg.com%2Fhebei%2Fpics%2Fhv1%2F239%2F164%2F2188%2F142316759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599" y="2479087"/>
              <a:ext cx="1471484" cy="980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任意多边形 7"/>
            <p:cNvSpPr/>
            <p:nvPr/>
          </p:nvSpPr>
          <p:spPr>
            <a:xfrm>
              <a:off x="8099093" y="1446656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sourcecode</a:t>
              </a:r>
              <a:endParaRPr lang="zh-CN" altLang="en-US" sz="1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 rot="1800000">
              <a:off x="9194866" y="2208957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10377" y="2261462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</a:t>
              </a:r>
              <a:r>
                <a:rPr lang="en-US" altLang="zh-CN" sz="1200" kern="1200" dirty="0" err="1" smtClean="0"/>
                <a:t>Dotnet</a:t>
              </a:r>
              <a:r>
                <a:rPr lang="en-US" altLang="zh-CN" sz="1200" kern="1200" dirty="0" smtClean="0"/>
                <a:t> DLL</a:t>
              </a:r>
              <a:endParaRPr lang="zh-CN" altLang="en-US" sz="1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 rot="5400000">
              <a:off x="9907599" y="3427072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lnRef>
            <a:fill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fillRef>
            <a:effect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9510377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AVM</a:t>
              </a:r>
              <a:endParaRPr lang="zh-CN" altLang="en-US" sz="1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 rot="19800000">
              <a:off x="9209048" y="4653373"/>
              <a:ext cx="289306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lnRef>
            <a:fill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fillRef>
            <a:effect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1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099093" y="4705879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Depoly</a:t>
              </a:r>
              <a:r>
                <a:rPr lang="en-US" altLang="zh-CN" sz="1200" kern="1200" dirty="0" smtClean="0"/>
                <a:t>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Contract</a:t>
              </a:r>
              <a:endParaRPr lang="zh-CN" altLang="en-US" sz="1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 rot="1800000">
              <a:off x="7797763" y="4661561"/>
              <a:ext cx="289307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lnRef>
            <a:fill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fillRef>
            <a:effect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2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687808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/>
                <a:t>Invoke Transaction</a:t>
              </a:r>
              <a:endParaRPr lang="zh-CN" altLang="en-US" sz="1200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 rot="16200000">
              <a:off x="7085029" y="3443448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lnRef>
            <a:fill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fillRef>
            <a:effect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9" name="任意多边形 18"/>
            <p:cNvSpPr/>
            <p:nvPr/>
          </p:nvSpPr>
          <p:spPr>
            <a:xfrm rot="19800000">
              <a:off x="7783581" y="2217145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22" name="任意多边形 21"/>
            <p:cNvSpPr/>
            <p:nvPr/>
          </p:nvSpPr>
          <p:spPr>
            <a:xfrm rot="1688424">
              <a:off x="8065192" y="3719392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23" name="任意多边形 22"/>
            <p:cNvSpPr/>
            <p:nvPr/>
          </p:nvSpPr>
          <p:spPr>
            <a:xfrm rot="14225127">
              <a:off x="8620577" y="3115689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4619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我们有一些工具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949" y="1483573"/>
            <a:ext cx="4972626" cy="4351338"/>
          </a:xfrm>
        </p:spPr>
        <p:txBody>
          <a:bodyPr/>
          <a:lstStyle/>
          <a:p>
            <a:r>
              <a:rPr lang="en-US" altLang="zh-CN" dirty="0" smtClean="0"/>
              <a:t>In Chinese </a:t>
            </a:r>
            <a:r>
              <a:rPr lang="en-US" altLang="zh-CN" dirty="0" err="1" smtClean="0"/>
              <a:t>goodjob</a:t>
            </a:r>
            <a:r>
              <a:rPr lang="en-US" altLang="zh-CN" dirty="0" smtClean="0"/>
              <a:t> or cool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you can say “New bee”</a:t>
            </a:r>
          </a:p>
          <a:p>
            <a:r>
              <a:rPr lang="en-US" altLang="zh-CN" dirty="0" smtClean="0">
                <a:hlinkClick r:id="rId2"/>
              </a:rPr>
              <a:t>https://github.com/CityOfZion/</a:t>
            </a:r>
          </a:p>
          <a:p>
            <a:pPr marL="457200" lvl="1" indent="0">
              <a:buNone/>
            </a:pPr>
            <a:r>
              <a:rPr lang="en-US" altLang="zh-CN" dirty="0" smtClean="0">
                <a:hlinkClick r:id="rId2"/>
              </a:rPr>
              <a:t>neo-debugger-tools</a:t>
            </a:r>
            <a:endParaRPr lang="en-US" altLang="zh-CN" dirty="0" smtClean="0"/>
          </a:p>
          <a:p>
            <a:r>
              <a:rPr lang="en-US" altLang="zh-CN" dirty="0" smtClean="0"/>
              <a:t>Neo-debugger is New Bee.</a:t>
            </a:r>
          </a:p>
          <a:p>
            <a:r>
              <a:rPr lang="zh-CN" altLang="en-US" dirty="0"/>
              <a:t>他</a:t>
            </a:r>
            <a:r>
              <a:rPr lang="zh-CN" altLang="en-US" dirty="0" smtClean="0"/>
              <a:t>能用</a:t>
            </a:r>
            <a:r>
              <a:rPr lang="en-US" altLang="zh-CN" dirty="0" err="1" smtClean="0"/>
              <a:t>neovm</a:t>
            </a:r>
            <a:r>
              <a:rPr lang="zh-CN" altLang="en-US" dirty="0" smtClean="0"/>
              <a:t>模拟执行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Better,But</a:t>
            </a:r>
            <a:r>
              <a:rPr lang="en-US" altLang="zh-CN" dirty="0" smtClean="0"/>
              <a:t> not good enough.</a:t>
            </a:r>
            <a:endParaRPr lang="en-US" altLang="zh-CN" dirty="0" smtClean="0"/>
          </a:p>
        </p:txBody>
      </p:sp>
      <p:pic>
        <p:nvPicPr>
          <p:cNvPr id="6146" name="Picture 2" descr="Introduction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57" y="1127593"/>
            <a:ext cx="5483808" cy="424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6538986" y="1027906"/>
            <a:ext cx="3906318" cy="4342972"/>
            <a:chOff x="6687808" y="1446656"/>
            <a:chExt cx="3906318" cy="4342972"/>
          </a:xfrm>
        </p:grpSpPr>
        <p:sp>
          <p:nvSpPr>
            <p:cNvPr id="53" name="任意多边形 52"/>
            <p:cNvSpPr/>
            <p:nvPr/>
          </p:nvSpPr>
          <p:spPr>
            <a:xfrm>
              <a:off x="8099093" y="1446656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 </a:t>
              </a:r>
              <a:r>
                <a:rPr lang="en-US" altLang="zh-CN" sz="1200" kern="1200" dirty="0"/>
                <a:t>source code</a:t>
              </a:r>
              <a:endParaRPr lang="zh-CN" altLang="en-US" sz="1200" kern="1200" dirty="0"/>
            </a:p>
          </p:txBody>
        </p:sp>
        <p:sp>
          <p:nvSpPr>
            <p:cNvPr id="54" name="任意多边形 53"/>
            <p:cNvSpPr/>
            <p:nvPr/>
          </p:nvSpPr>
          <p:spPr>
            <a:xfrm rot="1800000">
              <a:off x="9194866" y="2208957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9510377" y="2261462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</a:t>
              </a:r>
              <a:r>
                <a:rPr lang="en-US" altLang="zh-CN" sz="1200" kern="1200" dirty="0" err="1" smtClean="0"/>
                <a:t>Dotnet</a:t>
              </a:r>
              <a:r>
                <a:rPr lang="en-US" altLang="zh-CN" sz="1200" kern="1200" dirty="0" smtClean="0"/>
                <a:t> DLL</a:t>
              </a:r>
              <a:endParaRPr lang="zh-CN" altLang="en-US" sz="1200" kern="1200" dirty="0"/>
            </a:p>
          </p:txBody>
        </p:sp>
        <p:sp>
          <p:nvSpPr>
            <p:cNvPr id="56" name="任意多边形 55"/>
            <p:cNvSpPr/>
            <p:nvPr/>
          </p:nvSpPr>
          <p:spPr>
            <a:xfrm rot="5400000">
              <a:off x="9907599" y="3427072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lnRef>
            <a:fill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fillRef>
            <a:effect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9510377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AVM</a:t>
              </a:r>
              <a:endParaRPr lang="zh-CN" altLang="en-US" sz="1200" kern="1200" dirty="0"/>
            </a:p>
          </p:txBody>
        </p:sp>
        <p:sp>
          <p:nvSpPr>
            <p:cNvPr id="58" name="任意多边形 57"/>
            <p:cNvSpPr/>
            <p:nvPr/>
          </p:nvSpPr>
          <p:spPr>
            <a:xfrm rot="19800000">
              <a:off x="9209048" y="4653373"/>
              <a:ext cx="289306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lnRef>
            <a:fill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fillRef>
            <a:effect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1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8099093" y="4705879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Depoly</a:t>
              </a:r>
              <a:r>
                <a:rPr lang="en-US" altLang="zh-CN" sz="1200" kern="1200" dirty="0" smtClean="0"/>
                <a:t>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Contract</a:t>
              </a:r>
              <a:endParaRPr lang="zh-CN" altLang="en-US" sz="1200" kern="1200" dirty="0"/>
            </a:p>
          </p:txBody>
        </p:sp>
        <p:sp>
          <p:nvSpPr>
            <p:cNvPr id="60" name="任意多边形 59"/>
            <p:cNvSpPr/>
            <p:nvPr/>
          </p:nvSpPr>
          <p:spPr>
            <a:xfrm rot="1800000">
              <a:off x="7797763" y="4661561"/>
              <a:ext cx="289307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lnRef>
            <a:fill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fillRef>
            <a:effect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2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6687808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/>
                <a:t>Invoke Transaction</a:t>
              </a:r>
              <a:endParaRPr lang="zh-CN" altLang="en-US" sz="1200" kern="1200" dirty="0"/>
            </a:p>
          </p:txBody>
        </p:sp>
        <p:sp>
          <p:nvSpPr>
            <p:cNvPr id="65" name="任意多边形 64"/>
            <p:cNvSpPr/>
            <p:nvPr/>
          </p:nvSpPr>
          <p:spPr>
            <a:xfrm rot="14225127">
              <a:off x="8620577" y="3115689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2421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143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is time to make a change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s://timgsa.baidu.com/timg?image&amp;quality=80&amp;size=b9999_10000&amp;sec=1515331006140&amp;di=d22d2cf34975c230bc646ef9da6d6e13&amp;imgtype=0&amp;src=http%3A%2F%2Fimgsrc.baidu.com%2Fimgad%2Fpic%2Fitem%2F3c6d55fbb2fb4316bc5014412ba4462309f7d3b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43" y="735828"/>
            <a:ext cx="5274310" cy="526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04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补上这个圈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89935" cy="4351338"/>
          </a:xfrm>
        </p:spPr>
        <p:txBody>
          <a:bodyPr/>
          <a:lstStyle/>
          <a:p>
            <a:r>
              <a:rPr lang="en-US" altLang="zh-CN" dirty="0" smtClean="0"/>
              <a:t>Finish the loop</a:t>
            </a:r>
          </a:p>
          <a:p>
            <a:endParaRPr lang="en-US" altLang="zh-CN" dirty="0"/>
          </a:p>
          <a:p>
            <a:r>
              <a:rPr lang="en-US" altLang="zh-CN" dirty="0" smtClean="0"/>
              <a:t>Log every step on </a:t>
            </a:r>
            <a:r>
              <a:rPr lang="en-US" altLang="zh-CN" dirty="0" err="1" smtClean="0"/>
              <a:t>NeoVM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got a Debug loop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687808" y="1446656"/>
            <a:ext cx="3906318" cy="4342972"/>
            <a:chOff x="6687808" y="1446656"/>
            <a:chExt cx="3906318" cy="4342972"/>
          </a:xfrm>
        </p:grpSpPr>
        <p:sp>
          <p:nvSpPr>
            <p:cNvPr id="6" name="任意多边形 5"/>
            <p:cNvSpPr/>
            <p:nvPr/>
          </p:nvSpPr>
          <p:spPr>
            <a:xfrm>
              <a:off x="8099093" y="1446656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 </a:t>
              </a:r>
              <a:r>
                <a:rPr lang="en-US" altLang="zh-CN" sz="1200" kern="1200" dirty="0"/>
                <a:t>source code</a:t>
              </a:r>
              <a:endParaRPr lang="zh-CN" altLang="en-US" sz="12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 rot="1800000">
              <a:off x="9194866" y="2208957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9510377" y="2261462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</a:t>
              </a:r>
              <a:r>
                <a:rPr lang="en-US" altLang="zh-CN" sz="1200" kern="1200" dirty="0" err="1" smtClean="0"/>
                <a:t>Dotnet</a:t>
              </a:r>
              <a:r>
                <a:rPr lang="en-US" altLang="zh-CN" sz="1200" kern="1200" dirty="0" smtClean="0"/>
                <a:t> DLL</a:t>
              </a:r>
              <a:endParaRPr lang="zh-CN" altLang="en-US" sz="1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9907599" y="3427072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lnRef>
            <a:fill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fillRef>
            <a:effect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10377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AVM</a:t>
              </a:r>
              <a:endParaRPr lang="zh-CN" altLang="en-US" sz="1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 rot="19800000">
              <a:off x="9209048" y="4653373"/>
              <a:ext cx="289306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lnRef>
            <a:fill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fillRef>
            <a:effect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1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099093" y="4705879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Depoly</a:t>
              </a:r>
              <a:r>
                <a:rPr lang="en-US" altLang="zh-CN" sz="1200" kern="1200" dirty="0" smtClean="0"/>
                <a:t>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Contract</a:t>
              </a:r>
              <a:endParaRPr lang="zh-CN" altLang="en-US" sz="1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 rot="1800000">
              <a:off x="7797763" y="4661561"/>
              <a:ext cx="289307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lnRef>
            <a:fill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fillRef>
            <a:effect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2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687808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/>
                <a:t>Invoke Transaction</a:t>
              </a:r>
              <a:endParaRPr lang="zh-CN" altLang="en-US" sz="1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7085029" y="3443448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lnRef>
            <a:fill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fillRef>
            <a:effect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6" name="任意多边形 15"/>
            <p:cNvSpPr/>
            <p:nvPr/>
          </p:nvSpPr>
          <p:spPr>
            <a:xfrm rot="19800000">
              <a:off x="7783581" y="2217145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7" name="任意多边形 16"/>
            <p:cNvSpPr/>
            <p:nvPr/>
          </p:nvSpPr>
          <p:spPr>
            <a:xfrm rot="2126741">
              <a:off x="7794912" y="3513158"/>
              <a:ext cx="1692109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8" name="任意多边形 17"/>
            <p:cNvSpPr/>
            <p:nvPr/>
          </p:nvSpPr>
          <p:spPr>
            <a:xfrm rot="14225127">
              <a:off x="8620577" y="3115689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6687808" y="2261461"/>
            <a:ext cx="1083749" cy="1083749"/>
          </a:xfrm>
          <a:custGeom>
            <a:avLst/>
            <a:gdLst>
              <a:gd name="connsiteX0" fmla="*/ 0 w 1083749"/>
              <a:gd name="connsiteY0" fmla="*/ 541875 h 1083749"/>
              <a:gd name="connsiteX1" fmla="*/ 541875 w 1083749"/>
              <a:gd name="connsiteY1" fmla="*/ 0 h 1083749"/>
              <a:gd name="connsiteX2" fmla="*/ 1083750 w 1083749"/>
              <a:gd name="connsiteY2" fmla="*/ 541875 h 1083749"/>
              <a:gd name="connsiteX3" fmla="*/ 541875 w 1083749"/>
              <a:gd name="connsiteY3" fmla="*/ 1083750 h 1083749"/>
              <a:gd name="connsiteX4" fmla="*/ 0 w 1083749"/>
              <a:gd name="connsiteY4" fmla="*/ 541875 h 108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749" h="1083749">
                <a:moveTo>
                  <a:pt x="0" y="541875"/>
                </a:moveTo>
                <a:cubicBezTo>
                  <a:pt x="0" y="242606"/>
                  <a:pt x="242606" y="0"/>
                  <a:pt x="541875" y="0"/>
                </a:cubicBezTo>
                <a:cubicBezTo>
                  <a:pt x="841144" y="0"/>
                  <a:pt x="1083750" y="242606"/>
                  <a:pt x="1083750" y="541875"/>
                </a:cubicBezTo>
                <a:cubicBezTo>
                  <a:pt x="1083750" y="841144"/>
                  <a:pt x="841144" y="1083750"/>
                  <a:pt x="541875" y="1083750"/>
                </a:cubicBezTo>
                <a:cubicBezTo>
                  <a:pt x="242606" y="1083750"/>
                  <a:pt x="0" y="841144"/>
                  <a:pt x="0" y="541875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alpha val="90000"/>
              <a:hueOff val="0"/>
              <a:satOff val="0"/>
              <a:lumOff val="0"/>
              <a:alphaOff val="0"/>
            </a:schemeClr>
          </a:fillRef>
          <a:effectRef idx="3">
            <a:schemeClr val="accent6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951" tIns="173951" rIns="173951" bIns="17395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err="1" smtClean="0"/>
              <a:t>Fulllog</a:t>
            </a:r>
            <a:endParaRPr lang="zh-CN" alt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360843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295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Unknown</vt:lpstr>
      <vt:lpstr>PowerPoint 演示文稿</vt:lpstr>
      <vt:lpstr>PowerPoint 演示文稿</vt:lpstr>
      <vt:lpstr>What is debug</vt:lpstr>
      <vt:lpstr>调试NEO智能合约时的心理活动</vt:lpstr>
      <vt:lpstr>问题出在哪儿了？</vt:lpstr>
      <vt:lpstr>回顾一下</vt:lpstr>
      <vt:lpstr>我们有一些工具1</vt:lpstr>
      <vt:lpstr>PowerPoint 演示文稿</vt:lpstr>
      <vt:lpstr>补上这个圈</vt:lpstr>
      <vt:lpstr>WOW</vt:lpstr>
      <vt:lpstr>WOW x2</vt:lpstr>
      <vt:lpstr>如何得到这些工具</vt:lpstr>
      <vt:lpstr>NEL 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lights li</dc:creator>
  <cp:lastModifiedBy>lights li</cp:lastModifiedBy>
  <cp:revision>16</cp:revision>
  <dcterms:created xsi:type="dcterms:W3CDTF">2018-01-07T09:37:02Z</dcterms:created>
  <dcterms:modified xsi:type="dcterms:W3CDTF">2018-01-08T13:09:31Z</dcterms:modified>
</cp:coreProperties>
</file>