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311" r:id="rId4"/>
    <p:sldId id="258" r:id="rId5"/>
    <p:sldId id="281" r:id="rId6"/>
    <p:sldId id="282" r:id="rId7"/>
    <p:sldId id="283" r:id="rId8"/>
    <p:sldId id="312" r:id="rId9"/>
    <p:sldId id="313" r:id="rId10"/>
    <p:sldId id="307" r:id="rId11"/>
    <p:sldId id="284" r:id="rId12"/>
    <p:sldId id="31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6"/>
    <a:srgbClr val="CE8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/>
            <a:t>了解</a:t>
          </a:r>
          <a:r>
            <a:rPr lang="en-US" altLang="zh-CN" sz="1600" dirty="0"/>
            <a:t>NEO</a:t>
          </a:r>
          <a:endParaRPr lang="zh-CN" altLang="en-US" sz="1600" dirty="0"/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/>
      <dgm:t>
        <a:bodyPr/>
        <a:lstStyle/>
        <a:p>
          <a:r>
            <a:rPr lang="zh-CN" altLang="en-US" sz="1600" dirty="0"/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/>
      <dgm:t>
        <a:bodyPr/>
        <a:lstStyle/>
        <a:p>
          <a:r>
            <a:rPr lang="zh-CN" altLang="en-US" sz="1600" dirty="0"/>
            <a:t>友好的</a:t>
          </a:r>
          <a:r>
            <a:rPr lang="en-US" altLang="zh-CN" sz="1600" dirty="0"/>
            <a:t>UI</a:t>
          </a:r>
          <a:endParaRPr lang="zh-CN" altLang="en-US" sz="1600" dirty="0"/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0416BB78-4D29-486B-BFC5-34B23481001D}" type="presOf" srcId="{C7BBB755-5A98-4DF7-95F9-C06DE6E31096}" destId="{36F369E2-45BF-4619-ACF0-CCB659C1A07E}" srcOrd="0" destOrd="0" presId="urn:microsoft.com/office/officeart/2005/8/layout/chevron1"/>
    <dgm:cxn modelId="{60D79E8A-BA60-4390-8E6F-FC3F3227C794}" type="presOf" srcId="{3D90D6B5-8046-4F8A-BBF1-8E3B6E18F0B6}" destId="{C80F4129-DF42-4AC4-B312-C7A080B52215}" srcOrd="0" destOrd="0" presId="urn:microsoft.com/office/officeart/2005/8/layout/chevron1"/>
    <dgm:cxn modelId="{AE86F2A2-7E8E-4464-AA6C-461CEA268704}" type="presOf" srcId="{429A553E-4927-4A6C-AA3C-27EA0AABFE0C}" destId="{5F5B2B63-538C-467E-8086-9A0F04BB5F6F}" srcOrd="0" destOrd="0" presId="urn:microsoft.com/office/officeart/2005/8/layout/chevron1"/>
    <dgm:cxn modelId="{423B9DBA-C325-4C77-8ABE-F0C20F092856}" type="presOf" srcId="{BE64ECC1-567E-446F-875E-6E697D6D311C}" destId="{8847B51F-AB6E-494A-818B-504D0E5A1992}" srcOrd="0" destOrd="0" presId="urn:microsoft.com/office/officeart/2005/8/layout/chevron1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EB03A5E7-E70F-42E2-BBFE-C1A783D5DEBE}" type="presOf" srcId="{327DE6BD-EEB9-4DE9-83E6-C79B50C3B84D}" destId="{54646C60-F6F0-4229-B3F3-A55AB4C680B4}" srcOrd="0" destOrd="0" presId="urn:microsoft.com/office/officeart/2005/8/layout/chevron1"/>
    <dgm:cxn modelId="{CE848DAF-EF86-48A7-BAFC-FBDBCDBE982E}" type="presParOf" srcId="{5F5B2B63-538C-467E-8086-9A0F04BB5F6F}" destId="{54646C60-F6F0-4229-B3F3-A55AB4C680B4}" srcOrd="0" destOrd="0" presId="urn:microsoft.com/office/officeart/2005/8/layout/chevron1"/>
    <dgm:cxn modelId="{631BD246-ECE9-4A36-9BD0-1CD62186538B}" type="presParOf" srcId="{5F5B2B63-538C-467E-8086-9A0F04BB5F6F}" destId="{51EFA14A-E594-4948-83E6-79AA995E7A10}" srcOrd="1" destOrd="0" presId="urn:microsoft.com/office/officeart/2005/8/layout/chevron1"/>
    <dgm:cxn modelId="{A40AFABC-2B41-4E00-B98F-294240A6BFBE}" type="presParOf" srcId="{5F5B2B63-538C-467E-8086-9A0F04BB5F6F}" destId="{C80F4129-DF42-4AC4-B312-C7A080B52215}" srcOrd="2" destOrd="0" presId="urn:microsoft.com/office/officeart/2005/8/layout/chevron1"/>
    <dgm:cxn modelId="{BC7600CC-9082-48DF-ADC8-13A2E2E871CC}" type="presParOf" srcId="{5F5B2B63-538C-467E-8086-9A0F04BB5F6F}" destId="{F4A805A1-71A7-4CB7-ABC1-64C1C31BBE8C}" srcOrd="3" destOrd="0" presId="urn:microsoft.com/office/officeart/2005/8/layout/chevron1"/>
    <dgm:cxn modelId="{19F19383-6351-4614-9D42-FC694630C9DB}" type="presParOf" srcId="{5F5B2B63-538C-467E-8086-9A0F04BB5F6F}" destId="{36F369E2-45BF-4619-ACF0-CCB659C1A07E}" srcOrd="4" destOrd="0" presId="urn:microsoft.com/office/officeart/2005/8/layout/chevron1"/>
    <dgm:cxn modelId="{A05F02F6-6E5D-4259-BD54-C09681CFBC63}" type="presParOf" srcId="{5F5B2B63-538C-467E-8086-9A0F04BB5F6F}" destId="{79823AB3-E9F3-43FE-8169-403C38BB59A1}" srcOrd="5" destOrd="0" presId="urn:microsoft.com/office/officeart/2005/8/layout/chevron1"/>
    <dgm:cxn modelId="{CA1B2482-BF68-4889-A3F0-D397A5072493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A553E-4927-4A6C-AA3C-27EA0AABFE0C}" type="doc">
      <dgm:prSet loTypeId="urn:microsoft.com/office/officeart/2005/8/layout/chevron1" loCatId="process" qsTypeId="urn:microsoft.com/office/officeart/2005/8/quickstyle/3d5" qsCatId="3D" csTypeId="urn:microsoft.com/office/officeart/2005/8/colors/colorful1" csCatId="colorful" phldr="1"/>
      <dgm:spPr/>
    </dgm:pt>
    <dgm:pt modelId="{327DE6BD-EEB9-4DE9-83E6-C79B50C3B84D}">
      <dgm:prSet phldrT="[文本]" custT="1"/>
      <dgm:spPr/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了解</a:t>
          </a:r>
          <a:r>
            <a:rPr lang="en-US" altLang="zh-CN" sz="1600" dirty="0">
              <a:solidFill>
                <a:schemeClr val="tx1"/>
              </a:solidFill>
            </a:rPr>
            <a:t>NEO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38808-E144-428F-B248-F6766904DA27}" type="par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A1A2FE6B-8F78-4EDB-ABC4-0A86E845F1AE}" type="sibTrans" cxnId="{B1BA0D4A-08CF-46AF-B66A-F28F56870A17}">
      <dgm:prSet/>
      <dgm:spPr/>
      <dgm:t>
        <a:bodyPr/>
        <a:lstStyle/>
        <a:p>
          <a:endParaRPr lang="zh-CN" altLang="en-US"/>
        </a:p>
      </dgm:t>
    </dgm:pt>
    <dgm:pt modelId="{3D90D6B5-8046-4F8A-BBF1-8E3B6E18F0B6}">
      <dgm:prSet phldrT="[文本]" custT="1"/>
      <dgm:spPr>
        <a:solidFill>
          <a:srgbClr val="CE8D3E"/>
        </a:solidFill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开发智能合约</a:t>
          </a:r>
        </a:p>
      </dgm:t>
    </dgm:pt>
    <dgm:pt modelId="{1D126B07-B239-47F9-B5FD-3237D48EB57D}" type="par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F857B72E-E60C-425D-9B0D-0772A6DB4541}" type="sibTrans" cxnId="{733D0F00-AAE7-47FF-98C4-B99A673A214F}">
      <dgm:prSet/>
      <dgm:spPr/>
      <dgm:t>
        <a:bodyPr/>
        <a:lstStyle/>
        <a:p>
          <a:endParaRPr lang="zh-CN" altLang="en-US"/>
        </a:p>
      </dgm:t>
    </dgm:pt>
    <dgm:pt modelId="{C7BBB755-5A98-4DF7-95F9-C06DE6E31096}">
      <dgm:prSet phldrT="[文本]" custT="1"/>
      <dgm:spPr>
        <a:solidFill>
          <a:schemeClr val="tx1"/>
        </a:solidFill>
      </dgm:spPr>
      <dgm:t>
        <a:bodyPr/>
        <a:lstStyle/>
        <a:p>
          <a:r>
            <a:rPr lang="zh-CN" altLang="en-US" sz="1600" dirty="0">
              <a:solidFill>
                <a:srgbClr val="FF0000"/>
              </a:solidFill>
            </a:rPr>
            <a:t>友好的</a:t>
          </a:r>
          <a:r>
            <a:rPr lang="en-US" altLang="zh-CN" sz="1600" dirty="0">
              <a:solidFill>
                <a:srgbClr val="FF0000"/>
              </a:solidFill>
            </a:rPr>
            <a:t>UI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E0F14FEF-53BF-4746-9FBE-F0C77A2C75B3}" type="par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7FC21791-A0AC-4622-9742-FED5E746DE67}" type="sibTrans" cxnId="{F319C6C7-CB6D-4F47-B506-686BA00F7859}">
      <dgm:prSet/>
      <dgm:spPr/>
      <dgm:t>
        <a:bodyPr/>
        <a:lstStyle/>
        <a:p>
          <a:endParaRPr lang="zh-CN" altLang="en-US"/>
        </a:p>
      </dgm:t>
    </dgm:pt>
    <dgm:pt modelId="{BE64ECC1-567E-446F-875E-6E697D6D311C}">
      <dgm:prSet phldrT="[文本]" custT="1"/>
      <dgm:spPr/>
      <dgm:t>
        <a:bodyPr/>
        <a:lstStyle/>
        <a:p>
          <a:r>
            <a:rPr lang="zh-CN" altLang="en-US" sz="1600" dirty="0"/>
            <a:t>达成小目标</a:t>
          </a:r>
        </a:p>
      </dgm:t>
    </dgm:pt>
    <dgm:pt modelId="{21A111C2-0FD1-41A3-8D52-5601764BB18C}" type="par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8A3E082E-8B6F-4C72-A126-547B1277F3C0}" type="sibTrans" cxnId="{A6A5980A-7238-48F2-ACD7-887FF8561ED4}">
      <dgm:prSet/>
      <dgm:spPr/>
      <dgm:t>
        <a:bodyPr/>
        <a:lstStyle/>
        <a:p>
          <a:endParaRPr lang="zh-CN" altLang="en-US"/>
        </a:p>
      </dgm:t>
    </dgm:pt>
    <dgm:pt modelId="{5F5B2B63-538C-467E-8086-9A0F04BB5F6F}" type="pres">
      <dgm:prSet presAssocID="{429A553E-4927-4A6C-AA3C-27EA0AABFE0C}" presName="Name0" presStyleCnt="0">
        <dgm:presLayoutVars>
          <dgm:dir/>
          <dgm:animLvl val="lvl"/>
          <dgm:resizeHandles val="exact"/>
        </dgm:presLayoutVars>
      </dgm:prSet>
      <dgm:spPr/>
    </dgm:pt>
    <dgm:pt modelId="{54646C60-F6F0-4229-B3F3-A55AB4C680B4}" type="pres">
      <dgm:prSet presAssocID="{327DE6BD-EEB9-4DE9-83E6-C79B50C3B8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1EFA14A-E594-4948-83E6-79AA995E7A10}" type="pres">
      <dgm:prSet presAssocID="{A1A2FE6B-8F78-4EDB-ABC4-0A86E845F1AE}" presName="parTxOnlySpace" presStyleCnt="0"/>
      <dgm:spPr/>
    </dgm:pt>
    <dgm:pt modelId="{C80F4129-DF42-4AC4-B312-C7A080B52215}" type="pres">
      <dgm:prSet presAssocID="{3D90D6B5-8046-4F8A-BBF1-8E3B6E18F0B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4A805A1-71A7-4CB7-ABC1-64C1C31BBE8C}" type="pres">
      <dgm:prSet presAssocID="{F857B72E-E60C-425D-9B0D-0772A6DB4541}" presName="parTxOnlySpace" presStyleCnt="0"/>
      <dgm:spPr/>
    </dgm:pt>
    <dgm:pt modelId="{36F369E2-45BF-4619-ACF0-CCB659C1A07E}" type="pres">
      <dgm:prSet presAssocID="{C7BBB755-5A98-4DF7-95F9-C06DE6E310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823AB3-E9F3-43FE-8169-403C38BB59A1}" type="pres">
      <dgm:prSet presAssocID="{7FC21791-A0AC-4622-9742-FED5E746DE67}" presName="parTxOnlySpace" presStyleCnt="0"/>
      <dgm:spPr/>
    </dgm:pt>
    <dgm:pt modelId="{8847B51F-AB6E-494A-818B-504D0E5A1992}" type="pres">
      <dgm:prSet presAssocID="{BE64ECC1-567E-446F-875E-6E697D6D31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3D0F00-AAE7-47FF-98C4-B99A673A214F}" srcId="{429A553E-4927-4A6C-AA3C-27EA0AABFE0C}" destId="{3D90D6B5-8046-4F8A-BBF1-8E3B6E18F0B6}" srcOrd="1" destOrd="0" parTransId="{1D126B07-B239-47F9-B5FD-3237D48EB57D}" sibTransId="{F857B72E-E60C-425D-9B0D-0772A6DB4541}"/>
    <dgm:cxn modelId="{A6A5980A-7238-48F2-ACD7-887FF8561ED4}" srcId="{429A553E-4927-4A6C-AA3C-27EA0AABFE0C}" destId="{BE64ECC1-567E-446F-875E-6E697D6D311C}" srcOrd="3" destOrd="0" parTransId="{21A111C2-0FD1-41A3-8D52-5601764BB18C}" sibTransId="{8A3E082E-8B6F-4C72-A126-547B1277F3C0}"/>
    <dgm:cxn modelId="{B1BA0D4A-08CF-46AF-B66A-F28F56870A17}" srcId="{429A553E-4927-4A6C-AA3C-27EA0AABFE0C}" destId="{327DE6BD-EEB9-4DE9-83E6-C79B50C3B84D}" srcOrd="0" destOrd="0" parTransId="{4E938808-E144-428F-B248-F6766904DA27}" sibTransId="{A1A2FE6B-8F78-4EDB-ABC4-0A86E845F1AE}"/>
    <dgm:cxn modelId="{B4A9294B-9DA7-401A-BE3B-D50BFAEE60C0}" type="presOf" srcId="{429A553E-4927-4A6C-AA3C-27EA0AABFE0C}" destId="{5F5B2B63-538C-467E-8086-9A0F04BB5F6F}" srcOrd="0" destOrd="0" presId="urn:microsoft.com/office/officeart/2005/8/layout/chevron1"/>
    <dgm:cxn modelId="{3F2B3A85-9FDF-4B48-B530-220B2EB55662}" type="presOf" srcId="{3D90D6B5-8046-4F8A-BBF1-8E3B6E18F0B6}" destId="{C80F4129-DF42-4AC4-B312-C7A080B52215}" srcOrd="0" destOrd="0" presId="urn:microsoft.com/office/officeart/2005/8/layout/chevron1"/>
    <dgm:cxn modelId="{CF8E888A-3DB8-4E62-A27C-ED16EC095D50}" type="presOf" srcId="{327DE6BD-EEB9-4DE9-83E6-C79B50C3B84D}" destId="{54646C60-F6F0-4229-B3F3-A55AB4C680B4}" srcOrd="0" destOrd="0" presId="urn:microsoft.com/office/officeart/2005/8/layout/chevron1"/>
    <dgm:cxn modelId="{0E64AAC1-ABD4-4ACE-BDEF-DFC994AFDBB8}" type="presOf" srcId="{C7BBB755-5A98-4DF7-95F9-C06DE6E31096}" destId="{36F369E2-45BF-4619-ACF0-CCB659C1A07E}" srcOrd="0" destOrd="0" presId="urn:microsoft.com/office/officeart/2005/8/layout/chevron1"/>
    <dgm:cxn modelId="{F319C6C7-CB6D-4F47-B506-686BA00F7859}" srcId="{429A553E-4927-4A6C-AA3C-27EA0AABFE0C}" destId="{C7BBB755-5A98-4DF7-95F9-C06DE6E31096}" srcOrd="2" destOrd="0" parTransId="{E0F14FEF-53BF-4746-9FBE-F0C77A2C75B3}" sibTransId="{7FC21791-A0AC-4622-9742-FED5E746DE67}"/>
    <dgm:cxn modelId="{B1E2BDF2-A23D-4897-BA92-5F3A195C5BAE}" type="presOf" srcId="{BE64ECC1-567E-446F-875E-6E697D6D311C}" destId="{8847B51F-AB6E-494A-818B-504D0E5A1992}" srcOrd="0" destOrd="0" presId="urn:microsoft.com/office/officeart/2005/8/layout/chevron1"/>
    <dgm:cxn modelId="{A3DE5E44-830D-4DB8-99C7-D503BC93D3A3}" type="presParOf" srcId="{5F5B2B63-538C-467E-8086-9A0F04BB5F6F}" destId="{54646C60-F6F0-4229-B3F3-A55AB4C680B4}" srcOrd="0" destOrd="0" presId="urn:microsoft.com/office/officeart/2005/8/layout/chevron1"/>
    <dgm:cxn modelId="{65858D5E-4B02-4153-9568-6E9260DA73B9}" type="presParOf" srcId="{5F5B2B63-538C-467E-8086-9A0F04BB5F6F}" destId="{51EFA14A-E594-4948-83E6-79AA995E7A10}" srcOrd="1" destOrd="0" presId="urn:microsoft.com/office/officeart/2005/8/layout/chevron1"/>
    <dgm:cxn modelId="{F8A858AF-6AEC-4388-8ACF-3A0F7A5F0879}" type="presParOf" srcId="{5F5B2B63-538C-467E-8086-9A0F04BB5F6F}" destId="{C80F4129-DF42-4AC4-B312-C7A080B52215}" srcOrd="2" destOrd="0" presId="urn:microsoft.com/office/officeart/2005/8/layout/chevron1"/>
    <dgm:cxn modelId="{DE6E8FA5-17F5-490B-B908-2877552F702C}" type="presParOf" srcId="{5F5B2B63-538C-467E-8086-9A0F04BB5F6F}" destId="{F4A805A1-71A7-4CB7-ABC1-64C1C31BBE8C}" srcOrd="3" destOrd="0" presId="urn:microsoft.com/office/officeart/2005/8/layout/chevron1"/>
    <dgm:cxn modelId="{DF4518C2-C153-4184-AB71-1E7D13605240}" type="presParOf" srcId="{5F5B2B63-538C-467E-8086-9A0F04BB5F6F}" destId="{36F369E2-45BF-4619-ACF0-CCB659C1A07E}" srcOrd="4" destOrd="0" presId="urn:microsoft.com/office/officeart/2005/8/layout/chevron1"/>
    <dgm:cxn modelId="{CF07F5BF-9009-4AC8-9BC2-0E57AE10753C}" type="presParOf" srcId="{5F5B2B63-538C-467E-8086-9A0F04BB5F6F}" destId="{79823AB3-E9F3-43FE-8169-403C38BB59A1}" srcOrd="5" destOrd="0" presId="urn:microsoft.com/office/officeart/2005/8/layout/chevron1"/>
    <dgm:cxn modelId="{39975BC2-84F5-4CBD-8DC9-8536810F2F7D}" type="presParOf" srcId="{5F5B2B63-538C-467E-8086-9A0F04BB5F6F}" destId="{8847B51F-AB6E-494A-818B-504D0E5A199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72CBC3-246D-4EF5-89C8-BAC129C4864B}" type="doc">
      <dgm:prSet loTypeId="urn:microsoft.com/office/officeart/2005/8/layout/chevron2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0808892-4C12-4326-B481-C6D1E5A599E9}">
      <dgm:prSet phldrT="[文本]"/>
      <dgm:spPr/>
      <dgm:t>
        <a:bodyPr/>
        <a:lstStyle/>
        <a:p>
          <a:r>
            <a:rPr lang="en-US" altLang="zh-CN"/>
            <a:t>NEO</a:t>
          </a:r>
          <a:r>
            <a:rPr lang="zh-CN" altLang="en-US"/>
            <a:t>节点层</a:t>
          </a:r>
        </a:p>
      </dgm:t>
    </dgm:pt>
    <dgm:pt modelId="{3C3DC505-1C04-4432-A89B-D56C56833B72}" type="par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9DEE21AA-E7F6-4182-AB73-3828EEB321D9}" type="sibTrans" cxnId="{78E85BB5-4AE8-4122-B304-4F7BA467B255}">
      <dgm:prSet/>
      <dgm:spPr/>
      <dgm:t>
        <a:bodyPr/>
        <a:lstStyle/>
        <a:p>
          <a:endParaRPr lang="zh-CN" altLang="en-US"/>
        </a:p>
      </dgm:t>
    </dgm:pt>
    <dgm:pt modelId="{06C946B6-BB46-4A49-8879-9240F67947F7}">
      <dgm:prSet phldrT="[文本]"/>
      <dgm:spPr/>
      <dgm:t>
        <a:bodyPr/>
        <a:lstStyle/>
        <a:p>
          <a:r>
            <a:rPr lang="zh-CN" altLang="en-US"/>
            <a:t>一般采用自己部署一个</a:t>
          </a:r>
          <a:r>
            <a:rPr lang="en-US" altLang="zh-CN"/>
            <a:t>NEOCIL</a:t>
          </a:r>
          <a:r>
            <a:rPr lang="zh-CN" altLang="en-US"/>
            <a:t>节点的方式构建这一层</a:t>
          </a:r>
        </a:p>
      </dgm:t>
    </dgm:pt>
    <dgm:pt modelId="{FB4D07E0-B958-427C-A71E-74CA4B5A193A}" type="par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F18F6D8E-22F9-4004-823E-D126954F19DF}" type="sibTrans" cxnId="{1E0F172C-41AC-421E-A498-9B37E1C17792}">
      <dgm:prSet/>
      <dgm:spPr/>
      <dgm:t>
        <a:bodyPr/>
        <a:lstStyle/>
        <a:p>
          <a:endParaRPr lang="zh-CN" altLang="en-US"/>
        </a:p>
      </dgm:t>
    </dgm:pt>
    <dgm:pt modelId="{C9F58829-7B92-4712-92DA-E39ED678DEE1}">
      <dgm:prSet phldrT="[文本]"/>
      <dgm:spPr/>
      <dgm:t>
        <a:bodyPr/>
        <a:lstStyle/>
        <a:p>
          <a:r>
            <a:rPr lang="zh-CN" altLang="en-US"/>
            <a:t>统计入库层</a:t>
          </a:r>
        </a:p>
      </dgm:t>
    </dgm:pt>
    <dgm:pt modelId="{A01175B2-7A33-4EDF-9C26-6E14DBE76227}" type="par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84736519-FC29-4114-8577-613D94993B50}" type="sibTrans" cxnId="{05D26601-4562-4748-9BF1-E26EF17A6651}">
      <dgm:prSet/>
      <dgm:spPr/>
      <dgm:t>
        <a:bodyPr/>
        <a:lstStyle/>
        <a:p>
          <a:endParaRPr lang="zh-CN" altLang="en-US"/>
        </a:p>
      </dgm:t>
    </dgm:pt>
    <dgm:pt modelId="{4BB83AFF-9A6B-4BF6-B3AF-C51C0360AD48}">
      <dgm:prSet phldrT="[文本]"/>
      <dgm:spPr/>
      <dgm:t>
        <a:bodyPr/>
        <a:lstStyle/>
        <a:p>
          <a:r>
            <a:rPr lang="zh-CN" altLang="en-US"/>
            <a:t>要自己开发一个工具，持续与节点层通讯，统计出一些关键信息入库</a:t>
          </a:r>
        </a:p>
      </dgm:t>
    </dgm:pt>
    <dgm:pt modelId="{A0A6D5D2-05C7-4A21-833C-71C88065FB9C}" type="par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B52F20EF-3934-451D-A641-2A8CD5A59A46}" type="sibTrans" cxnId="{D39532A5-03D4-4F55-85ED-5C5681E8C273}">
      <dgm:prSet/>
      <dgm:spPr/>
      <dgm:t>
        <a:bodyPr/>
        <a:lstStyle/>
        <a:p>
          <a:endParaRPr lang="zh-CN" altLang="en-US"/>
        </a:p>
      </dgm:t>
    </dgm:pt>
    <dgm:pt modelId="{43843E75-ACA5-4BD9-80BA-9D1DDB90D302}">
      <dgm:prSet phldrT="[文本]"/>
      <dgm:spPr/>
      <dgm:t>
        <a:bodyPr/>
        <a:lstStyle/>
        <a:p>
          <a:r>
            <a:rPr lang="zh-CN" altLang="en-US"/>
            <a:t>查询</a:t>
          </a:r>
          <a:r>
            <a:rPr lang="en-US" altLang="zh-CN"/>
            <a:t>API</a:t>
          </a:r>
          <a:r>
            <a:rPr lang="zh-CN" altLang="en-US"/>
            <a:t>层</a:t>
          </a:r>
        </a:p>
      </dgm:t>
    </dgm:pt>
    <dgm:pt modelId="{C3A5719B-BB8B-4D70-80E8-629F9DA2144C}" type="par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6C8D8638-D220-4829-A617-4808F3EE9975}" type="sibTrans" cxnId="{4004F9B2-17AD-4F20-8AEF-CCA59A448AD6}">
      <dgm:prSet/>
      <dgm:spPr/>
      <dgm:t>
        <a:bodyPr/>
        <a:lstStyle/>
        <a:p>
          <a:endParaRPr lang="zh-CN" altLang="en-US"/>
        </a:p>
      </dgm:t>
    </dgm:pt>
    <dgm:pt modelId="{2D5F67C7-8725-40AD-A922-F004B8B54C70}">
      <dgm:prSet phldrT="[文本]"/>
      <dgm:spPr/>
      <dgm:t>
        <a:bodyPr/>
        <a:lstStyle/>
        <a:p>
          <a:r>
            <a:rPr lang="zh-CN" altLang="en-US"/>
            <a:t>提供直接查询的方法，比如查余额，查未花费</a:t>
          </a:r>
          <a:r>
            <a:rPr lang="en-US" altLang="zh-CN"/>
            <a:t>UTXO</a:t>
          </a:r>
          <a:endParaRPr lang="zh-CN" altLang="en-US"/>
        </a:p>
      </dgm:t>
    </dgm:pt>
    <dgm:pt modelId="{87591A53-9EB1-4B2C-9880-72EF7C5C79FD}" type="par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6166A010-EE4C-4DD8-976F-5C91324A400A}" type="sibTrans" cxnId="{F48787A3-F0EF-4A3D-87C4-4A6925EE587D}">
      <dgm:prSet/>
      <dgm:spPr/>
      <dgm:t>
        <a:bodyPr/>
        <a:lstStyle/>
        <a:p>
          <a:endParaRPr lang="zh-CN" altLang="en-US"/>
        </a:p>
      </dgm:t>
    </dgm:pt>
    <dgm:pt modelId="{59000438-A5CC-49B1-BA93-E0C12E0AFAF2}">
      <dgm:prSet phldrT="[文本]"/>
      <dgm:spPr/>
      <dgm:t>
        <a:bodyPr/>
        <a:lstStyle/>
        <a:p>
          <a:r>
            <a:rPr lang="en-US" altLang="zh-CN"/>
            <a:t>&lt;</a:t>
          </a:r>
          <a:r>
            <a:rPr lang="zh-CN" altLang="en-US"/>
            <a:t>查询功能才是轻钱包后台的重点</a:t>
          </a:r>
          <a:r>
            <a:rPr lang="en-US" altLang="zh-CN"/>
            <a:t>&gt;</a:t>
          </a:r>
          <a:endParaRPr lang="zh-CN" altLang="en-US"/>
        </a:p>
      </dgm:t>
    </dgm:pt>
    <dgm:pt modelId="{7B0B841D-F533-4215-B32F-154C53011C7D}" type="par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3626FB3D-5DCA-48C6-A96B-446B77A90EB4}" type="sibTrans" cxnId="{97BDA461-9A31-4721-A50C-6AADE512B9EB}">
      <dgm:prSet/>
      <dgm:spPr/>
      <dgm:t>
        <a:bodyPr/>
        <a:lstStyle/>
        <a:p>
          <a:endParaRPr lang="zh-CN" altLang="en-US"/>
        </a:p>
      </dgm:t>
    </dgm:pt>
    <dgm:pt modelId="{1D29DC10-BBB4-48AC-A11F-8D4C2B577384}">
      <dgm:prSet phldrT="[文本]"/>
      <dgm:spPr/>
      <dgm:t>
        <a:bodyPr/>
        <a:lstStyle/>
        <a:p>
          <a:r>
            <a:rPr lang="zh-CN" altLang="en-US"/>
            <a:t>通讯方式不一而同，有</a:t>
          </a:r>
          <a:r>
            <a:rPr lang="en-US" altLang="zh-CN"/>
            <a:t>rpc</a:t>
          </a:r>
          <a:r>
            <a:rPr lang="zh-CN" altLang="en-US"/>
            <a:t>，有文件监视，有修改</a:t>
          </a:r>
          <a:r>
            <a:rPr lang="en-US" altLang="zh-CN"/>
            <a:t>NEOCIL</a:t>
          </a:r>
          <a:r>
            <a:rPr lang="zh-CN" altLang="en-US"/>
            <a:t>源码</a:t>
          </a:r>
        </a:p>
      </dgm:t>
    </dgm:pt>
    <dgm:pt modelId="{B461D43B-0600-4655-952A-8F07532B74C0}" type="par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06D9C419-EA75-4F45-8758-857BC2580FF1}" type="sibTrans" cxnId="{2341AA2C-3198-4CE6-92BC-39C27B63799A}">
      <dgm:prSet/>
      <dgm:spPr/>
      <dgm:t>
        <a:bodyPr/>
        <a:lstStyle/>
        <a:p>
          <a:endParaRPr lang="zh-CN" altLang="en-US"/>
        </a:p>
      </dgm:t>
    </dgm:pt>
    <dgm:pt modelId="{DF130C14-2984-4C81-8D5C-34A665EDCEAA}">
      <dgm:prSet phldrT="[文本]"/>
      <dgm:spPr/>
      <dgm:t>
        <a:bodyPr/>
        <a:lstStyle/>
        <a:p>
          <a:r>
            <a:rPr lang="zh-CN" altLang="en-US"/>
            <a:t>前端</a:t>
          </a:r>
        </a:p>
      </dgm:t>
    </dgm:pt>
    <dgm:pt modelId="{6DF3C732-ACD1-4311-9D55-E53EA7C846AF}" type="par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97170B4A-E682-4DC2-8753-E74AFCE0EA42}" type="sibTrans" cxnId="{37314875-2682-4083-8F89-759D25ECC876}">
      <dgm:prSet/>
      <dgm:spPr/>
      <dgm:t>
        <a:bodyPr/>
        <a:lstStyle/>
        <a:p>
          <a:endParaRPr lang="zh-CN" altLang="en-US"/>
        </a:p>
      </dgm:t>
    </dgm:pt>
    <dgm:pt modelId="{EC313516-3D74-4653-A80A-93B4E597C19E}">
      <dgm:prSet phldrT="[文本]"/>
      <dgm:spPr/>
      <dgm:t>
        <a:bodyPr/>
        <a:lstStyle/>
        <a:p>
          <a:r>
            <a:rPr lang="zh-CN" altLang="en-US"/>
            <a:t>区块链浏览器就只有查询</a:t>
          </a:r>
        </a:p>
      </dgm:t>
    </dgm:pt>
    <dgm:pt modelId="{385F2BC9-F5EF-491D-864C-7A4DCFCD88BB}" type="par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7E304A01-811B-4615-B652-239DBB307587}" type="sibTrans" cxnId="{8E6D9449-FBFE-44B9-BD91-003A9DB9EE85}">
      <dgm:prSet/>
      <dgm:spPr/>
      <dgm:t>
        <a:bodyPr/>
        <a:lstStyle/>
        <a:p>
          <a:endParaRPr lang="zh-CN" altLang="en-US"/>
        </a:p>
      </dgm:t>
    </dgm:pt>
    <dgm:pt modelId="{6C88823A-C661-460E-8AFA-6CD0826EFFF4}">
      <dgm:prSet phldrT="[文本]"/>
      <dgm:spPr/>
      <dgm:t>
        <a:bodyPr/>
        <a:lstStyle/>
        <a:p>
          <a:r>
            <a:rPr lang="zh-CN" altLang="en-US"/>
            <a:t>轻钱包的前端就多了其他部分，其他部分不需要太多支持，最后发交易都是一个</a:t>
          </a:r>
          <a:r>
            <a:rPr lang="en-US" altLang="zh-CN"/>
            <a:t>sendraw</a:t>
          </a:r>
          <a:r>
            <a:rPr lang="zh-CN" altLang="en-US"/>
            <a:t>。构造交易没有那些可查询的信息就无法构造</a:t>
          </a:r>
        </a:p>
      </dgm:t>
    </dgm:pt>
    <dgm:pt modelId="{B82B060D-1256-497F-A81B-A44B3F642FA8}" type="par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463904EA-50D2-494B-8965-D6084A7E4674}" type="sibTrans" cxnId="{A464AF67-644E-42FF-8812-0365C1182E4F}">
      <dgm:prSet/>
      <dgm:spPr/>
      <dgm:t>
        <a:bodyPr/>
        <a:lstStyle/>
        <a:p>
          <a:endParaRPr lang="zh-CN" altLang="en-US"/>
        </a:p>
      </dgm:t>
    </dgm:pt>
    <dgm:pt modelId="{06ABE6E3-2AF9-4FDD-94D2-E069F450909D}" type="pres">
      <dgm:prSet presAssocID="{4A72CBC3-246D-4EF5-89C8-BAC129C4864B}" presName="linearFlow" presStyleCnt="0">
        <dgm:presLayoutVars>
          <dgm:dir/>
          <dgm:animLvl val="lvl"/>
          <dgm:resizeHandles val="exact"/>
        </dgm:presLayoutVars>
      </dgm:prSet>
      <dgm:spPr/>
    </dgm:pt>
    <dgm:pt modelId="{566DEC4F-BE83-4630-8D14-E2AA32444A6A}" type="pres">
      <dgm:prSet presAssocID="{B0808892-4C12-4326-B481-C6D1E5A599E9}" presName="composite" presStyleCnt="0"/>
      <dgm:spPr/>
    </dgm:pt>
    <dgm:pt modelId="{A0C31452-AEAC-43C6-9BB0-01C971F322AF}" type="pres">
      <dgm:prSet presAssocID="{B0808892-4C12-4326-B481-C6D1E5A599E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23DC38A-BC59-4A17-AFC0-2B878AC3C436}" type="pres">
      <dgm:prSet presAssocID="{B0808892-4C12-4326-B481-C6D1E5A599E9}" presName="descendantText" presStyleLbl="alignAcc1" presStyleIdx="0" presStyleCnt="4">
        <dgm:presLayoutVars>
          <dgm:bulletEnabled val="1"/>
        </dgm:presLayoutVars>
      </dgm:prSet>
      <dgm:spPr/>
    </dgm:pt>
    <dgm:pt modelId="{4CDAFB3D-4B1E-4197-8A30-8451604A7C5E}" type="pres">
      <dgm:prSet presAssocID="{9DEE21AA-E7F6-4182-AB73-3828EEB321D9}" presName="sp" presStyleCnt="0"/>
      <dgm:spPr/>
    </dgm:pt>
    <dgm:pt modelId="{85398352-3C9D-41C7-B496-3D44BE36096B}" type="pres">
      <dgm:prSet presAssocID="{C9F58829-7B92-4712-92DA-E39ED678DEE1}" presName="composite" presStyleCnt="0"/>
      <dgm:spPr/>
    </dgm:pt>
    <dgm:pt modelId="{B4C9184D-7CA8-4412-BFBB-AE74E08558C1}" type="pres">
      <dgm:prSet presAssocID="{C9F58829-7B92-4712-92DA-E39ED678DEE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F1DA4EE-040C-4AC3-9795-D5D4D39CEC43}" type="pres">
      <dgm:prSet presAssocID="{C9F58829-7B92-4712-92DA-E39ED678DEE1}" presName="descendantText" presStyleLbl="alignAcc1" presStyleIdx="1" presStyleCnt="4" custLinFactNeighborX="-794" custLinFactNeighborY="18644">
        <dgm:presLayoutVars>
          <dgm:bulletEnabled val="1"/>
        </dgm:presLayoutVars>
      </dgm:prSet>
      <dgm:spPr/>
    </dgm:pt>
    <dgm:pt modelId="{B9EDE333-BADC-454D-B9B9-FF7967CCE7BC}" type="pres">
      <dgm:prSet presAssocID="{84736519-FC29-4114-8577-613D94993B50}" presName="sp" presStyleCnt="0"/>
      <dgm:spPr/>
    </dgm:pt>
    <dgm:pt modelId="{C53842B0-02FD-4A39-A12D-DCDA594F02FC}" type="pres">
      <dgm:prSet presAssocID="{43843E75-ACA5-4BD9-80BA-9D1DDB90D302}" presName="composite" presStyleCnt="0"/>
      <dgm:spPr/>
    </dgm:pt>
    <dgm:pt modelId="{446FCD01-FE57-43BA-BF6E-A40476C142EA}" type="pres">
      <dgm:prSet presAssocID="{43843E75-ACA5-4BD9-80BA-9D1DDB90D30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934200A-4964-4907-A4BD-7FDB209CD06F}" type="pres">
      <dgm:prSet presAssocID="{43843E75-ACA5-4BD9-80BA-9D1DDB90D302}" presName="descendantText" presStyleLbl="alignAcc1" presStyleIdx="2" presStyleCnt="4">
        <dgm:presLayoutVars>
          <dgm:bulletEnabled val="1"/>
        </dgm:presLayoutVars>
      </dgm:prSet>
      <dgm:spPr/>
    </dgm:pt>
    <dgm:pt modelId="{D05ACA83-5B44-4A35-A17D-D40A5B66AAA3}" type="pres">
      <dgm:prSet presAssocID="{6C8D8638-D220-4829-A617-4808F3EE9975}" presName="sp" presStyleCnt="0"/>
      <dgm:spPr/>
    </dgm:pt>
    <dgm:pt modelId="{486D34AD-FA17-4B2C-8DFF-88BF3AEBEB3A}" type="pres">
      <dgm:prSet presAssocID="{DF130C14-2984-4C81-8D5C-34A665EDCEAA}" presName="composite" presStyleCnt="0"/>
      <dgm:spPr/>
    </dgm:pt>
    <dgm:pt modelId="{BC797F17-D8F8-4FA5-B332-4E08ADFFA66E}" type="pres">
      <dgm:prSet presAssocID="{DF130C14-2984-4C81-8D5C-34A665EDCEA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11E5F98-E44F-4B11-8EFB-7C7EC8DABF25}" type="pres">
      <dgm:prSet presAssocID="{DF130C14-2984-4C81-8D5C-34A665EDCEA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5D26601-4562-4748-9BF1-E26EF17A6651}" srcId="{4A72CBC3-246D-4EF5-89C8-BAC129C4864B}" destId="{C9F58829-7B92-4712-92DA-E39ED678DEE1}" srcOrd="1" destOrd="0" parTransId="{A01175B2-7A33-4EDF-9C26-6E14DBE76227}" sibTransId="{84736519-FC29-4114-8577-613D94993B50}"/>
    <dgm:cxn modelId="{08DFFD14-A52F-493D-9097-71683C55DBFD}" type="presOf" srcId="{06C946B6-BB46-4A49-8879-9240F67947F7}" destId="{023DC38A-BC59-4A17-AFC0-2B878AC3C436}" srcOrd="0" destOrd="0" presId="urn:microsoft.com/office/officeart/2005/8/layout/chevron2"/>
    <dgm:cxn modelId="{42DC2627-F947-4E68-B7F7-1772FF2388F6}" type="presOf" srcId="{2D5F67C7-8725-40AD-A922-F004B8B54C70}" destId="{9934200A-4964-4907-A4BD-7FDB209CD06F}" srcOrd="0" destOrd="0" presId="urn:microsoft.com/office/officeart/2005/8/layout/chevron2"/>
    <dgm:cxn modelId="{1E0F172C-41AC-421E-A498-9B37E1C17792}" srcId="{B0808892-4C12-4326-B481-C6D1E5A599E9}" destId="{06C946B6-BB46-4A49-8879-9240F67947F7}" srcOrd="0" destOrd="0" parTransId="{FB4D07E0-B958-427C-A71E-74CA4B5A193A}" sibTransId="{F18F6D8E-22F9-4004-823E-D126954F19DF}"/>
    <dgm:cxn modelId="{2341AA2C-3198-4CE6-92BC-39C27B63799A}" srcId="{C9F58829-7B92-4712-92DA-E39ED678DEE1}" destId="{1D29DC10-BBB4-48AC-A11F-8D4C2B577384}" srcOrd="1" destOrd="0" parTransId="{B461D43B-0600-4655-952A-8F07532B74C0}" sibTransId="{06D9C419-EA75-4F45-8758-857BC2580FF1}"/>
    <dgm:cxn modelId="{10799E2D-E30E-4746-8021-62B155E14F61}" type="presOf" srcId="{DF130C14-2984-4C81-8D5C-34A665EDCEAA}" destId="{BC797F17-D8F8-4FA5-B332-4E08ADFFA66E}" srcOrd="0" destOrd="0" presId="urn:microsoft.com/office/officeart/2005/8/layout/chevron2"/>
    <dgm:cxn modelId="{9129B235-895D-411B-9E52-A63AA672D7F6}" type="presOf" srcId="{B0808892-4C12-4326-B481-C6D1E5A599E9}" destId="{A0C31452-AEAC-43C6-9BB0-01C971F322AF}" srcOrd="0" destOrd="0" presId="urn:microsoft.com/office/officeart/2005/8/layout/chevron2"/>
    <dgm:cxn modelId="{36CE653C-3397-44FB-86B3-004DA64D4786}" type="presOf" srcId="{C9F58829-7B92-4712-92DA-E39ED678DEE1}" destId="{B4C9184D-7CA8-4412-BFBB-AE74E08558C1}" srcOrd="0" destOrd="0" presId="urn:microsoft.com/office/officeart/2005/8/layout/chevron2"/>
    <dgm:cxn modelId="{A1F26C3C-A718-41DE-8874-5DC5F067EACF}" type="presOf" srcId="{4A72CBC3-246D-4EF5-89C8-BAC129C4864B}" destId="{06ABE6E3-2AF9-4FDD-94D2-E069F450909D}" srcOrd="0" destOrd="0" presId="urn:microsoft.com/office/officeart/2005/8/layout/chevron2"/>
    <dgm:cxn modelId="{97BDA461-9A31-4721-A50C-6AADE512B9EB}" srcId="{43843E75-ACA5-4BD9-80BA-9D1DDB90D302}" destId="{59000438-A5CC-49B1-BA93-E0C12E0AFAF2}" srcOrd="1" destOrd="0" parTransId="{7B0B841D-F533-4215-B32F-154C53011C7D}" sibTransId="{3626FB3D-5DCA-48C6-A96B-446B77A90EB4}"/>
    <dgm:cxn modelId="{A464AF67-644E-42FF-8812-0365C1182E4F}" srcId="{DF130C14-2984-4C81-8D5C-34A665EDCEAA}" destId="{6C88823A-C661-460E-8AFA-6CD0826EFFF4}" srcOrd="1" destOrd="0" parTransId="{B82B060D-1256-497F-A81B-A44B3F642FA8}" sibTransId="{463904EA-50D2-494B-8965-D6084A7E4674}"/>
    <dgm:cxn modelId="{8E6D9449-FBFE-44B9-BD91-003A9DB9EE85}" srcId="{DF130C14-2984-4C81-8D5C-34A665EDCEAA}" destId="{EC313516-3D74-4653-A80A-93B4E597C19E}" srcOrd="0" destOrd="0" parTransId="{385F2BC9-F5EF-491D-864C-7A4DCFCD88BB}" sibTransId="{7E304A01-811B-4615-B652-239DBB307587}"/>
    <dgm:cxn modelId="{37314875-2682-4083-8F89-759D25ECC876}" srcId="{4A72CBC3-246D-4EF5-89C8-BAC129C4864B}" destId="{DF130C14-2984-4C81-8D5C-34A665EDCEAA}" srcOrd="3" destOrd="0" parTransId="{6DF3C732-ACD1-4311-9D55-E53EA7C846AF}" sibTransId="{97170B4A-E682-4DC2-8753-E74AFCE0EA42}"/>
    <dgm:cxn modelId="{5E7CCE75-904B-4D59-8574-1A68ACC1D7BA}" type="presOf" srcId="{59000438-A5CC-49B1-BA93-E0C12E0AFAF2}" destId="{9934200A-4964-4907-A4BD-7FDB209CD06F}" srcOrd="0" destOrd="1" presId="urn:microsoft.com/office/officeart/2005/8/layout/chevron2"/>
    <dgm:cxn modelId="{B2D8679F-AA9C-4251-BB61-43552BEAD23C}" type="presOf" srcId="{6C88823A-C661-460E-8AFA-6CD0826EFFF4}" destId="{711E5F98-E44F-4B11-8EFB-7C7EC8DABF25}" srcOrd="0" destOrd="1" presId="urn:microsoft.com/office/officeart/2005/8/layout/chevron2"/>
    <dgm:cxn modelId="{3D61D1A1-4168-48F3-A8A7-98340966792F}" type="presOf" srcId="{4BB83AFF-9A6B-4BF6-B3AF-C51C0360AD48}" destId="{8F1DA4EE-040C-4AC3-9795-D5D4D39CEC43}" srcOrd="0" destOrd="0" presId="urn:microsoft.com/office/officeart/2005/8/layout/chevron2"/>
    <dgm:cxn modelId="{F48787A3-F0EF-4A3D-87C4-4A6925EE587D}" srcId="{43843E75-ACA5-4BD9-80BA-9D1DDB90D302}" destId="{2D5F67C7-8725-40AD-A922-F004B8B54C70}" srcOrd="0" destOrd="0" parTransId="{87591A53-9EB1-4B2C-9880-72EF7C5C79FD}" sibTransId="{6166A010-EE4C-4DD8-976F-5C91324A400A}"/>
    <dgm:cxn modelId="{D39532A5-03D4-4F55-85ED-5C5681E8C273}" srcId="{C9F58829-7B92-4712-92DA-E39ED678DEE1}" destId="{4BB83AFF-9A6B-4BF6-B3AF-C51C0360AD48}" srcOrd="0" destOrd="0" parTransId="{A0A6D5D2-05C7-4A21-833C-71C88065FB9C}" sibTransId="{B52F20EF-3934-451D-A641-2A8CD5A59A46}"/>
    <dgm:cxn modelId="{5C2833A5-9C5A-4CA1-98C0-A8B709BE544C}" type="presOf" srcId="{43843E75-ACA5-4BD9-80BA-9D1DDB90D302}" destId="{446FCD01-FE57-43BA-BF6E-A40476C142EA}" srcOrd="0" destOrd="0" presId="urn:microsoft.com/office/officeart/2005/8/layout/chevron2"/>
    <dgm:cxn modelId="{4004F9B2-17AD-4F20-8AEF-CCA59A448AD6}" srcId="{4A72CBC3-246D-4EF5-89C8-BAC129C4864B}" destId="{43843E75-ACA5-4BD9-80BA-9D1DDB90D302}" srcOrd="2" destOrd="0" parTransId="{C3A5719B-BB8B-4D70-80E8-629F9DA2144C}" sibTransId="{6C8D8638-D220-4829-A617-4808F3EE9975}"/>
    <dgm:cxn modelId="{78E85BB5-4AE8-4122-B304-4F7BA467B255}" srcId="{4A72CBC3-246D-4EF5-89C8-BAC129C4864B}" destId="{B0808892-4C12-4326-B481-C6D1E5A599E9}" srcOrd="0" destOrd="0" parTransId="{3C3DC505-1C04-4432-A89B-D56C56833B72}" sibTransId="{9DEE21AA-E7F6-4182-AB73-3828EEB321D9}"/>
    <dgm:cxn modelId="{9CE900D2-AA9D-468F-B7D7-CAE24F0A400E}" type="presOf" srcId="{EC313516-3D74-4653-A80A-93B4E597C19E}" destId="{711E5F98-E44F-4B11-8EFB-7C7EC8DABF25}" srcOrd="0" destOrd="0" presId="urn:microsoft.com/office/officeart/2005/8/layout/chevron2"/>
    <dgm:cxn modelId="{C2342DEA-D2E0-41BD-BF8A-AB06DAE7EB08}" type="presOf" srcId="{1D29DC10-BBB4-48AC-A11F-8D4C2B577384}" destId="{8F1DA4EE-040C-4AC3-9795-D5D4D39CEC43}" srcOrd="0" destOrd="1" presId="urn:microsoft.com/office/officeart/2005/8/layout/chevron2"/>
    <dgm:cxn modelId="{675DBFA7-0F3B-4470-B9F7-3DEA5A2C2040}" type="presParOf" srcId="{06ABE6E3-2AF9-4FDD-94D2-E069F450909D}" destId="{566DEC4F-BE83-4630-8D14-E2AA32444A6A}" srcOrd="0" destOrd="0" presId="urn:microsoft.com/office/officeart/2005/8/layout/chevron2"/>
    <dgm:cxn modelId="{D4EC13A0-0916-4C1A-BE91-0A4AA521156A}" type="presParOf" srcId="{566DEC4F-BE83-4630-8D14-E2AA32444A6A}" destId="{A0C31452-AEAC-43C6-9BB0-01C971F322AF}" srcOrd="0" destOrd="0" presId="urn:microsoft.com/office/officeart/2005/8/layout/chevron2"/>
    <dgm:cxn modelId="{E2FBD782-D4E2-4E2C-B577-39659DF666FE}" type="presParOf" srcId="{566DEC4F-BE83-4630-8D14-E2AA32444A6A}" destId="{023DC38A-BC59-4A17-AFC0-2B878AC3C436}" srcOrd="1" destOrd="0" presId="urn:microsoft.com/office/officeart/2005/8/layout/chevron2"/>
    <dgm:cxn modelId="{981F5E76-1701-420E-A482-94348E9C880A}" type="presParOf" srcId="{06ABE6E3-2AF9-4FDD-94D2-E069F450909D}" destId="{4CDAFB3D-4B1E-4197-8A30-8451604A7C5E}" srcOrd="1" destOrd="0" presId="urn:microsoft.com/office/officeart/2005/8/layout/chevron2"/>
    <dgm:cxn modelId="{69B490C8-5406-4F1B-98AA-F3AFB552E062}" type="presParOf" srcId="{06ABE6E3-2AF9-4FDD-94D2-E069F450909D}" destId="{85398352-3C9D-41C7-B496-3D44BE36096B}" srcOrd="2" destOrd="0" presId="urn:microsoft.com/office/officeart/2005/8/layout/chevron2"/>
    <dgm:cxn modelId="{18B0A782-B32D-46DC-9F7E-AA634E074ED9}" type="presParOf" srcId="{85398352-3C9D-41C7-B496-3D44BE36096B}" destId="{B4C9184D-7CA8-4412-BFBB-AE74E08558C1}" srcOrd="0" destOrd="0" presId="urn:microsoft.com/office/officeart/2005/8/layout/chevron2"/>
    <dgm:cxn modelId="{1D3BA676-B5FD-405C-BCC9-904C922B3E37}" type="presParOf" srcId="{85398352-3C9D-41C7-B496-3D44BE36096B}" destId="{8F1DA4EE-040C-4AC3-9795-D5D4D39CEC43}" srcOrd="1" destOrd="0" presId="urn:microsoft.com/office/officeart/2005/8/layout/chevron2"/>
    <dgm:cxn modelId="{DC6EA926-8DDE-4422-BC82-7B564CE797D0}" type="presParOf" srcId="{06ABE6E3-2AF9-4FDD-94D2-E069F450909D}" destId="{B9EDE333-BADC-454D-B9B9-FF7967CCE7BC}" srcOrd="3" destOrd="0" presId="urn:microsoft.com/office/officeart/2005/8/layout/chevron2"/>
    <dgm:cxn modelId="{BCBA1A7E-B70C-47CA-BDC3-FC37238E1A69}" type="presParOf" srcId="{06ABE6E3-2AF9-4FDD-94D2-E069F450909D}" destId="{C53842B0-02FD-4A39-A12D-DCDA594F02FC}" srcOrd="4" destOrd="0" presId="urn:microsoft.com/office/officeart/2005/8/layout/chevron2"/>
    <dgm:cxn modelId="{FF4022BE-AB39-42FF-8199-C42816B275E7}" type="presParOf" srcId="{C53842B0-02FD-4A39-A12D-DCDA594F02FC}" destId="{446FCD01-FE57-43BA-BF6E-A40476C142EA}" srcOrd="0" destOrd="0" presId="urn:microsoft.com/office/officeart/2005/8/layout/chevron2"/>
    <dgm:cxn modelId="{7DDC8A65-F009-4695-BB4D-89DA0B89E684}" type="presParOf" srcId="{C53842B0-02FD-4A39-A12D-DCDA594F02FC}" destId="{9934200A-4964-4907-A4BD-7FDB209CD06F}" srcOrd="1" destOrd="0" presId="urn:microsoft.com/office/officeart/2005/8/layout/chevron2"/>
    <dgm:cxn modelId="{7059FAEB-177F-47FC-A77C-E98DE7CCA4DF}" type="presParOf" srcId="{06ABE6E3-2AF9-4FDD-94D2-E069F450909D}" destId="{D05ACA83-5B44-4A35-A17D-D40A5B66AAA3}" srcOrd="5" destOrd="0" presId="urn:microsoft.com/office/officeart/2005/8/layout/chevron2"/>
    <dgm:cxn modelId="{2B923BDA-EEBA-4239-AA16-00620DEBF2CE}" type="presParOf" srcId="{06ABE6E3-2AF9-4FDD-94D2-E069F450909D}" destId="{486D34AD-FA17-4B2C-8DFF-88BF3AEBEB3A}" srcOrd="6" destOrd="0" presId="urn:microsoft.com/office/officeart/2005/8/layout/chevron2"/>
    <dgm:cxn modelId="{551280AB-74AD-45CA-8701-21DB3BAA184B}" type="presParOf" srcId="{486D34AD-FA17-4B2C-8DFF-88BF3AEBEB3A}" destId="{BC797F17-D8F8-4FA5-B332-4E08ADFFA66E}" srcOrd="0" destOrd="0" presId="urn:microsoft.com/office/officeart/2005/8/layout/chevron2"/>
    <dgm:cxn modelId="{5C0B749A-CBD2-4695-B45E-9D02DB2990BD}" type="presParOf" srcId="{486D34AD-FA17-4B2C-8DFF-88BF3AEBEB3A}" destId="{711E5F98-E44F-4B11-8EFB-7C7EC8DABF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了解</a:t>
          </a:r>
          <a:r>
            <a:rPr lang="en-US" altLang="zh-CN" sz="1600" kern="1200" dirty="0"/>
            <a:t>NEO</a:t>
          </a:r>
          <a:endParaRPr lang="zh-CN" altLang="en-US" sz="1600" kern="1200" dirty="0"/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友好的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6C60-F6F0-4229-B3F3-A55AB4C680B4}">
      <dsp:nvSpPr>
        <dsp:cNvPr id="0" name=""/>
        <dsp:cNvSpPr/>
      </dsp:nvSpPr>
      <dsp:spPr>
        <a:xfrm>
          <a:off x="2446" y="1253454"/>
          <a:ext cx="1424166" cy="5696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了解</a:t>
          </a:r>
          <a:r>
            <a:rPr lang="en-US" altLang="zh-CN" sz="1600" kern="1200" dirty="0">
              <a:solidFill>
                <a:schemeClr val="tx1"/>
              </a:solidFill>
            </a:rPr>
            <a:t>NEO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87279" y="1253454"/>
        <a:ext cx="854500" cy="569666"/>
      </dsp:txXfrm>
    </dsp:sp>
    <dsp:sp modelId="{C80F4129-DF42-4AC4-B312-C7A080B52215}">
      <dsp:nvSpPr>
        <dsp:cNvPr id="0" name=""/>
        <dsp:cNvSpPr/>
      </dsp:nvSpPr>
      <dsp:spPr>
        <a:xfrm>
          <a:off x="1284196" y="1253454"/>
          <a:ext cx="1424166" cy="569666"/>
        </a:xfrm>
        <a:prstGeom prst="chevron">
          <a:avLst/>
        </a:prstGeom>
        <a:solidFill>
          <a:srgbClr val="CE8D3E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开发智能合约</a:t>
          </a:r>
        </a:p>
      </dsp:txBody>
      <dsp:txXfrm>
        <a:off x="1569029" y="1253454"/>
        <a:ext cx="854500" cy="569666"/>
      </dsp:txXfrm>
    </dsp:sp>
    <dsp:sp modelId="{36F369E2-45BF-4619-ACF0-CCB659C1A07E}">
      <dsp:nvSpPr>
        <dsp:cNvPr id="0" name=""/>
        <dsp:cNvSpPr/>
      </dsp:nvSpPr>
      <dsp:spPr>
        <a:xfrm>
          <a:off x="2565946" y="1253454"/>
          <a:ext cx="1424166" cy="569666"/>
        </a:xfrm>
        <a:prstGeom prst="chevron">
          <a:avLst/>
        </a:prstGeom>
        <a:solidFill>
          <a:schemeClr val="tx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FF0000"/>
              </a:solidFill>
            </a:rPr>
            <a:t>友好的</a:t>
          </a:r>
          <a:r>
            <a:rPr lang="en-US" altLang="zh-CN" sz="1600" kern="1200" dirty="0">
              <a:solidFill>
                <a:srgbClr val="FF0000"/>
              </a:solidFill>
            </a:rPr>
            <a:t>UI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2850779" y="1253454"/>
        <a:ext cx="854500" cy="569666"/>
      </dsp:txXfrm>
    </dsp:sp>
    <dsp:sp modelId="{8847B51F-AB6E-494A-818B-504D0E5A1992}">
      <dsp:nvSpPr>
        <dsp:cNvPr id="0" name=""/>
        <dsp:cNvSpPr/>
      </dsp:nvSpPr>
      <dsp:spPr>
        <a:xfrm>
          <a:off x="3847696" y="1253454"/>
          <a:ext cx="1424166" cy="5696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达成小目标</a:t>
          </a:r>
        </a:p>
      </dsp:txBody>
      <dsp:txXfrm>
        <a:off x="4132529" y="1253454"/>
        <a:ext cx="854500" cy="569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31452-AEAC-43C6-9BB0-01C971F322AF}">
      <dsp:nvSpPr>
        <dsp:cNvPr id="0" name=""/>
        <dsp:cNvSpPr/>
      </dsp:nvSpPr>
      <dsp:spPr>
        <a:xfrm rot="5400000">
          <a:off x="-167867" y="170047"/>
          <a:ext cx="1119119" cy="7833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NEO</a:t>
          </a:r>
          <a:r>
            <a:rPr lang="zh-CN" altLang="en-US" sz="1200" kern="1200"/>
            <a:t>节点层</a:t>
          </a:r>
        </a:p>
      </dsp:txBody>
      <dsp:txXfrm rot="-5400000">
        <a:off x="2" y="393871"/>
        <a:ext cx="783383" cy="335736"/>
      </dsp:txXfrm>
    </dsp:sp>
    <dsp:sp modelId="{023DC38A-BC59-4A17-AFC0-2B878AC3C436}">
      <dsp:nvSpPr>
        <dsp:cNvPr id="0" name=""/>
        <dsp:cNvSpPr/>
      </dsp:nvSpPr>
      <dsp:spPr>
        <a:xfrm rot="5400000">
          <a:off x="2754350" y="-1968787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一般采用自己部署一个</a:t>
          </a:r>
          <a:r>
            <a:rPr lang="en-US" altLang="zh-CN" sz="1100" kern="1200"/>
            <a:t>NEOCIL</a:t>
          </a:r>
          <a:r>
            <a:rPr lang="zh-CN" altLang="en-US" sz="1100" kern="1200"/>
            <a:t>节点的方式构建这一层</a:t>
          </a:r>
        </a:p>
      </dsp:txBody>
      <dsp:txXfrm rot="-5400000">
        <a:off x="783383" y="37690"/>
        <a:ext cx="4633851" cy="656407"/>
      </dsp:txXfrm>
    </dsp:sp>
    <dsp:sp modelId="{B4C9184D-7CA8-4412-BFBB-AE74E08558C1}">
      <dsp:nvSpPr>
        <dsp:cNvPr id="0" name=""/>
        <dsp:cNvSpPr/>
      </dsp:nvSpPr>
      <dsp:spPr>
        <a:xfrm rot="5400000">
          <a:off x="-167867" y="1140599"/>
          <a:ext cx="1119119" cy="7833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统计入库层</a:t>
          </a:r>
        </a:p>
      </dsp:txBody>
      <dsp:txXfrm rot="-5400000">
        <a:off x="2" y="1364423"/>
        <a:ext cx="783383" cy="335736"/>
      </dsp:txXfrm>
    </dsp:sp>
    <dsp:sp modelId="{8F1DA4EE-040C-4AC3-9795-D5D4D39CEC43}">
      <dsp:nvSpPr>
        <dsp:cNvPr id="0" name=""/>
        <dsp:cNvSpPr/>
      </dsp:nvSpPr>
      <dsp:spPr>
        <a:xfrm rot="5400000">
          <a:off x="2717275" y="-862613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要自己开发一个工具，持续与节点层通讯，统计出一些关键信息入库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通讯方式不一而同，有</a:t>
          </a:r>
          <a:r>
            <a:rPr lang="en-US" altLang="zh-CN" sz="1100" kern="1200"/>
            <a:t>rpc</a:t>
          </a:r>
          <a:r>
            <a:rPr lang="zh-CN" altLang="en-US" sz="1100" kern="1200"/>
            <a:t>，有文件监视，有修改</a:t>
          </a:r>
          <a:r>
            <a:rPr lang="en-US" altLang="zh-CN" sz="1100" kern="1200"/>
            <a:t>NEOCIL</a:t>
          </a:r>
          <a:r>
            <a:rPr lang="zh-CN" altLang="en-US" sz="1100" kern="1200"/>
            <a:t>源码</a:t>
          </a:r>
        </a:p>
      </dsp:txBody>
      <dsp:txXfrm rot="-5400000">
        <a:off x="746308" y="1143864"/>
        <a:ext cx="4633851" cy="656407"/>
      </dsp:txXfrm>
    </dsp:sp>
    <dsp:sp modelId="{446FCD01-FE57-43BA-BF6E-A40476C142EA}">
      <dsp:nvSpPr>
        <dsp:cNvPr id="0" name=""/>
        <dsp:cNvSpPr/>
      </dsp:nvSpPr>
      <dsp:spPr>
        <a:xfrm rot="5400000">
          <a:off x="-167867" y="2111151"/>
          <a:ext cx="1119119" cy="7833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查询</a:t>
          </a:r>
          <a:r>
            <a:rPr lang="en-US" altLang="zh-CN" sz="1200" kern="1200"/>
            <a:t>API</a:t>
          </a:r>
          <a:r>
            <a:rPr lang="zh-CN" altLang="en-US" sz="1200" kern="1200"/>
            <a:t>层</a:t>
          </a:r>
        </a:p>
      </dsp:txBody>
      <dsp:txXfrm rot="-5400000">
        <a:off x="2" y="2334975"/>
        <a:ext cx="783383" cy="335736"/>
      </dsp:txXfrm>
    </dsp:sp>
    <dsp:sp modelId="{9934200A-4964-4907-A4BD-7FDB209CD06F}">
      <dsp:nvSpPr>
        <dsp:cNvPr id="0" name=""/>
        <dsp:cNvSpPr/>
      </dsp:nvSpPr>
      <dsp:spPr>
        <a:xfrm rot="5400000">
          <a:off x="2754350" y="-27683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提供直接查询的方法，比如查余额，查未花费</a:t>
          </a:r>
          <a:r>
            <a:rPr lang="en-US" altLang="zh-CN" sz="1100" kern="1200"/>
            <a:t>UTXO</a:t>
          </a:r>
          <a:endParaRPr lang="zh-CN" alt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/>
            <a:t>&lt;</a:t>
          </a:r>
          <a:r>
            <a:rPr lang="zh-CN" altLang="en-US" sz="1100" kern="1200"/>
            <a:t>查询功能才是轻钱包后台的重点</a:t>
          </a:r>
          <a:r>
            <a:rPr lang="en-US" altLang="zh-CN" sz="1100" kern="1200"/>
            <a:t>&gt;</a:t>
          </a:r>
          <a:endParaRPr lang="zh-CN" altLang="en-US" sz="1100" kern="1200"/>
        </a:p>
      </dsp:txBody>
      <dsp:txXfrm rot="-5400000">
        <a:off x="783383" y="1978794"/>
        <a:ext cx="4633851" cy="656407"/>
      </dsp:txXfrm>
    </dsp:sp>
    <dsp:sp modelId="{BC797F17-D8F8-4FA5-B332-4E08ADFFA66E}">
      <dsp:nvSpPr>
        <dsp:cNvPr id="0" name=""/>
        <dsp:cNvSpPr/>
      </dsp:nvSpPr>
      <dsp:spPr>
        <a:xfrm rot="5400000">
          <a:off x="-167867" y="3081703"/>
          <a:ext cx="1119119" cy="7833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前端</a:t>
          </a:r>
        </a:p>
      </dsp:txBody>
      <dsp:txXfrm rot="-5400000">
        <a:off x="2" y="3305527"/>
        <a:ext cx="783383" cy="335736"/>
      </dsp:txXfrm>
    </dsp:sp>
    <dsp:sp modelId="{711E5F98-E44F-4B11-8EFB-7C7EC8DABF25}">
      <dsp:nvSpPr>
        <dsp:cNvPr id="0" name=""/>
        <dsp:cNvSpPr/>
      </dsp:nvSpPr>
      <dsp:spPr>
        <a:xfrm rot="5400000">
          <a:off x="2754350" y="942868"/>
          <a:ext cx="727427" cy="4669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区块链浏览器就只有查询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轻钱包的前端就多了其他部分，其他部分不需要太多支持，最后发交易都是一个</a:t>
          </a:r>
          <a:r>
            <a:rPr lang="en-US" altLang="zh-CN" sz="1100" kern="1200"/>
            <a:t>sendraw</a:t>
          </a:r>
          <a:r>
            <a:rPr lang="zh-CN" altLang="en-US" sz="1100" kern="1200"/>
            <a:t>。构造交易没有那些可查询的信息就无法构造</a:t>
          </a:r>
        </a:p>
      </dsp:txBody>
      <dsp:txXfrm rot="-5400000">
        <a:off x="783383" y="2949345"/>
        <a:ext cx="4633851" cy="65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8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91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4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9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3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NEO DAPP</a:t>
            </a:r>
            <a:r>
              <a:rPr lang="zh-CN" altLang="en-US" dirty="0"/>
              <a:t>开发直通车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如何达成一个小目标</a:t>
            </a:r>
            <a:endParaRPr lang="en-US" altLang="zh-CN" dirty="0"/>
          </a:p>
          <a:p>
            <a:r>
              <a:rPr lang="zh-CN" altLang="en-US" dirty="0"/>
              <a:t>李剑英</a:t>
            </a:r>
          </a:p>
        </p:txBody>
      </p:sp>
      <p:sp>
        <p:nvSpPr>
          <p:cNvPr id="5" name="AutoShape 2" descr="https://neo.org/images/neo_logo.svg"/>
          <p:cNvSpPr>
            <a:spLocks noChangeAspect="1" noChangeArrowheads="1"/>
          </p:cNvSpPr>
          <p:nvPr/>
        </p:nvSpPr>
        <p:spPr bwMode="auto">
          <a:xfrm>
            <a:off x="3692443" y="22494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neo.org/images/neo_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@neo-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97" y="7389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</a:t>
            </a:r>
            <a:r>
              <a:rPr lang="zh-CN" altLang="en-US" dirty="0"/>
              <a:t>轻节点架构分析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84683716"/>
              </p:ext>
            </p:extLst>
          </p:nvPr>
        </p:nvGraphicFramePr>
        <p:xfrm>
          <a:off x="5781914" y="7950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081779204"/>
              </p:ext>
            </p:extLst>
          </p:nvPr>
        </p:nvGraphicFramePr>
        <p:xfrm>
          <a:off x="5352404" y="2507888"/>
          <a:ext cx="5452745" cy="403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680322" y="2336873"/>
            <a:ext cx="491317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自己部署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可定制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内网通讯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统计入库层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将需要的信息统计放入数据库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为前端提供相应的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提供友好的用户界面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zh-CN" dirty="0">
              <a:effectLst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4019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行动胜于雄辩</a:t>
            </a:r>
          </a:p>
        </p:txBody>
      </p:sp>
      <p:pic>
        <p:nvPicPr>
          <p:cNvPr id="3" name="图片 2" descr="皮皮养生网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698" y="2281127"/>
            <a:ext cx="4048125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424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最后一页，谢谢观看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90" y="2517382"/>
            <a:ext cx="2821061" cy="2859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5829" y="251417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提到的</a:t>
            </a:r>
            <a:r>
              <a:rPr lang="en-US" altLang="zh-CN" dirty="0"/>
              <a:t>NEO</a:t>
            </a:r>
            <a:r>
              <a:rPr lang="zh-CN" altLang="en-US" dirty="0"/>
              <a:t>官方以外的资料</a:t>
            </a:r>
            <a:endParaRPr lang="en-US" altLang="zh-CN" dirty="0"/>
          </a:p>
          <a:p>
            <a:r>
              <a:rPr lang="zh-CN" altLang="en-US" dirty="0"/>
              <a:t>均可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NEO</a:t>
            </a:r>
            <a:r>
              <a:rPr lang="zh-CN" altLang="en-US" dirty="0"/>
              <a:t>的小伙伴</a:t>
            </a:r>
            <a:r>
              <a:rPr lang="en-US" altLang="zh-CN" sz="2000" dirty="0"/>
              <a:t>NEL</a:t>
            </a:r>
            <a:r>
              <a:rPr lang="zh-CN" altLang="en-US" dirty="0"/>
              <a:t>的</a:t>
            </a:r>
            <a:r>
              <a:rPr lang="en-US" altLang="zh-CN" dirty="0"/>
              <a:t>GITHUB</a:t>
            </a:r>
            <a:r>
              <a:rPr lang="zh-CN" altLang="en-US" dirty="0"/>
              <a:t>仓库均可获取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https://github.com/NewEconoLab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包括本</a:t>
            </a:r>
            <a:r>
              <a:rPr lang="en-US" altLang="zh-CN"/>
              <a:t>PPT(speech</a:t>
            </a:r>
            <a:r>
              <a:rPr lang="zh-CN" altLang="en-US" dirty="0"/>
              <a:t>项目</a:t>
            </a:r>
            <a:r>
              <a:rPr lang="en-US" altLang="zh-CN" dirty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96" y="2519295"/>
            <a:ext cx="2857143" cy="2857143"/>
          </a:xfrm>
          <a:prstGeom prst="rect">
            <a:avLst/>
          </a:prstGeom>
        </p:spPr>
      </p:pic>
      <p:pic>
        <p:nvPicPr>
          <p:cNvPr id="6" name="Picture 2" descr="@NewEcono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1" y="5708794"/>
            <a:ext cx="741903" cy="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@neo-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9" y="4717061"/>
            <a:ext cx="915793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728316" y="497928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NEO </a:t>
            </a:r>
            <a:r>
              <a:rPr lang="zh-CN" altLang="en-US" dirty="0"/>
              <a:t>一种智能经济分布式网络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84621" y="5895079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NEL </a:t>
            </a:r>
            <a:r>
              <a:rPr lang="zh-CN" altLang="en-US" dirty="0"/>
              <a:t>发展</a:t>
            </a:r>
            <a:r>
              <a:rPr lang="en-US" altLang="zh-CN" dirty="0"/>
              <a:t>neo</a:t>
            </a:r>
            <a:r>
              <a:rPr lang="zh-CN" altLang="en-US" dirty="0"/>
              <a:t>生态的中国开发者社区</a:t>
            </a:r>
          </a:p>
        </p:txBody>
      </p:sp>
    </p:spTree>
    <p:extLst>
      <p:ext uri="{BB962C8B-B14F-4D97-AF65-F5344CB8AC3E}">
        <p14:creationId xmlns:p14="http://schemas.microsoft.com/office/powerpoint/2010/main" val="307813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第一期内容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适合谁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C# typescript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能看懂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需要了解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NEO UTXO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零基础勿扰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一、介绍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二、深入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UTXO</a:t>
            </a: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三、轻钱包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转账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四、轻钱包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智能合约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应用合约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五、轻钱包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智能合约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鉴权合约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4279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8E780-115A-46ED-AF52-D87DF633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 DAPP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88731-2C51-4EE7-B5E8-DDF0693A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一、什么是</a:t>
            </a:r>
            <a:r>
              <a:rPr lang="en-US" altLang="zh-CN" dirty="0"/>
              <a:t>DAPP</a:t>
            </a:r>
          </a:p>
          <a:p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DAPP</a:t>
            </a:r>
            <a:r>
              <a:rPr lang="zh-CN" altLang="en-US" dirty="0"/>
              <a:t>的前端表现形式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三、全节点与轻节点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四、</a:t>
            </a:r>
            <a:r>
              <a:rPr lang="en-US" altLang="zh-CN" dirty="0"/>
              <a:t>NEO </a:t>
            </a:r>
            <a:r>
              <a:rPr lang="zh-CN" altLang="en-US" dirty="0"/>
              <a:t>轻节点开发的架构分析</a:t>
            </a:r>
          </a:p>
        </p:txBody>
      </p:sp>
    </p:spTree>
    <p:extLst>
      <p:ext uri="{BB962C8B-B14F-4D97-AF65-F5344CB8AC3E}">
        <p14:creationId xmlns:p14="http://schemas.microsoft.com/office/powerpoint/2010/main" val="16370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DAPP</a:t>
            </a:r>
            <a:r>
              <a:rPr lang="zh-CN" altLang="en-US" dirty="0"/>
              <a:t>到底是个啥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Decentralized Application</a:t>
            </a:r>
          </a:p>
          <a:p>
            <a:endParaRPr lang="en-US" altLang="zh-CN" sz="2800" dirty="0"/>
          </a:p>
          <a:p>
            <a:r>
              <a:rPr lang="zh-CN" altLang="en-US" sz="2800" dirty="0"/>
              <a:t>基于区块链开发的应用程序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达成小目标的工具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比特币请靠边：区块链云养猫售80万一只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88" y="1605283"/>
            <a:ext cx="7047298" cy="433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30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直通车是怎么回事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从头到尾解释这个过程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达到目标的步骤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我懂你，你们一定认为达到目标的步骤是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这样的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04689652"/>
              </p:ext>
            </p:extLst>
          </p:nvPr>
        </p:nvGraphicFramePr>
        <p:xfrm>
          <a:off x="4661569" y="1834166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6953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达成目标的方法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580" y="2268424"/>
            <a:ext cx="3227621" cy="18752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68839" y="45755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先定一个小目标</a:t>
            </a:r>
          </a:p>
        </p:txBody>
      </p:sp>
      <p:pic>
        <p:nvPicPr>
          <p:cNvPr id="11" name="图片 10" descr="https://ss1.bdstatic.com/70cFuXSh_Q1YnxGkpoWK1HF6hhy/it/u=1207959762,775184333&amp;fm=27&amp;gp=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15" y="2268424"/>
            <a:ext cx="3033580" cy="187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比特币请靠边：区块链云养猫售80万一只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53" y="2268424"/>
            <a:ext cx="3051729" cy="187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5370575" y="456260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默数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秒种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727331" y="45626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目标达成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30717" y="-476164"/>
            <a:ext cx="7428613" cy="6785190"/>
            <a:chOff x="1830717" y="-476164"/>
            <a:chExt cx="7428613" cy="678519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717" y="-476164"/>
              <a:ext cx="7428613" cy="678519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177296" y="2625046"/>
              <a:ext cx="327073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醒醒</a:t>
              </a:r>
              <a:endParaRPr lang="zh-CN" alt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02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DAPP</a:t>
            </a:r>
            <a:r>
              <a:rPr lang="zh-CN" altLang="en-US" dirty="0"/>
              <a:t>的前端表现形式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EXE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一个网站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一个手机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游戏机上的游戏？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没有什么不可以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DAPP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的前端，首先是个钱包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416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C832E-C185-40CA-92D2-C1D4FE5E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三、全节点与轻节点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25A94-B394-4245-9631-AEF75C978B3B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全节点特征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需要同步，从创世区块连续执行每一笔交易。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最终状态是每个节点自己累加出来的，区块链安全特性。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要回答一个用户有多少钱，在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UTXO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模型下，需要最终状态。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要回答一个智能合约的状态，也需要最终状态。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轻节点特征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不需要同步，问服务器，服务器是个全节点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最终状态是问服务器的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用户安全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私钥归于用户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私钥永远不交给服务器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3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C832E-C185-40CA-92D2-C1D4FE5E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三、全节点与轻节点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25A94-B394-4245-9631-AEF75C978B3B}"/>
              </a:ext>
            </a:extLst>
          </p:cNvPr>
          <p:cNvSpPr txBox="1">
            <a:spLocks/>
          </p:cNvSpPr>
          <p:nvPr/>
        </p:nvSpPr>
        <p:spPr>
          <a:xfrm>
            <a:off x="680321" y="2336872"/>
            <a:ext cx="9613861" cy="3963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为什么轻节点开发更难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不能直接作为服务器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不够用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只推导了打开钱包包含账户的最终状态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不安全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NEOCLI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打开钱包并暴露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RPC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是自杀行为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额外的服务器开发工作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项目不能直接用于轻节点前端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不适用 是按照全节点开发的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平台不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match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额外的前端工作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44533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1261</TotalTime>
  <Words>629</Words>
  <Application>Microsoft Office PowerPoint</Application>
  <PresentationFormat>宽屏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黑体</vt:lpstr>
      <vt:lpstr>Arial</vt:lpstr>
      <vt:lpstr>Trebuchet MS</vt:lpstr>
      <vt:lpstr>柏林</vt:lpstr>
      <vt:lpstr>NEO DAPP开发直通车</vt:lpstr>
      <vt:lpstr>第一期内容</vt:lpstr>
      <vt:lpstr>NEO DAPP介绍</vt:lpstr>
      <vt:lpstr>一、DAPP到底是个啥</vt:lpstr>
      <vt:lpstr>直通车是怎么回事</vt:lpstr>
      <vt:lpstr>达成目标的方法</vt:lpstr>
      <vt:lpstr>二、DAPP的前端表现形式</vt:lpstr>
      <vt:lpstr>三、全节点与轻节点</vt:lpstr>
      <vt:lpstr>三、全节点与轻节点</vt:lpstr>
      <vt:lpstr>NEO轻节点架构分析</vt:lpstr>
      <vt:lpstr>行动胜于雄辩</vt:lpstr>
      <vt:lpstr>最后一页，谢谢观看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NEO智能合约开发直通车</dc:title>
  <dc:creator>lights li</dc:creator>
  <cp:lastModifiedBy>lights li</cp:lastModifiedBy>
  <cp:revision>62</cp:revision>
  <dcterms:created xsi:type="dcterms:W3CDTF">2017-11-30T16:36:39Z</dcterms:created>
  <dcterms:modified xsi:type="dcterms:W3CDTF">2018-03-12T05:13:11Z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