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D9F8-AABD-A442-3D6A-C8667FAFF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D12E5-E4C3-8FF5-2C4D-63CA9191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027F7-FDCA-6560-6C6F-C67362DB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B5FC-5086-B0CF-42DA-0C589CD2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27781-D4A7-6C3D-D82E-4F4AA274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38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27DD-D8DB-6983-FED8-1E36AF89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EA3E4-8ECE-ADAF-DDC4-BA49158A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D5BF-2DAB-0DFE-9F41-B7F2EB1F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15614-6BDF-60F0-D638-ECC10238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5779F-D60D-3999-E548-860FE57F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0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21E9E-4422-47E5-EB63-4F778376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D61A3-D26C-86AD-C42A-D49663A2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97EE-0EB6-122D-3FD5-30C8AFBF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2972-FF03-4D9C-8192-34DC4A14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DD7E-2283-09D3-41A4-DF6CA0AA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6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DFE1-8335-3656-4616-60CE63F3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4533-73B6-4E14-0CB9-A6CBDB73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4F75-9F0C-038D-AFBC-71574423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EAD0-F302-5149-8928-BE064313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D970-8C9E-B1C9-082D-999DC1EB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07E3-D1FD-BF9C-398E-E5FA4D7D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C7E88-EA95-15DE-C938-4F1ADF51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1FBDC-2E54-6DAF-75A9-4D33D387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FA95-672F-F0DE-3410-F0DBD4D3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B332-3624-BA3D-7EA1-A58A9A85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09F9-9777-DD3A-02ED-3BE01145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7CA0-4637-E0B2-2C84-113D952C6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23B8B-E852-F26A-B605-7A43844D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8508-C5B7-B523-C143-4E643BD4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DC0CE-2979-EB2D-C72B-A10D5E1F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BA10D-C0B7-5C96-0254-286980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6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E70E-374A-21C2-19D0-410BE50A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4EDE-E66A-8CD3-F296-E1C4C9C2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9222D-6185-8D09-9834-DE852A58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FE44E-2A77-2479-9370-7B8AECD79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F2497-EEDF-7151-B2A5-2A4505D6B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158F0-F17B-53D9-63EE-9333A129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FAA40-B7CD-1BB3-ABDF-8C8E452C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6FD7C-1C73-9BF3-C796-79003C05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62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CCB-7AC5-993E-0321-B132C925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E8263-20F2-CCF7-E351-1BB6097F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D67BA-D1E6-0A5B-7370-EEFEC57C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14E93-0892-F064-6C1E-8E884D47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4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EA175-38E4-C1DA-802C-4643D511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1D249-E013-3533-8444-4DE9D655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E2790-5121-4869-2E35-B4B07956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9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B9C2-3A26-C1B9-C221-B9E2B416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5B93-EB0C-4EC6-07FF-66639D19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82C5D-9390-0344-8C86-E7516C8D6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CBE6F-A62B-9A57-51DD-A785D279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D1A0A-0DFE-46BA-A136-FC84325E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B516C-1AA8-E704-D98F-67431548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074-0C87-8C3D-7494-1A7F20BE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8CAFB-7ED0-BA17-805D-B208ACC08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FC4BC-8613-B1C5-326E-0B1262DA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A9941-612F-40E6-3425-8A265B8F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7B17-5B89-22DD-2AB3-B915F24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89D68-F9D9-9CAB-A5D6-DE977B16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2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9F546-1B9A-86FB-69E3-BE6D28B4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BB668-9234-3515-C1DA-F5A8AABA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55BD1-F596-1658-225B-4E306DAD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B659-3440-49D6-A927-C004BFCC4BE9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9AC5-8277-0BC9-F323-0D72231C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4FDB-CD6E-E920-BE1E-7F9BE15CB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C05C-142C-48B4-ADC5-D5798A895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6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7CE1C3-3690-2B30-E41B-9715C6B94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6" y="552048"/>
            <a:ext cx="11269648" cy="57539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94B392-F570-05C5-2ED3-1FE0DFA04DCB}"/>
              </a:ext>
            </a:extLst>
          </p:cNvPr>
          <p:cNvCxnSpPr>
            <a:cxnSpLocks/>
          </p:cNvCxnSpPr>
          <p:nvPr/>
        </p:nvCxnSpPr>
        <p:spPr>
          <a:xfrm flipH="1">
            <a:off x="7543800" y="3670852"/>
            <a:ext cx="2355574" cy="4766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9E6AFE-945F-D03E-BA98-BF4378B7BDBB}"/>
              </a:ext>
            </a:extLst>
          </p:cNvPr>
          <p:cNvCxnSpPr>
            <a:cxnSpLocks/>
          </p:cNvCxnSpPr>
          <p:nvPr/>
        </p:nvCxnSpPr>
        <p:spPr>
          <a:xfrm>
            <a:off x="3538330" y="3788228"/>
            <a:ext cx="1361661" cy="3592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A1E22C-4335-32BF-B197-5F1423D41E43}"/>
              </a:ext>
            </a:extLst>
          </p:cNvPr>
          <p:cNvCxnSpPr>
            <a:cxnSpLocks/>
          </p:cNvCxnSpPr>
          <p:nvPr/>
        </p:nvCxnSpPr>
        <p:spPr>
          <a:xfrm flipH="1" flipV="1">
            <a:off x="6811617" y="5327374"/>
            <a:ext cx="2756453" cy="1106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9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Martin, Michael</dc:creator>
  <cp:lastModifiedBy>Martin, Michael</cp:lastModifiedBy>
  <cp:revision>1</cp:revision>
  <dcterms:created xsi:type="dcterms:W3CDTF">2023-04-14T15:13:56Z</dcterms:created>
  <dcterms:modified xsi:type="dcterms:W3CDTF">2023-04-14T15:19:32Z</dcterms:modified>
</cp:coreProperties>
</file>