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终止 3"/>
          <p:cNvSpPr/>
          <p:nvPr/>
        </p:nvSpPr>
        <p:spPr>
          <a:xfrm>
            <a:off x="2125345" y="2807335"/>
            <a:ext cx="2106295" cy="10096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  <a:p>
            <a:pPr algn="ctr"/>
            <a:r>
              <a:rPr lang="zh-CN" altLang="en-US"/>
              <a:t>安全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 flipH="1">
            <a:off x="4385945" y="1463040"/>
            <a:ext cx="195262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抓取</a:t>
            </a:r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flipH="1">
            <a:off x="4385945" y="3384550"/>
            <a:ext cx="195262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利用</a:t>
            </a:r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flipH="1">
            <a:off x="4385945" y="2423795"/>
            <a:ext cx="1952625" cy="7854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flipH="1">
            <a:off x="7884160" y="3385185"/>
            <a:ext cx="1771650" cy="7854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适配器</a:t>
            </a:r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 flipH="1">
            <a:off x="5962015" y="1463040"/>
            <a:ext cx="230060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手机抓取</a:t>
            </a:r>
            <a:endParaRPr lang="zh-CN" altLang="en-US"/>
          </a:p>
        </p:txBody>
      </p:sp>
      <p:sp>
        <p:nvSpPr>
          <p:cNvPr id="16" name="五边形 15"/>
          <p:cNvSpPr/>
          <p:nvPr/>
        </p:nvSpPr>
        <p:spPr>
          <a:xfrm flipH="1">
            <a:off x="7884160" y="1463675"/>
            <a:ext cx="1771650" cy="7854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Dongle</a:t>
            </a:r>
            <a:r>
              <a:rPr lang="zh-CN" altLang="en-US">
                <a:sym typeface="+mn-ea"/>
              </a:rPr>
              <a:t>抓取</a:t>
            </a:r>
            <a:endParaRPr lang="zh-CN" altLang="en-US"/>
          </a:p>
        </p:txBody>
      </p:sp>
      <p:sp>
        <p:nvSpPr>
          <p:cNvPr id="17" name="燕尾形 16"/>
          <p:cNvSpPr/>
          <p:nvPr/>
        </p:nvSpPr>
        <p:spPr>
          <a:xfrm flipH="1">
            <a:off x="5962015" y="3383915"/>
            <a:ext cx="230060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手机</a:t>
            </a:r>
            <a:r>
              <a:rPr lang="en-US" altLang="zh-CN"/>
              <a:t>APP</a:t>
            </a:r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 flipH="1">
            <a:off x="4385945" y="4345940"/>
            <a:ext cx="195262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硬件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 flipH="1">
            <a:off x="7884160" y="4344670"/>
            <a:ext cx="1856740" cy="7854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不必要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flipH="1">
            <a:off x="5962015" y="4344670"/>
            <a:ext cx="230060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接口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终止 3"/>
          <p:cNvSpPr/>
          <p:nvPr/>
        </p:nvSpPr>
        <p:spPr>
          <a:xfrm>
            <a:off x="2125345" y="2807335"/>
            <a:ext cx="2106295" cy="100965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  <a:p>
            <a:pPr algn="ctr"/>
            <a:r>
              <a:rPr lang="zh-CN" altLang="en-US"/>
              <a:t>业务</a:t>
            </a:r>
            <a:r>
              <a:rPr lang="zh-CN" altLang="en-US"/>
              <a:t>风险</a:t>
            </a:r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 flipH="1">
            <a:off x="4385945" y="1996440"/>
            <a:ext cx="195262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配对</a:t>
            </a:r>
            <a:r>
              <a:rPr lang="zh-CN" altLang="en-US"/>
              <a:t>风险</a:t>
            </a:r>
            <a:endParaRPr lang="zh-CN" altLang="en-US"/>
          </a:p>
        </p:txBody>
      </p:sp>
      <p:sp>
        <p:nvSpPr>
          <p:cNvPr id="8" name="燕尾形 7"/>
          <p:cNvSpPr/>
          <p:nvPr/>
        </p:nvSpPr>
        <p:spPr>
          <a:xfrm flipH="1">
            <a:off x="4385945" y="3900170"/>
            <a:ext cx="195262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通信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flipH="1">
            <a:off x="5962015" y="3900170"/>
            <a:ext cx="1856740" cy="78549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重放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 flipH="1">
            <a:off x="5962015" y="1996440"/>
            <a:ext cx="1856105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</a:t>
            </a:r>
            <a:r>
              <a:rPr lang="zh-CN" altLang="en-US"/>
              <a:t>认证</a:t>
            </a:r>
            <a:endParaRPr lang="zh-CN" altLang="en-US"/>
          </a:p>
        </p:txBody>
      </p:sp>
      <p:sp>
        <p:nvSpPr>
          <p:cNvPr id="2" name="燕尾形 1"/>
          <p:cNvSpPr/>
          <p:nvPr/>
        </p:nvSpPr>
        <p:spPr>
          <a:xfrm flipH="1">
            <a:off x="4390390" y="2948305"/>
            <a:ext cx="1948180" cy="78613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业务</a:t>
            </a:r>
            <a:r>
              <a:rPr lang="zh-CN" altLang="en-US"/>
              <a:t>逻辑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ZacharyLee</dc:creator>
  <cp:lastModifiedBy>ZacharyLee</cp:lastModifiedBy>
  <cp:revision>7</cp:revision>
  <dcterms:created xsi:type="dcterms:W3CDTF">2021-11-16T06:34:00Z</dcterms:created>
  <dcterms:modified xsi:type="dcterms:W3CDTF">2021-11-17T05:23:13Z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B1CB0C0BCDD04B5B8695D952C37E537B</vt:lpwstr>
  </property>
  <property fmtid="{D5CDD505-2E9C-101B-9397-08002B2CF9AE}" pid="3" name="KSOProductBuildVer">
    <vt:lpwstr>2052-11.1.0.11045</vt:lpwstr>
  </property>
</Properties>
</file>