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终止 3"/>
          <p:cNvSpPr/>
          <p:nvPr/>
        </p:nvSpPr>
        <p:spPr>
          <a:xfrm>
            <a:off x="505460" y="2734310"/>
            <a:ext cx="1706245" cy="85280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元</a:t>
            </a:r>
            <a:r>
              <a:rPr lang="zh-CN" altLang="en-US"/>
              <a:t>宇宙</a:t>
            </a:r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 flipH="1">
            <a:off x="2316480" y="1517015"/>
            <a:ext cx="169735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云端安全</a:t>
            </a:r>
            <a:endParaRPr lang="zh-CN" altLang="en-US"/>
          </a:p>
        </p:txBody>
      </p:sp>
      <p:sp>
        <p:nvSpPr>
          <p:cNvPr id="6" name="燕尾形 5"/>
          <p:cNvSpPr/>
          <p:nvPr/>
        </p:nvSpPr>
        <p:spPr>
          <a:xfrm flipH="1">
            <a:off x="2316480" y="2090420"/>
            <a:ext cx="169735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终端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 flipH="1">
            <a:off x="2316480" y="2663825"/>
            <a:ext cx="169735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内容安全</a:t>
            </a:r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 flipH="1">
            <a:off x="2316480" y="3260725"/>
            <a:ext cx="169735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数据安全</a:t>
            </a:r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 flipH="1">
            <a:off x="2316480" y="3857625"/>
            <a:ext cx="169735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隐私安全</a:t>
            </a:r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 flipH="1">
            <a:off x="2316480" y="4454525"/>
            <a:ext cx="169735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网络安全</a:t>
            </a:r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 flipH="1">
            <a:off x="3872230" y="1517015"/>
            <a:ext cx="189547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云应用安全</a:t>
            </a:r>
            <a:endParaRPr lang="zh-CN" altLang="en-US"/>
          </a:p>
        </p:txBody>
      </p:sp>
      <p:sp>
        <p:nvSpPr>
          <p:cNvPr id="12" name="燕尾形 11"/>
          <p:cNvSpPr/>
          <p:nvPr/>
        </p:nvSpPr>
        <p:spPr>
          <a:xfrm flipH="1">
            <a:off x="3872230" y="2090420"/>
            <a:ext cx="189547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固件安全</a:t>
            </a:r>
            <a:endParaRPr lang="zh-CN" altLang="en-US"/>
          </a:p>
        </p:txBody>
      </p:sp>
      <p:sp>
        <p:nvSpPr>
          <p:cNvPr id="13" name="燕尾形 12"/>
          <p:cNvSpPr/>
          <p:nvPr/>
        </p:nvSpPr>
        <p:spPr>
          <a:xfrm flipH="1">
            <a:off x="5625465" y="2090420"/>
            <a:ext cx="189547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传感器安全</a:t>
            </a:r>
            <a:endParaRPr lang="zh-CN" altLang="en-US"/>
          </a:p>
        </p:txBody>
      </p:sp>
      <p:sp>
        <p:nvSpPr>
          <p:cNvPr id="14" name="燕尾形 13"/>
          <p:cNvSpPr/>
          <p:nvPr/>
        </p:nvSpPr>
        <p:spPr>
          <a:xfrm flipH="1">
            <a:off x="3872230" y="2663825"/>
            <a:ext cx="189547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反社会</a:t>
            </a:r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 flipH="1">
            <a:off x="5625465" y="2663825"/>
            <a:ext cx="189547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反</a:t>
            </a:r>
            <a:r>
              <a:rPr lang="zh-CN" altLang="en-US"/>
              <a:t>道德</a:t>
            </a:r>
            <a:endParaRPr lang="zh-CN" altLang="en-US"/>
          </a:p>
        </p:txBody>
      </p:sp>
      <p:sp>
        <p:nvSpPr>
          <p:cNvPr id="16" name="燕尾形 15"/>
          <p:cNvSpPr/>
          <p:nvPr/>
        </p:nvSpPr>
        <p:spPr>
          <a:xfrm flipH="1">
            <a:off x="7348855" y="2663825"/>
            <a:ext cx="189547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反</a:t>
            </a:r>
            <a:r>
              <a:rPr lang="zh-CN" altLang="en-US"/>
              <a:t>人类</a:t>
            </a:r>
            <a:endParaRPr lang="zh-CN" altLang="en-US"/>
          </a:p>
        </p:txBody>
      </p:sp>
      <p:sp>
        <p:nvSpPr>
          <p:cNvPr id="17" name="燕尾形 16"/>
          <p:cNvSpPr/>
          <p:nvPr/>
        </p:nvSpPr>
        <p:spPr>
          <a:xfrm flipH="1">
            <a:off x="3872230" y="3260725"/>
            <a:ext cx="189547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19" name="燕尾形 18"/>
          <p:cNvSpPr/>
          <p:nvPr/>
        </p:nvSpPr>
        <p:spPr>
          <a:xfrm flipH="1">
            <a:off x="3872230" y="3857625"/>
            <a:ext cx="189547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隐私</a:t>
            </a:r>
            <a:endParaRPr lang="zh-CN" altLang="en-US"/>
          </a:p>
        </p:txBody>
      </p:sp>
      <p:sp>
        <p:nvSpPr>
          <p:cNvPr id="20" name="燕尾形 19"/>
          <p:cNvSpPr/>
          <p:nvPr/>
        </p:nvSpPr>
        <p:spPr>
          <a:xfrm flipH="1">
            <a:off x="5625465" y="3857625"/>
            <a:ext cx="1895475" cy="48577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物理隐私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ZacharyLee</dc:creator>
  <cp:lastModifiedBy>ZacharyLee</cp:lastModifiedBy>
  <cp:revision>2</cp:revision>
  <dcterms:created xsi:type="dcterms:W3CDTF">2021-11-19T07:52:00Z</dcterms:created>
  <dcterms:modified xsi:type="dcterms:W3CDTF">2021-11-19T08:03:50Z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A4DDBB81C09248B2B13A58798C1E4243</vt:lpwstr>
  </property>
  <property fmtid="{D5CDD505-2E9C-101B-9397-08002B2CF9AE}" pid="3" name="KSOProductBuildVer">
    <vt:lpwstr>2052-11.1.0.11045</vt:lpwstr>
  </property>
</Properties>
</file>