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exend" panose="020B0604020202020204" charset="0"/>
      <p:regular r:id="rId14"/>
      <p:bold r:id="rId15"/>
    </p:embeddedFont>
    <p:embeddedFont>
      <p:font typeface="Lexend SemiBold"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134" y="3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26565754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26565754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my name’s Emily Cook, and I’m here to present on ways your cemetery data can be turned into more ghost tours and marketing materials. Today, I’m coming to you as a Ghost of Cholera as part of Nashville City Cemetery’s Dead History Tours: Where Nashville’s Past Comes to Life.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32656575490_0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32656575490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saw earlier, cholera impacted genders roughly equally and in a way that’s proportional to gender death counts regardless of cause of death. But we can see that the surge with the opening of Fisk University disproportionately impacted men in the 1860s.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2656575490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2656575490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Future directions: see how the outbreaks affected folks of lower income, farm laborers, and black communities, especially before and after slavery.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32656575490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32656575490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Nashville’s oldest cemetery is full of data. This data provides you with tools you can use to help bring the past to your visitors and tell stories about how disease, weather, inequality, and the landscape itself all impact the human experience. While cholera and TB might be in the past, the relationships between weather, inequality, and disease are very much alive today.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2656575490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2656575490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Speaking of cholera and TB, here are your top causes of death. Some of these diseases are relatively to foreign to Nashville residents and visitors today, which make them interesting and thought-provoking tour materials.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2656575490_0_5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2656575490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Showing your guests the story of death over time helps them put past epidemics and past lives in context. Here, we can clearly see cholera, Civil War deaths, and Yellow fever coming through loudly from the past.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32656575490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32656575490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Diseases also fluctuated throughout the months. It would be interesting if these spikes in June were related to a specific disease…wouldn’t it? And many spikes in May-June seem to relate to the cholera spikes…let’s look deeper.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2656575490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2656575490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what the cholera outbreaks looked like zoomed out. Cholera came for male and female alike, with some disparities we’ll get into later. As you can see, cholera disproportionately impacted those under the age of 18.</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2656575490_0_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2656575490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Cholera is both an awful way to die as well as part of the living landscape. A bacterial infection that wreaks havoc on the gut, it’s a primarily waterborne illness.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a527cf732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a527cf732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can see that cholera surged in months after high rainfall. The 1873 outbreak in particular spread up from New Orleans amongst railway workers, following rail and rain into Nashville. Fisk University Opened September 1866. Outbreak caused by the city’s poor waste management systems, which disportionately impacted black communities.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a527cf73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a527cf732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Sadly, cholera deeply affected Fisk University in its first year of operation in 1866, betraying systemic inequalities in waste management in Nashville that hit black and immigrant communities the hardest. Fisk University is Nashville’s first black university. Fortunately, Fisk survived the epidemic and still stands today.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3">
    <p:spTree>
      <p:nvGrpSpPr>
        <p:cNvPr id="1" name="Shape 9"/>
        <p:cNvGrpSpPr/>
        <p:nvPr/>
      </p:nvGrpSpPr>
      <p:grpSpPr>
        <a:xfrm>
          <a:off x="0" y="0"/>
          <a:ext cx="0" cy="0"/>
          <a:chOff x="0" y="0"/>
          <a:chExt cx="0" cy="0"/>
        </a:xfrm>
      </p:grpSpPr>
      <p:sp>
        <p:nvSpPr>
          <p:cNvPr id="10" name="Google Shape;10;p2"/>
          <p:cNvSpPr/>
          <p:nvPr/>
        </p:nvSpPr>
        <p:spPr>
          <a:xfrm>
            <a:off x="643200" y="659425"/>
            <a:ext cx="3146400" cy="1091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1" name="Google Shape;11;p2"/>
          <p:cNvSpPr txBox="1">
            <a:spLocks noGrp="1"/>
          </p:cNvSpPr>
          <p:nvPr>
            <p:ph type="title"/>
          </p:nvPr>
        </p:nvSpPr>
        <p:spPr>
          <a:xfrm>
            <a:off x="671825" y="727744"/>
            <a:ext cx="3117600" cy="12018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 name="Google Shape;12;p2"/>
          <p:cNvSpPr/>
          <p:nvPr/>
        </p:nvSpPr>
        <p:spPr>
          <a:xfrm>
            <a:off x="2216400" y="1750725"/>
            <a:ext cx="4711200" cy="21879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3" name="Google Shape;13;p2"/>
          <p:cNvSpPr/>
          <p:nvPr/>
        </p:nvSpPr>
        <p:spPr>
          <a:xfrm>
            <a:off x="1686400" y="1750825"/>
            <a:ext cx="528900" cy="5289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4" name="Google Shape;14;p2"/>
          <p:cNvSpPr/>
          <p:nvPr/>
        </p:nvSpPr>
        <p:spPr>
          <a:xfrm>
            <a:off x="6927600" y="2843900"/>
            <a:ext cx="528900" cy="10914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5" name="Google Shape;15;p2"/>
          <p:cNvSpPr txBox="1">
            <a:spLocks noGrp="1"/>
          </p:cNvSpPr>
          <p:nvPr>
            <p:ph type="title" idx="2"/>
          </p:nvPr>
        </p:nvSpPr>
        <p:spPr>
          <a:xfrm>
            <a:off x="2258050" y="1800075"/>
            <a:ext cx="4623900" cy="2219700"/>
          </a:xfrm>
          <a:prstGeom prst="rect">
            <a:avLst/>
          </a:prstGeom>
        </p:spPr>
        <p:txBody>
          <a:bodyPr spcFirstLastPara="1" wrap="square" lIns="91425" tIns="91425" rIns="91425" bIns="91425" anchor="t" anchorCtr="0">
            <a:normAutofit/>
          </a:bodyPr>
          <a:lstStyle>
            <a:lvl1pPr lvl="0">
              <a:spcBef>
                <a:spcPts val="0"/>
              </a:spcBef>
              <a:spcAft>
                <a:spcPts val="0"/>
              </a:spcAft>
              <a:buSzPts val="5400"/>
              <a:buNone/>
              <a:defRPr sz="5400"/>
            </a:lvl1pPr>
            <a:lvl2pPr lvl="1">
              <a:spcBef>
                <a:spcPts val="0"/>
              </a:spcBef>
              <a:spcAft>
                <a:spcPts val="0"/>
              </a:spcAft>
              <a:buSzPts val="5400"/>
              <a:buNone/>
              <a:defRPr sz="5400"/>
            </a:lvl2pPr>
            <a:lvl3pPr lvl="2">
              <a:spcBef>
                <a:spcPts val="0"/>
              </a:spcBef>
              <a:spcAft>
                <a:spcPts val="0"/>
              </a:spcAft>
              <a:buSzPts val="5400"/>
              <a:buNone/>
              <a:defRPr sz="5400"/>
            </a:lvl3pPr>
            <a:lvl4pPr lvl="3">
              <a:spcBef>
                <a:spcPts val="0"/>
              </a:spcBef>
              <a:spcAft>
                <a:spcPts val="0"/>
              </a:spcAft>
              <a:buSzPts val="5400"/>
              <a:buNone/>
              <a:defRPr sz="5400"/>
            </a:lvl4pPr>
            <a:lvl5pPr lvl="4">
              <a:spcBef>
                <a:spcPts val="0"/>
              </a:spcBef>
              <a:spcAft>
                <a:spcPts val="0"/>
              </a:spcAft>
              <a:buSzPts val="5400"/>
              <a:buNone/>
              <a:defRPr sz="5400"/>
            </a:lvl5pPr>
            <a:lvl6pPr lvl="5">
              <a:spcBef>
                <a:spcPts val="0"/>
              </a:spcBef>
              <a:spcAft>
                <a:spcPts val="0"/>
              </a:spcAft>
              <a:buSzPts val="5400"/>
              <a:buNone/>
              <a:defRPr sz="5400"/>
            </a:lvl6pPr>
            <a:lvl7pPr lvl="6">
              <a:spcBef>
                <a:spcPts val="0"/>
              </a:spcBef>
              <a:spcAft>
                <a:spcPts val="0"/>
              </a:spcAft>
              <a:buSzPts val="5400"/>
              <a:buNone/>
              <a:defRPr sz="5400"/>
            </a:lvl7pPr>
            <a:lvl8pPr lvl="7">
              <a:spcBef>
                <a:spcPts val="0"/>
              </a:spcBef>
              <a:spcAft>
                <a:spcPts val="0"/>
              </a:spcAft>
              <a:buSzPts val="5400"/>
              <a:buNone/>
              <a:defRPr sz="5400"/>
            </a:lvl8pPr>
            <a:lvl9pPr lvl="8">
              <a:spcBef>
                <a:spcPts val="0"/>
              </a:spcBef>
              <a:spcAft>
                <a:spcPts val="0"/>
              </a:spcAft>
              <a:buSzPts val="5400"/>
              <a:buNone/>
              <a:defRPr sz="5400"/>
            </a:lvl9pPr>
          </a:lstStyle>
          <a:p>
            <a:endParaRPr/>
          </a:p>
        </p:txBody>
      </p:sp>
      <p:sp>
        <p:nvSpPr>
          <p:cNvPr id="16" name="Google Shape;16;p2"/>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7" name="Google Shape;17;p2"/>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big ideas">
  <p:cSld name="TITLE_3_1_1_1_1_1_1_1_1">
    <p:spTree>
      <p:nvGrpSpPr>
        <p:cNvPr id="1" name="Shape 138"/>
        <p:cNvGrpSpPr/>
        <p:nvPr/>
      </p:nvGrpSpPr>
      <p:grpSpPr>
        <a:xfrm>
          <a:off x="0" y="0"/>
          <a:ext cx="0" cy="0"/>
          <a:chOff x="0" y="0"/>
          <a:chExt cx="0" cy="0"/>
        </a:xfrm>
      </p:grpSpPr>
      <p:sp>
        <p:nvSpPr>
          <p:cNvPr id="139" name="Google Shape;139;p11"/>
          <p:cNvSpPr/>
          <p:nvPr/>
        </p:nvSpPr>
        <p:spPr>
          <a:xfrm>
            <a:off x="3263350" y="1223800"/>
            <a:ext cx="2617200" cy="2725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40" name="Google Shape;140;p11"/>
          <p:cNvSpPr txBox="1">
            <a:spLocks noGrp="1"/>
          </p:cNvSpPr>
          <p:nvPr>
            <p:ph type="subTitle" idx="1"/>
          </p:nvPr>
        </p:nvSpPr>
        <p:spPr>
          <a:xfrm>
            <a:off x="3263400" y="1216529"/>
            <a:ext cx="2617200" cy="4680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11"/>
          <p:cNvSpPr/>
          <p:nvPr/>
        </p:nvSpPr>
        <p:spPr>
          <a:xfrm>
            <a:off x="643300" y="1223800"/>
            <a:ext cx="2617200" cy="27255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42" name="Google Shape;142;p11"/>
          <p:cNvSpPr txBox="1">
            <a:spLocks noGrp="1"/>
          </p:cNvSpPr>
          <p:nvPr>
            <p:ph type="body" idx="2"/>
          </p:nvPr>
        </p:nvSpPr>
        <p:spPr>
          <a:xfrm>
            <a:off x="650150" y="1553646"/>
            <a:ext cx="2617200" cy="46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43" name="Google Shape;143;p11"/>
          <p:cNvSpPr/>
          <p:nvPr/>
        </p:nvSpPr>
        <p:spPr>
          <a:xfrm>
            <a:off x="5883400" y="1223800"/>
            <a:ext cx="2617200" cy="2725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44" name="Google Shape;144;p11"/>
          <p:cNvSpPr txBox="1">
            <a:spLocks noGrp="1"/>
          </p:cNvSpPr>
          <p:nvPr>
            <p:ph type="subTitle" idx="3"/>
          </p:nvPr>
        </p:nvSpPr>
        <p:spPr>
          <a:xfrm>
            <a:off x="5883500" y="1216529"/>
            <a:ext cx="2617200" cy="4680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1"/>
          <p:cNvSpPr txBox="1">
            <a:spLocks noGrp="1"/>
          </p:cNvSpPr>
          <p:nvPr>
            <p:ph type="body" idx="4"/>
          </p:nvPr>
        </p:nvSpPr>
        <p:spPr>
          <a:xfrm>
            <a:off x="546686" y="3949300"/>
            <a:ext cx="2404800" cy="3990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46" name="Google Shape;146;p11"/>
          <p:cNvSpPr txBox="1">
            <a:spLocks noGrp="1"/>
          </p:cNvSpPr>
          <p:nvPr>
            <p:ph type="subTitle" idx="5"/>
          </p:nvPr>
        </p:nvSpPr>
        <p:spPr>
          <a:xfrm>
            <a:off x="646300" y="1216529"/>
            <a:ext cx="2617200" cy="4680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11"/>
          <p:cNvSpPr txBox="1">
            <a:spLocks noGrp="1"/>
          </p:cNvSpPr>
          <p:nvPr>
            <p:ph type="body" idx="6"/>
          </p:nvPr>
        </p:nvSpPr>
        <p:spPr>
          <a:xfrm>
            <a:off x="3264850" y="1553646"/>
            <a:ext cx="2617200" cy="46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48" name="Google Shape;148;p11"/>
          <p:cNvSpPr txBox="1">
            <a:spLocks noGrp="1"/>
          </p:cNvSpPr>
          <p:nvPr>
            <p:ph type="body" idx="7"/>
          </p:nvPr>
        </p:nvSpPr>
        <p:spPr>
          <a:xfrm>
            <a:off x="5883400" y="1553646"/>
            <a:ext cx="2617200" cy="46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49" name="Google Shape;149;p11"/>
          <p:cNvSpPr txBox="1">
            <a:spLocks noGrp="1"/>
          </p:cNvSpPr>
          <p:nvPr>
            <p:ph type="body" idx="8"/>
          </p:nvPr>
        </p:nvSpPr>
        <p:spPr>
          <a:xfrm>
            <a:off x="650150" y="2160175"/>
            <a:ext cx="1287900" cy="17856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50" name="Google Shape;150;p11"/>
          <p:cNvSpPr txBox="1">
            <a:spLocks noGrp="1"/>
          </p:cNvSpPr>
          <p:nvPr>
            <p:ph type="body" idx="9"/>
          </p:nvPr>
        </p:nvSpPr>
        <p:spPr>
          <a:xfrm>
            <a:off x="1880475" y="2160175"/>
            <a:ext cx="1287900" cy="17856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51" name="Google Shape;151;p11"/>
          <p:cNvSpPr txBox="1">
            <a:spLocks noGrp="1"/>
          </p:cNvSpPr>
          <p:nvPr>
            <p:ph type="body" idx="13"/>
          </p:nvPr>
        </p:nvSpPr>
        <p:spPr>
          <a:xfrm>
            <a:off x="3266775" y="2160175"/>
            <a:ext cx="1287900" cy="17856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52" name="Google Shape;152;p11"/>
          <p:cNvSpPr txBox="1">
            <a:spLocks noGrp="1"/>
          </p:cNvSpPr>
          <p:nvPr>
            <p:ph type="body" idx="14"/>
          </p:nvPr>
        </p:nvSpPr>
        <p:spPr>
          <a:xfrm>
            <a:off x="4497100" y="2160175"/>
            <a:ext cx="1287900" cy="17856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53" name="Google Shape;153;p11"/>
          <p:cNvSpPr txBox="1">
            <a:spLocks noGrp="1"/>
          </p:cNvSpPr>
          <p:nvPr>
            <p:ph type="body" idx="15"/>
          </p:nvPr>
        </p:nvSpPr>
        <p:spPr>
          <a:xfrm>
            <a:off x="5883400" y="2160175"/>
            <a:ext cx="1287900" cy="17856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54" name="Google Shape;154;p11"/>
          <p:cNvSpPr txBox="1">
            <a:spLocks noGrp="1"/>
          </p:cNvSpPr>
          <p:nvPr>
            <p:ph type="body" idx="16"/>
          </p:nvPr>
        </p:nvSpPr>
        <p:spPr>
          <a:xfrm>
            <a:off x="7113725" y="2160175"/>
            <a:ext cx="1287900" cy="17856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55" name="Google Shape;155;p11"/>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56" name="Google Shape;156;p11"/>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157" name="Google Shape;157;p11"/>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58" name="Google Shape;158;p11"/>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ptions Pros and Cons">
  <p:cSld name="TITLE_3_1_1_1_1_1_1_1_1_1">
    <p:spTree>
      <p:nvGrpSpPr>
        <p:cNvPr id="1" name="Shape 159"/>
        <p:cNvGrpSpPr/>
        <p:nvPr/>
      </p:nvGrpSpPr>
      <p:grpSpPr>
        <a:xfrm>
          <a:off x="0" y="0"/>
          <a:ext cx="0" cy="0"/>
          <a:chOff x="0" y="0"/>
          <a:chExt cx="0" cy="0"/>
        </a:xfrm>
      </p:grpSpPr>
      <p:sp>
        <p:nvSpPr>
          <p:cNvPr id="160" name="Google Shape;160;p12"/>
          <p:cNvSpPr/>
          <p:nvPr/>
        </p:nvSpPr>
        <p:spPr>
          <a:xfrm>
            <a:off x="298286" y="2469752"/>
            <a:ext cx="2849400" cy="23673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61" name="Google Shape;161;p12"/>
          <p:cNvSpPr/>
          <p:nvPr/>
        </p:nvSpPr>
        <p:spPr>
          <a:xfrm>
            <a:off x="3148000" y="2469752"/>
            <a:ext cx="2849400" cy="2367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62" name="Google Shape;162;p12"/>
          <p:cNvSpPr/>
          <p:nvPr/>
        </p:nvSpPr>
        <p:spPr>
          <a:xfrm>
            <a:off x="5984943" y="2469752"/>
            <a:ext cx="2849400" cy="2367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63" name="Google Shape;163;p12"/>
          <p:cNvSpPr>
            <a:spLocks noGrp="1"/>
          </p:cNvSpPr>
          <p:nvPr>
            <p:ph type="pic" idx="2"/>
          </p:nvPr>
        </p:nvSpPr>
        <p:spPr>
          <a:xfrm>
            <a:off x="299192" y="1071125"/>
            <a:ext cx="2861400" cy="1401600"/>
          </a:xfrm>
          <a:prstGeom prst="rect">
            <a:avLst/>
          </a:prstGeom>
          <a:noFill/>
          <a:ln w="19050" cap="flat" cmpd="sng">
            <a:solidFill>
              <a:schemeClr val="dk1"/>
            </a:solidFill>
            <a:prstDash val="solid"/>
            <a:round/>
            <a:headEnd type="none" w="sm" len="sm"/>
            <a:tailEnd type="none" w="sm" len="sm"/>
          </a:ln>
        </p:spPr>
      </p:sp>
      <p:sp>
        <p:nvSpPr>
          <p:cNvPr id="164" name="Google Shape;164;p12"/>
          <p:cNvSpPr>
            <a:spLocks noGrp="1"/>
          </p:cNvSpPr>
          <p:nvPr>
            <p:ph type="pic" idx="3"/>
          </p:nvPr>
        </p:nvSpPr>
        <p:spPr>
          <a:xfrm>
            <a:off x="3147675" y="1071125"/>
            <a:ext cx="2837100" cy="1401600"/>
          </a:xfrm>
          <a:prstGeom prst="rect">
            <a:avLst/>
          </a:prstGeom>
          <a:noFill/>
          <a:ln w="19050" cap="flat" cmpd="sng">
            <a:solidFill>
              <a:schemeClr val="dk1"/>
            </a:solidFill>
            <a:prstDash val="solid"/>
            <a:round/>
            <a:headEnd type="none" w="sm" len="sm"/>
            <a:tailEnd type="none" w="sm" len="sm"/>
          </a:ln>
        </p:spPr>
      </p:sp>
      <p:sp>
        <p:nvSpPr>
          <p:cNvPr id="165" name="Google Shape;165;p12"/>
          <p:cNvSpPr>
            <a:spLocks noGrp="1"/>
          </p:cNvSpPr>
          <p:nvPr>
            <p:ph type="pic" idx="4"/>
          </p:nvPr>
        </p:nvSpPr>
        <p:spPr>
          <a:xfrm>
            <a:off x="5984750" y="1071125"/>
            <a:ext cx="2849400" cy="1401600"/>
          </a:xfrm>
          <a:prstGeom prst="rect">
            <a:avLst/>
          </a:prstGeom>
          <a:noFill/>
          <a:ln w="19050" cap="flat" cmpd="sng">
            <a:solidFill>
              <a:schemeClr val="dk1"/>
            </a:solidFill>
            <a:prstDash val="solid"/>
            <a:round/>
            <a:headEnd type="none" w="sm" len="sm"/>
            <a:tailEnd type="none" w="sm" len="sm"/>
          </a:ln>
        </p:spPr>
      </p:sp>
      <p:sp>
        <p:nvSpPr>
          <p:cNvPr id="166" name="Google Shape;166;p12"/>
          <p:cNvSpPr txBox="1">
            <a:spLocks noGrp="1"/>
          </p:cNvSpPr>
          <p:nvPr>
            <p:ph type="subTitle" idx="1"/>
          </p:nvPr>
        </p:nvSpPr>
        <p:spPr>
          <a:xfrm>
            <a:off x="313140" y="2454080"/>
            <a:ext cx="2815500" cy="424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2"/>
          <p:cNvSpPr txBox="1">
            <a:spLocks noGrp="1"/>
          </p:cNvSpPr>
          <p:nvPr>
            <p:ph type="body" idx="5"/>
          </p:nvPr>
        </p:nvSpPr>
        <p:spPr>
          <a:xfrm>
            <a:off x="3157834" y="2811042"/>
            <a:ext cx="2815500" cy="42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68" name="Google Shape;168;p12"/>
          <p:cNvSpPr txBox="1">
            <a:spLocks noGrp="1"/>
          </p:cNvSpPr>
          <p:nvPr>
            <p:ph type="body" idx="6"/>
          </p:nvPr>
        </p:nvSpPr>
        <p:spPr>
          <a:xfrm>
            <a:off x="6001839" y="2811042"/>
            <a:ext cx="2815500" cy="42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69" name="Google Shape;169;p12"/>
          <p:cNvSpPr txBox="1">
            <a:spLocks noGrp="1"/>
          </p:cNvSpPr>
          <p:nvPr>
            <p:ph type="body" idx="7"/>
          </p:nvPr>
        </p:nvSpPr>
        <p:spPr>
          <a:xfrm>
            <a:off x="317282" y="2811042"/>
            <a:ext cx="2815500" cy="42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70" name="Google Shape;170;p12"/>
          <p:cNvSpPr txBox="1">
            <a:spLocks noGrp="1"/>
          </p:cNvSpPr>
          <p:nvPr>
            <p:ph type="subTitle" idx="8"/>
          </p:nvPr>
        </p:nvSpPr>
        <p:spPr>
          <a:xfrm>
            <a:off x="3153692" y="2454080"/>
            <a:ext cx="2815500" cy="424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2"/>
          <p:cNvSpPr txBox="1">
            <a:spLocks noGrp="1"/>
          </p:cNvSpPr>
          <p:nvPr>
            <p:ph type="subTitle" idx="9"/>
          </p:nvPr>
        </p:nvSpPr>
        <p:spPr>
          <a:xfrm>
            <a:off x="5997697" y="2454080"/>
            <a:ext cx="2815500" cy="424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12"/>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73" name="Google Shape;173;p12"/>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174" name="Google Shape;174;p12"/>
          <p:cNvSpPr/>
          <p:nvPr/>
        </p:nvSpPr>
        <p:spPr>
          <a:xfrm>
            <a:off x="298300" y="301050"/>
            <a:ext cx="5585100" cy="606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75" name="Google Shape;175;p12"/>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dditional Points">
  <p:cSld name="TITLE_3_1_1_1_1_1_1_1_1_1_1">
    <p:spTree>
      <p:nvGrpSpPr>
        <p:cNvPr id="1" name="Shape 176"/>
        <p:cNvGrpSpPr/>
        <p:nvPr/>
      </p:nvGrpSpPr>
      <p:grpSpPr>
        <a:xfrm>
          <a:off x="0" y="0"/>
          <a:ext cx="0" cy="0"/>
          <a:chOff x="0" y="0"/>
          <a:chExt cx="0" cy="0"/>
        </a:xfrm>
      </p:grpSpPr>
      <p:sp>
        <p:nvSpPr>
          <p:cNvPr id="177" name="Google Shape;177;p13"/>
          <p:cNvSpPr/>
          <p:nvPr/>
        </p:nvSpPr>
        <p:spPr>
          <a:xfrm>
            <a:off x="298300" y="1216800"/>
            <a:ext cx="3491400" cy="3260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78" name="Google Shape;178;p13"/>
          <p:cNvSpPr txBox="1">
            <a:spLocks noGrp="1"/>
          </p:cNvSpPr>
          <p:nvPr>
            <p:ph type="subTitle" idx="1"/>
          </p:nvPr>
        </p:nvSpPr>
        <p:spPr>
          <a:xfrm>
            <a:off x="323945" y="1242931"/>
            <a:ext cx="3314400" cy="3993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13"/>
          <p:cNvSpPr>
            <a:spLocks noGrp="1"/>
          </p:cNvSpPr>
          <p:nvPr>
            <p:ph type="pic" idx="2"/>
          </p:nvPr>
        </p:nvSpPr>
        <p:spPr>
          <a:xfrm>
            <a:off x="3789350" y="1216800"/>
            <a:ext cx="5062200" cy="3622200"/>
          </a:xfrm>
          <a:prstGeom prst="rect">
            <a:avLst/>
          </a:prstGeom>
          <a:noFill/>
          <a:ln w="19050" cap="flat" cmpd="sng">
            <a:solidFill>
              <a:schemeClr val="dk1"/>
            </a:solidFill>
            <a:prstDash val="solid"/>
            <a:round/>
            <a:headEnd type="none" w="sm" len="sm"/>
            <a:tailEnd type="none" w="sm" len="sm"/>
          </a:ln>
        </p:spPr>
      </p:sp>
      <p:sp>
        <p:nvSpPr>
          <p:cNvPr id="180" name="Google Shape;180;p13"/>
          <p:cNvSpPr txBox="1">
            <a:spLocks noGrp="1"/>
          </p:cNvSpPr>
          <p:nvPr>
            <p:ph type="body" idx="3"/>
          </p:nvPr>
        </p:nvSpPr>
        <p:spPr>
          <a:xfrm>
            <a:off x="336530" y="1554822"/>
            <a:ext cx="3314400" cy="729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81" name="Google Shape;181;p13"/>
          <p:cNvSpPr txBox="1">
            <a:spLocks noGrp="1"/>
          </p:cNvSpPr>
          <p:nvPr>
            <p:ph type="subTitle" idx="4"/>
          </p:nvPr>
        </p:nvSpPr>
        <p:spPr>
          <a:xfrm>
            <a:off x="336530" y="2289922"/>
            <a:ext cx="3301500" cy="3993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13"/>
          <p:cNvSpPr txBox="1">
            <a:spLocks noGrp="1"/>
          </p:cNvSpPr>
          <p:nvPr>
            <p:ph type="body" idx="5"/>
          </p:nvPr>
        </p:nvSpPr>
        <p:spPr>
          <a:xfrm>
            <a:off x="349106" y="2601813"/>
            <a:ext cx="3301500" cy="729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83" name="Google Shape;183;p13"/>
          <p:cNvSpPr txBox="1">
            <a:spLocks noGrp="1"/>
          </p:cNvSpPr>
          <p:nvPr>
            <p:ph type="subTitle" idx="6"/>
          </p:nvPr>
        </p:nvSpPr>
        <p:spPr>
          <a:xfrm>
            <a:off x="323945" y="3346542"/>
            <a:ext cx="3314400" cy="3993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13"/>
          <p:cNvSpPr txBox="1">
            <a:spLocks noGrp="1"/>
          </p:cNvSpPr>
          <p:nvPr>
            <p:ph type="body" idx="7"/>
          </p:nvPr>
        </p:nvSpPr>
        <p:spPr>
          <a:xfrm>
            <a:off x="336569" y="3658433"/>
            <a:ext cx="3314400" cy="729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85" name="Google Shape;185;p13"/>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86" name="Google Shape;186;p13"/>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187" name="Google Shape;187;p13"/>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88" name="Google Shape;188;p13"/>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p:cSld name="TITLE_3_1_1_1_1_1_1_1_1_1_1_2">
    <p:spTree>
      <p:nvGrpSpPr>
        <p:cNvPr id="1" name="Shape 189"/>
        <p:cNvGrpSpPr/>
        <p:nvPr/>
      </p:nvGrpSpPr>
      <p:grpSpPr>
        <a:xfrm>
          <a:off x="0" y="0"/>
          <a:ext cx="0" cy="0"/>
          <a:chOff x="0" y="0"/>
          <a:chExt cx="0" cy="0"/>
        </a:xfrm>
      </p:grpSpPr>
      <p:sp>
        <p:nvSpPr>
          <p:cNvPr id="190" name="Google Shape;190;p14"/>
          <p:cNvSpPr/>
          <p:nvPr/>
        </p:nvSpPr>
        <p:spPr>
          <a:xfrm>
            <a:off x="298300" y="1213300"/>
            <a:ext cx="5646900" cy="3260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91" name="Google Shape;191;p14"/>
          <p:cNvSpPr txBox="1">
            <a:spLocks noGrp="1"/>
          </p:cNvSpPr>
          <p:nvPr>
            <p:ph type="body" idx="1"/>
          </p:nvPr>
        </p:nvSpPr>
        <p:spPr>
          <a:xfrm>
            <a:off x="298300" y="1370375"/>
            <a:ext cx="5646900" cy="2922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2" name="Google Shape;192;p14"/>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93" name="Google Shape;193;p14"/>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14"/>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95" name="Google Shape;195;p14"/>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TITLE_3_1_1_1_1_1_1_1_1_1_1_2_2">
    <p:spTree>
      <p:nvGrpSpPr>
        <p:cNvPr id="1" name="Shape 196"/>
        <p:cNvGrpSpPr/>
        <p:nvPr/>
      </p:nvGrpSpPr>
      <p:grpSpPr>
        <a:xfrm>
          <a:off x="0" y="0"/>
          <a:ext cx="0" cy="0"/>
          <a:chOff x="0" y="0"/>
          <a:chExt cx="0" cy="0"/>
        </a:xfrm>
      </p:grpSpPr>
      <p:sp>
        <p:nvSpPr>
          <p:cNvPr id="197" name="Google Shape;197;p15"/>
          <p:cNvSpPr/>
          <p:nvPr/>
        </p:nvSpPr>
        <p:spPr>
          <a:xfrm>
            <a:off x="298300" y="1213300"/>
            <a:ext cx="5646900" cy="3260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98" name="Google Shape;198;p15"/>
          <p:cNvSpPr txBox="1">
            <a:spLocks noGrp="1"/>
          </p:cNvSpPr>
          <p:nvPr>
            <p:ph type="body" idx="1"/>
          </p:nvPr>
        </p:nvSpPr>
        <p:spPr>
          <a:xfrm>
            <a:off x="298300" y="1370375"/>
            <a:ext cx="5646900" cy="2922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9" name="Google Shape;199;p15"/>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00" name="Google Shape;200;p15"/>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201" name="Google Shape;201;p15"/>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02" name="Google Shape;202;p15"/>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TITLE_3_1_1_1_1_1_1_1_1_1_1_2_1">
    <p:spTree>
      <p:nvGrpSpPr>
        <p:cNvPr id="1" name="Shape 203"/>
        <p:cNvGrpSpPr/>
        <p:nvPr/>
      </p:nvGrpSpPr>
      <p:grpSpPr>
        <a:xfrm>
          <a:off x="0" y="0"/>
          <a:ext cx="0" cy="0"/>
          <a:chOff x="0" y="0"/>
          <a:chExt cx="0" cy="0"/>
        </a:xfrm>
      </p:grpSpPr>
      <p:sp>
        <p:nvSpPr>
          <p:cNvPr id="204" name="Google Shape;204;p16"/>
          <p:cNvSpPr/>
          <p:nvPr/>
        </p:nvSpPr>
        <p:spPr>
          <a:xfrm>
            <a:off x="298300" y="1213300"/>
            <a:ext cx="4078800" cy="3260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05" name="Google Shape;205;p16"/>
          <p:cNvSpPr txBox="1">
            <a:spLocks noGrp="1"/>
          </p:cNvSpPr>
          <p:nvPr>
            <p:ph type="body" idx="1"/>
          </p:nvPr>
        </p:nvSpPr>
        <p:spPr>
          <a:xfrm>
            <a:off x="298300" y="1370375"/>
            <a:ext cx="4036200" cy="2922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06" name="Google Shape;206;p16"/>
          <p:cNvSpPr/>
          <p:nvPr/>
        </p:nvSpPr>
        <p:spPr>
          <a:xfrm>
            <a:off x="4377100" y="1213300"/>
            <a:ext cx="4078800" cy="3260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07" name="Google Shape;207;p16"/>
          <p:cNvSpPr txBox="1">
            <a:spLocks noGrp="1"/>
          </p:cNvSpPr>
          <p:nvPr>
            <p:ph type="body" idx="2"/>
          </p:nvPr>
        </p:nvSpPr>
        <p:spPr>
          <a:xfrm>
            <a:off x="4377100" y="1370375"/>
            <a:ext cx="4036200" cy="2922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08" name="Google Shape;208;p16"/>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09" name="Google Shape;209;p16"/>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210" name="Google Shape;210;p16"/>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11" name="Google Shape;211;p16"/>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lth and Safety">
  <p:cSld name="TITLE_3_1_1_1_1_1_1_1_1_1_1_1">
    <p:spTree>
      <p:nvGrpSpPr>
        <p:cNvPr id="1" name="Shape 212"/>
        <p:cNvGrpSpPr/>
        <p:nvPr/>
      </p:nvGrpSpPr>
      <p:grpSpPr>
        <a:xfrm>
          <a:off x="0" y="0"/>
          <a:ext cx="0" cy="0"/>
          <a:chOff x="0" y="0"/>
          <a:chExt cx="0" cy="0"/>
        </a:xfrm>
      </p:grpSpPr>
      <p:sp>
        <p:nvSpPr>
          <p:cNvPr id="213" name="Google Shape;213;p17"/>
          <p:cNvSpPr>
            <a:spLocks noGrp="1"/>
          </p:cNvSpPr>
          <p:nvPr>
            <p:ph type="pic" idx="2"/>
          </p:nvPr>
        </p:nvSpPr>
        <p:spPr>
          <a:xfrm>
            <a:off x="3789500" y="1216033"/>
            <a:ext cx="2512800" cy="2711400"/>
          </a:xfrm>
          <a:prstGeom prst="rect">
            <a:avLst/>
          </a:prstGeom>
          <a:noFill/>
          <a:ln w="19050" cap="flat" cmpd="sng">
            <a:solidFill>
              <a:schemeClr val="dk1"/>
            </a:solidFill>
            <a:prstDash val="solid"/>
            <a:round/>
            <a:headEnd type="none" w="sm" len="sm"/>
            <a:tailEnd type="none" w="sm" len="sm"/>
          </a:ln>
        </p:spPr>
      </p:sp>
      <p:sp>
        <p:nvSpPr>
          <p:cNvPr id="214" name="Google Shape;214;p17"/>
          <p:cNvSpPr/>
          <p:nvPr/>
        </p:nvSpPr>
        <p:spPr>
          <a:xfrm>
            <a:off x="6300850" y="1795700"/>
            <a:ext cx="991200" cy="504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15" name="Google Shape;215;p17"/>
          <p:cNvSpPr>
            <a:spLocks noGrp="1"/>
          </p:cNvSpPr>
          <p:nvPr>
            <p:ph type="pic" idx="3"/>
          </p:nvPr>
        </p:nvSpPr>
        <p:spPr>
          <a:xfrm>
            <a:off x="6302375" y="2298975"/>
            <a:ext cx="2476800" cy="2539800"/>
          </a:xfrm>
          <a:prstGeom prst="rect">
            <a:avLst/>
          </a:prstGeom>
          <a:noFill/>
          <a:ln w="19050" cap="flat" cmpd="sng">
            <a:solidFill>
              <a:schemeClr val="dk1"/>
            </a:solidFill>
            <a:prstDash val="solid"/>
            <a:round/>
            <a:headEnd type="none" w="sm" len="sm"/>
            <a:tailEnd type="none" w="sm" len="sm"/>
          </a:ln>
        </p:spPr>
      </p:sp>
      <p:sp>
        <p:nvSpPr>
          <p:cNvPr id="216" name="Google Shape;216;p17"/>
          <p:cNvSpPr/>
          <p:nvPr/>
        </p:nvSpPr>
        <p:spPr>
          <a:xfrm>
            <a:off x="298300" y="1216800"/>
            <a:ext cx="3491400" cy="3260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17" name="Google Shape;217;p17"/>
          <p:cNvSpPr txBox="1">
            <a:spLocks noGrp="1"/>
          </p:cNvSpPr>
          <p:nvPr>
            <p:ph type="subTitle" idx="1"/>
          </p:nvPr>
        </p:nvSpPr>
        <p:spPr>
          <a:xfrm>
            <a:off x="323945" y="1242931"/>
            <a:ext cx="3314400" cy="3993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8" name="Google Shape;218;p17"/>
          <p:cNvSpPr txBox="1">
            <a:spLocks noGrp="1"/>
          </p:cNvSpPr>
          <p:nvPr>
            <p:ph type="body" idx="4"/>
          </p:nvPr>
        </p:nvSpPr>
        <p:spPr>
          <a:xfrm>
            <a:off x="336530" y="1554822"/>
            <a:ext cx="3314400" cy="729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19" name="Google Shape;219;p17"/>
          <p:cNvSpPr txBox="1">
            <a:spLocks noGrp="1"/>
          </p:cNvSpPr>
          <p:nvPr>
            <p:ph type="subTitle" idx="5"/>
          </p:nvPr>
        </p:nvSpPr>
        <p:spPr>
          <a:xfrm>
            <a:off x="336530" y="2289922"/>
            <a:ext cx="3301500" cy="3993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17"/>
          <p:cNvSpPr txBox="1">
            <a:spLocks noGrp="1"/>
          </p:cNvSpPr>
          <p:nvPr>
            <p:ph type="body" idx="6"/>
          </p:nvPr>
        </p:nvSpPr>
        <p:spPr>
          <a:xfrm>
            <a:off x="349106" y="2601813"/>
            <a:ext cx="3301500" cy="729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1" name="Google Shape;221;p17"/>
          <p:cNvSpPr txBox="1">
            <a:spLocks noGrp="1"/>
          </p:cNvSpPr>
          <p:nvPr>
            <p:ph type="subTitle" idx="7"/>
          </p:nvPr>
        </p:nvSpPr>
        <p:spPr>
          <a:xfrm>
            <a:off x="323945" y="3346542"/>
            <a:ext cx="3314400" cy="3993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2" name="Google Shape;222;p17"/>
          <p:cNvSpPr txBox="1">
            <a:spLocks noGrp="1"/>
          </p:cNvSpPr>
          <p:nvPr>
            <p:ph type="body" idx="8"/>
          </p:nvPr>
        </p:nvSpPr>
        <p:spPr>
          <a:xfrm>
            <a:off x="336569" y="3658433"/>
            <a:ext cx="3314400" cy="729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3" name="Google Shape;223;p17"/>
          <p:cNvSpPr/>
          <p:nvPr/>
        </p:nvSpPr>
        <p:spPr>
          <a:xfrm>
            <a:off x="3789500" y="3927425"/>
            <a:ext cx="2512800" cy="549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24" name="Google Shape;224;p17"/>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25" name="Google Shape;225;p17"/>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226" name="Google Shape;226;p17"/>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27" name="Google Shape;227;p17"/>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ommendations">
  <p:cSld name="TITLE_3_1_1_1_1_1_1_1_1_1_1_1_1">
    <p:spTree>
      <p:nvGrpSpPr>
        <p:cNvPr id="1" name="Shape 228"/>
        <p:cNvGrpSpPr/>
        <p:nvPr/>
      </p:nvGrpSpPr>
      <p:grpSpPr>
        <a:xfrm>
          <a:off x="0" y="0"/>
          <a:ext cx="0" cy="0"/>
          <a:chOff x="0" y="0"/>
          <a:chExt cx="0" cy="0"/>
        </a:xfrm>
      </p:grpSpPr>
      <p:sp>
        <p:nvSpPr>
          <p:cNvPr id="229" name="Google Shape;229;p18"/>
          <p:cNvSpPr/>
          <p:nvPr/>
        </p:nvSpPr>
        <p:spPr>
          <a:xfrm>
            <a:off x="1694350" y="1223800"/>
            <a:ext cx="5755200" cy="35343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30" name="Google Shape;230;p18"/>
          <p:cNvSpPr txBox="1">
            <a:spLocks noGrp="1"/>
          </p:cNvSpPr>
          <p:nvPr>
            <p:ph type="body" idx="1"/>
          </p:nvPr>
        </p:nvSpPr>
        <p:spPr>
          <a:xfrm>
            <a:off x="1705750" y="1223400"/>
            <a:ext cx="5755200" cy="3534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31" name="Google Shape;231;p18"/>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32" name="Google Shape;232;p18"/>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233" name="Google Shape;233;p18"/>
          <p:cNvSpPr/>
          <p:nvPr/>
        </p:nvSpPr>
        <p:spPr>
          <a:xfrm>
            <a:off x="298300" y="301050"/>
            <a:ext cx="5585100" cy="6066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34" name="Google Shape;234;p18"/>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ecision Making Timelines">
  <p:cSld name="TITLE_3_1_1_1_1_1_1_1_1_1_1_1_1_1">
    <p:spTree>
      <p:nvGrpSpPr>
        <p:cNvPr id="1" name="Shape 235"/>
        <p:cNvGrpSpPr/>
        <p:nvPr/>
      </p:nvGrpSpPr>
      <p:grpSpPr>
        <a:xfrm>
          <a:off x="0" y="0"/>
          <a:ext cx="0" cy="0"/>
          <a:chOff x="0" y="0"/>
          <a:chExt cx="0" cy="0"/>
        </a:xfrm>
      </p:grpSpPr>
      <p:sp>
        <p:nvSpPr>
          <p:cNvPr id="236" name="Google Shape;236;p19"/>
          <p:cNvSpPr txBox="1">
            <a:spLocks noGrp="1"/>
          </p:cNvSpPr>
          <p:nvPr>
            <p:ph type="subTitle" idx="1"/>
          </p:nvPr>
        </p:nvSpPr>
        <p:spPr>
          <a:xfrm>
            <a:off x="974626" y="1502023"/>
            <a:ext cx="978600" cy="343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19"/>
          <p:cNvSpPr txBox="1">
            <a:spLocks noGrp="1"/>
          </p:cNvSpPr>
          <p:nvPr>
            <p:ph type="subTitle" idx="2"/>
          </p:nvPr>
        </p:nvSpPr>
        <p:spPr>
          <a:xfrm>
            <a:off x="1947538" y="1502023"/>
            <a:ext cx="978600" cy="343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19"/>
          <p:cNvSpPr txBox="1">
            <a:spLocks noGrp="1"/>
          </p:cNvSpPr>
          <p:nvPr>
            <p:ph type="subTitle" idx="3"/>
          </p:nvPr>
        </p:nvSpPr>
        <p:spPr>
          <a:xfrm>
            <a:off x="2920451" y="1502023"/>
            <a:ext cx="978600" cy="343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9" name="Google Shape;239;p19"/>
          <p:cNvSpPr txBox="1">
            <a:spLocks noGrp="1"/>
          </p:cNvSpPr>
          <p:nvPr>
            <p:ph type="subTitle" idx="4"/>
          </p:nvPr>
        </p:nvSpPr>
        <p:spPr>
          <a:xfrm>
            <a:off x="3893363" y="1502023"/>
            <a:ext cx="978600" cy="343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19"/>
          <p:cNvSpPr txBox="1">
            <a:spLocks noGrp="1"/>
          </p:cNvSpPr>
          <p:nvPr>
            <p:ph type="subTitle" idx="5"/>
          </p:nvPr>
        </p:nvSpPr>
        <p:spPr>
          <a:xfrm>
            <a:off x="4866276" y="1502023"/>
            <a:ext cx="978600" cy="343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19"/>
          <p:cNvSpPr txBox="1">
            <a:spLocks noGrp="1"/>
          </p:cNvSpPr>
          <p:nvPr>
            <p:ph type="subTitle" idx="6"/>
          </p:nvPr>
        </p:nvSpPr>
        <p:spPr>
          <a:xfrm>
            <a:off x="5839189" y="1502023"/>
            <a:ext cx="978600" cy="343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19"/>
          <p:cNvSpPr txBox="1">
            <a:spLocks noGrp="1"/>
          </p:cNvSpPr>
          <p:nvPr>
            <p:ph type="subTitle" idx="7"/>
          </p:nvPr>
        </p:nvSpPr>
        <p:spPr>
          <a:xfrm>
            <a:off x="6812101" y="1502023"/>
            <a:ext cx="978600" cy="343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19"/>
          <p:cNvSpPr txBox="1">
            <a:spLocks noGrp="1"/>
          </p:cNvSpPr>
          <p:nvPr>
            <p:ph type="subTitle" idx="8"/>
          </p:nvPr>
        </p:nvSpPr>
        <p:spPr>
          <a:xfrm>
            <a:off x="7785014" y="1502023"/>
            <a:ext cx="978600" cy="343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44" name="Google Shape;244;p19"/>
          <p:cNvCxnSpPr/>
          <p:nvPr/>
        </p:nvCxnSpPr>
        <p:spPr>
          <a:xfrm>
            <a:off x="326031" y="3827919"/>
            <a:ext cx="83091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19"/>
          <p:cNvCxnSpPr/>
          <p:nvPr/>
        </p:nvCxnSpPr>
        <p:spPr>
          <a:xfrm>
            <a:off x="1060840" y="1799599"/>
            <a:ext cx="0" cy="2037600"/>
          </a:xfrm>
          <a:prstGeom prst="straightConnector1">
            <a:avLst/>
          </a:prstGeom>
          <a:noFill/>
          <a:ln w="19050" cap="flat" cmpd="sng">
            <a:solidFill>
              <a:schemeClr val="dk1"/>
            </a:solidFill>
            <a:prstDash val="solid"/>
            <a:round/>
            <a:headEnd type="none" w="med" len="med"/>
            <a:tailEnd type="none" w="med" len="med"/>
          </a:ln>
        </p:spPr>
      </p:cxnSp>
      <p:cxnSp>
        <p:nvCxnSpPr>
          <p:cNvPr id="246" name="Google Shape;246;p19"/>
          <p:cNvCxnSpPr/>
          <p:nvPr/>
        </p:nvCxnSpPr>
        <p:spPr>
          <a:xfrm>
            <a:off x="2039296" y="1799599"/>
            <a:ext cx="0" cy="2037600"/>
          </a:xfrm>
          <a:prstGeom prst="straightConnector1">
            <a:avLst/>
          </a:prstGeom>
          <a:noFill/>
          <a:ln w="19050" cap="flat" cmpd="sng">
            <a:solidFill>
              <a:schemeClr val="dk1"/>
            </a:solidFill>
            <a:prstDash val="solid"/>
            <a:round/>
            <a:headEnd type="none" w="med" len="med"/>
            <a:tailEnd type="none" w="med" len="med"/>
          </a:ln>
        </p:spPr>
      </p:cxnSp>
      <p:cxnSp>
        <p:nvCxnSpPr>
          <p:cNvPr id="247" name="Google Shape;247;p19"/>
          <p:cNvCxnSpPr/>
          <p:nvPr/>
        </p:nvCxnSpPr>
        <p:spPr>
          <a:xfrm>
            <a:off x="3011282" y="1799599"/>
            <a:ext cx="0" cy="203760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19"/>
          <p:cNvCxnSpPr/>
          <p:nvPr/>
        </p:nvCxnSpPr>
        <p:spPr>
          <a:xfrm>
            <a:off x="3989739" y="1799599"/>
            <a:ext cx="0" cy="2037600"/>
          </a:xfrm>
          <a:prstGeom prst="straightConnector1">
            <a:avLst/>
          </a:prstGeom>
          <a:noFill/>
          <a:ln w="19050" cap="flat" cmpd="sng">
            <a:solidFill>
              <a:schemeClr val="dk1"/>
            </a:solidFill>
            <a:prstDash val="solid"/>
            <a:round/>
            <a:headEnd type="none" w="med" len="med"/>
            <a:tailEnd type="none" w="med" len="med"/>
          </a:ln>
        </p:spPr>
      </p:cxnSp>
      <p:cxnSp>
        <p:nvCxnSpPr>
          <p:cNvPr id="249" name="Google Shape;249;p19"/>
          <p:cNvCxnSpPr/>
          <p:nvPr/>
        </p:nvCxnSpPr>
        <p:spPr>
          <a:xfrm>
            <a:off x="4968195" y="1799599"/>
            <a:ext cx="0" cy="2037600"/>
          </a:xfrm>
          <a:prstGeom prst="straightConnector1">
            <a:avLst/>
          </a:prstGeom>
          <a:noFill/>
          <a:ln w="19050" cap="flat" cmpd="sng">
            <a:solidFill>
              <a:schemeClr val="dk1"/>
            </a:solidFill>
            <a:prstDash val="solid"/>
            <a:round/>
            <a:headEnd type="none" w="med" len="med"/>
            <a:tailEnd type="none" w="med" len="med"/>
          </a:ln>
        </p:spPr>
      </p:cxnSp>
      <p:cxnSp>
        <p:nvCxnSpPr>
          <p:cNvPr id="250" name="Google Shape;250;p19"/>
          <p:cNvCxnSpPr/>
          <p:nvPr/>
        </p:nvCxnSpPr>
        <p:spPr>
          <a:xfrm>
            <a:off x="5939111" y="1799599"/>
            <a:ext cx="0" cy="2037600"/>
          </a:xfrm>
          <a:prstGeom prst="straightConnector1">
            <a:avLst/>
          </a:prstGeom>
          <a:noFill/>
          <a:ln w="19050" cap="flat" cmpd="sng">
            <a:solidFill>
              <a:schemeClr val="dk1"/>
            </a:solidFill>
            <a:prstDash val="solid"/>
            <a:round/>
            <a:headEnd type="none" w="med" len="med"/>
            <a:tailEnd type="none" w="med" len="med"/>
          </a:ln>
        </p:spPr>
      </p:cxnSp>
      <p:cxnSp>
        <p:nvCxnSpPr>
          <p:cNvPr id="251" name="Google Shape;251;p19"/>
          <p:cNvCxnSpPr/>
          <p:nvPr/>
        </p:nvCxnSpPr>
        <p:spPr>
          <a:xfrm>
            <a:off x="6911098" y="1799599"/>
            <a:ext cx="0" cy="2037600"/>
          </a:xfrm>
          <a:prstGeom prst="straightConnector1">
            <a:avLst/>
          </a:prstGeom>
          <a:noFill/>
          <a:ln w="19050" cap="flat" cmpd="sng">
            <a:solidFill>
              <a:schemeClr val="dk1"/>
            </a:solidFill>
            <a:prstDash val="solid"/>
            <a:round/>
            <a:headEnd type="none" w="med" len="med"/>
            <a:tailEnd type="none" w="med" len="med"/>
          </a:ln>
        </p:spPr>
      </p:cxnSp>
      <p:cxnSp>
        <p:nvCxnSpPr>
          <p:cNvPr id="252" name="Google Shape;252;p19"/>
          <p:cNvCxnSpPr/>
          <p:nvPr/>
        </p:nvCxnSpPr>
        <p:spPr>
          <a:xfrm>
            <a:off x="7888483" y="1799599"/>
            <a:ext cx="0" cy="2037600"/>
          </a:xfrm>
          <a:prstGeom prst="straightConnector1">
            <a:avLst/>
          </a:prstGeom>
          <a:noFill/>
          <a:ln w="19050" cap="flat" cmpd="sng">
            <a:solidFill>
              <a:schemeClr val="dk1"/>
            </a:solidFill>
            <a:prstDash val="solid"/>
            <a:round/>
            <a:headEnd type="none" w="med" len="med"/>
            <a:tailEnd type="none" w="med" len="med"/>
          </a:ln>
        </p:spPr>
      </p:cxnSp>
      <p:cxnSp>
        <p:nvCxnSpPr>
          <p:cNvPr id="253" name="Google Shape;253;p19"/>
          <p:cNvCxnSpPr/>
          <p:nvPr/>
        </p:nvCxnSpPr>
        <p:spPr>
          <a:xfrm>
            <a:off x="1554373" y="3331452"/>
            <a:ext cx="0" cy="505800"/>
          </a:xfrm>
          <a:prstGeom prst="straightConnector1">
            <a:avLst/>
          </a:prstGeom>
          <a:noFill/>
          <a:ln w="19050" cap="flat" cmpd="sng">
            <a:solidFill>
              <a:schemeClr val="dk1"/>
            </a:solidFill>
            <a:prstDash val="solid"/>
            <a:round/>
            <a:headEnd type="none" w="med" len="med"/>
            <a:tailEnd type="none" w="med" len="med"/>
          </a:ln>
        </p:spPr>
      </p:cxnSp>
      <p:cxnSp>
        <p:nvCxnSpPr>
          <p:cNvPr id="254" name="Google Shape;254;p19"/>
          <p:cNvCxnSpPr/>
          <p:nvPr/>
        </p:nvCxnSpPr>
        <p:spPr>
          <a:xfrm>
            <a:off x="2532830" y="3331452"/>
            <a:ext cx="0" cy="50580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19"/>
          <p:cNvCxnSpPr/>
          <p:nvPr/>
        </p:nvCxnSpPr>
        <p:spPr>
          <a:xfrm>
            <a:off x="3504816" y="3331452"/>
            <a:ext cx="0" cy="505800"/>
          </a:xfrm>
          <a:prstGeom prst="straightConnector1">
            <a:avLst/>
          </a:prstGeom>
          <a:noFill/>
          <a:ln w="19050" cap="flat" cmpd="sng">
            <a:solidFill>
              <a:schemeClr val="dk1"/>
            </a:solidFill>
            <a:prstDash val="solid"/>
            <a:round/>
            <a:headEnd type="none" w="med" len="med"/>
            <a:tailEnd type="none" w="med" len="med"/>
          </a:ln>
        </p:spPr>
      </p:cxnSp>
      <p:cxnSp>
        <p:nvCxnSpPr>
          <p:cNvPr id="256" name="Google Shape;256;p19"/>
          <p:cNvCxnSpPr/>
          <p:nvPr/>
        </p:nvCxnSpPr>
        <p:spPr>
          <a:xfrm>
            <a:off x="4483273" y="3331452"/>
            <a:ext cx="0" cy="505800"/>
          </a:xfrm>
          <a:prstGeom prst="straightConnector1">
            <a:avLst/>
          </a:prstGeom>
          <a:noFill/>
          <a:ln w="19050" cap="flat" cmpd="sng">
            <a:solidFill>
              <a:schemeClr val="dk1"/>
            </a:solidFill>
            <a:prstDash val="solid"/>
            <a:round/>
            <a:headEnd type="none" w="med" len="med"/>
            <a:tailEnd type="none" w="med" len="med"/>
          </a:ln>
        </p:spPr>
      </p:cxnSp>
      <p:cxnSp>
        <p:nvCxnSpPr>
          <p:cNvPr id="257" name="Google Shape;257;p19"/>
          <p:cNvCxnSpPr/>
          <p:nvPr/>
        </p:nvCxnSpPr>
        <p:spPr>
          <a:xfrm>
            <a:off x="5461729" y="3331452"/>
            <a:ext cx="0" cy="505800"/>
          </a:xfrm>
          <a:prstGeom prst="straightConnector1">
            <a:avLst/>
          </a:prstGeom>
          <a:noFill/>
          <a:ln w="19050" cap="flat" cmpd="sng">
            <a:solidFill>
              <a:schemeClr val="dk1"/>
            </a:solidFill>
            <a:prstDash val="solid"/>
            <a:round/>
            <a:headEnd type="none" w="med" len="med"/>
            <a:tailEnd type="none" w="med" len="med"/>
          </a:ln>
        </p:spPr>
      </p:cxnSp>
      <p:cxnSp>
        <p:nvCxnSpPr>
          <p:cNvPr id="258" name="Google Shape;258;p19"/>
          <p:cNvCxnSpPr/>
          <p:nvPr/>
        </p:nvCxnSpPr>
        <p:spPr>
          <a:xfrm>
            <a:off x="6432645" y="3331452"/>
            <a:ext cx="0" cy="505800"/>
          </a:xfrm>
          <a:prstGeom prst="straightConnector1">
            <a:avLst/>
          </a:prstGeom>
          <a:noFill/>
          <a:ln w="19050" cap="flat" cmpd="sng">
            <a:solidFill>
              <a:schemeClr val="dk1"/>
            </a:solidFill>
            <a:prstDash val="solid"/>
            <a:round/>
            <a:headEnd type="none" w="med" len="med"/>
            <a:tailEnd type="none" w="med" len="med"/>
          </a:ln>
        </p:spPr>
      </p:cxnSp>
      <p:cxnSp>
        <p:nvCxnSpPr>
          <p:cNvPr id="259" name="Google Shape;259;p19"/>
          <p:cNvCxnSpPr/>
          <p:nvPr/>
        </p:nvCxnSpPr>
        <p:spPr>
          <a:xfrm>
            <a:off x="7404631" y="3331452"/>
            <a:ext cx="0" cy="505800"/>
          </a:xfrm>
          <a:prstGeom prst="straightConnector1">
            <a:avLst/>
          </a:prstGeom>
          <a:noFill/>
          <a:ln w="19050" cap="flat" cmpd="sng">
            <a:solidFill>
              <a:schemeClr val="dk1"/>
            </a:solidFill>
            <a:prstDash val="solid"/>
            <a:round/>
            <a:headEnd type="none" w="med" len="med"/>
            <a:tailEnd type="none" w="med" len="med"/>
          </a:ln>
        </p:spPr>
      </p:cxnSp>
      <p:cxnSp>
        <p:nvCxnSpPr>
          <p:cNvPr id="260" name="Google Shape;260;p19"/>
          <p:cNvCxnSpPr/>
          <p:nvPr/>
        </p:nvCxnSpPr>
        <p:spPr>
          <a:xfrm>
            <a:off x="8382017" y="3331452"/>
            <a:ext cx="0" cy="505800"/>
          </a:xfrm>
          <a:prstGeom prst="straightConnector1">
            <a:avLst/>
          </a:prstGeom>
          <a:noFill/>
          <a:ln w="19050" cap="flat" cmpd="sng">
            <a:solidFill>
              <a:schemeClr val="dk1"/>
            </a:solidFill>
            <a:prstDash val="solid"/>
            <a:round/>
            <a:headEnd type="none" w="med" len="med"/>
            <a:tailEnd type="none" w="med" len="med"/>
          </a:ln>
        </p:spPr>
      </p:cxnSp>
      <p:cxnSp>
        <p:nvCxnSpPr>
          <p:cNvPr id="261" name="Google Shape;261;p19"/>
          <p:cNvCxnSpPr/>
          <p:nvPr/>
        </p:nvCxnSpPr>
        <p:spPr>
          <a:xfrm>
            <a:off x="567306" y="3331452"/>
            <a:ext cx="0" cy="505800"/>
          </a:xfrm>
          <a:prstGeom prst="straightConnector1">
            <a:avLst/>
          </a:prstGeom>
          <a:noFill/>
          <a:ln w="19050" cap="flat" cmpd="sng">
            <a:solidFill>
              <a:schemeClr val="dk1"/>
            </a:solidFill>
            <a:prstDash val="solid"/>
            <a:round/>
            <a:headEnd type="none" w="med" len="med"/>
            <a:tailEnd type="none" w="med" len="med"/>
          </a:ln>
        </p:spPr>
      </p:cxnSp>
      <p:sp>
        <p:nvSpPr>
          <p:cNvPr id="262" name="Google Shape;262;p19"/>
          <p:cNvSpPr txBox="1">
            <a:spLocks noGrp="1"/>
          </p:cNvSpPr>
          <p:nvPr>
            <p:ph type="body" idx="9"/>
          </p:nvPr>
        </p:nvSpPr>
        <p:spPr>
          <a:xfrm>
            <a:off x="219725" y="4031189"/>
            <a:ext cx="1489800" cy="314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63" name="Google Shape;263;p19"/>
          <p:cNvSpPr txBox="1">
            <a:spLocks noGrp="1"/>
          </p:cNvSpPr>
          <p:nvPr>
            <p:ph type="body" idx="13"/>
          </p:nvPr>
        </p:nvSpPr>
        <p:spPr>
          <a:xfrm>
            <a:off x="1676863" y="4031189"/>
            <a:ext cx="1489800" cy="314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64" name="Google Shape;264;p19"/>
          <p:cNvSpPr txBox="1">
            <a:spLocks noGrp="1"/>
          </p:cNvSpPr>
          <p:nvPr>
            <p:ph type="body" idx="14"/>
          </p:nvPr>
        </p:nvSpPr>
        <p:spPr>
          <a:xfrm>
            <a:off x="3156254" y="4379255"/>
            <a:ext cx="1489800" cy="314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65" name="Google Shape;265;p19"/>
          <p:cNvSpPr txBox="1">
            <a:spLocks noGrp="1"/>
          </p:cNvSpPr>
          <p:nvPr>
            <p:ph type="body" idx="15"/>
          </p:nvPr>
        </p:nvSpPr>
        <p:spPr>
          <a:xfrm>
            <a:off x="3879515" y="4031189"/>
            <a:ext cx="1489800" cy="314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66" name="Google Shape;266;p19"/>
          <p:cNvSpPr txBox="1">
            <a:spLocks noGrp="1"/>
          </p:cNvSpPr>
          <p:nvPr>
            <p:ph type="body" idx="16"/>
          </p:nvPr>
        </p:nvSpPr>
        <p:spPr>
          <a:xfrm>
            <a:off x="5835342" y="4031189"/>
            <a:ext cx="1489800" cy="314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67" name="Google Shape;267;p19"/>
          <p:cNvSpPr txBox="1">
            <a:spLocks noGrp="1"/>
          </p:cNvSpPr>
          <p:nvPr>
            <p:ph type="body" idx="17"/>
          </p:nvPr>
        </p:nvSpPr>
        <p:spPr>
          <a:xfrm>
            <a:off x="7300272" y="4031189"/>
            <a:ext cx="1489800" cy="314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68" name="Google Shape;268;p19"/>
          <p:cNvSpPr txBox="1">
            <a:spLocks noGrp="1"/>
          </p:cNvSpPr>
          <p:nvPr>
            <p:ph type="body" idx="18"/>
          </p:nvPr>
        </p:nvSpPr>
        <p:spPr>
          <a:xfrm>
            <a:off x="5213426" y="4379255"/>
            <a:ext cx="1489800" cy="314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69" name="Google Shape;269;p19"/>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70" name="Google Shape;270;p19"/>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271" name="Google Shape;271;p19"/>
          <p:cNvSpPr/>
          <p:nvPr/>
        </p:nvSpPr>
        <p:spPr>
          <a:xfrm>
            <a:off x="301794" y="301050"/>
            <a:ext cx="6609300" cy="6066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72" name="Google Shape;272;p19"/>
          <p:cNvSpPr txBox="1">
            <a:spLocks noGrp="1"/>
          </p:cNvSpPr>
          <p:nvPr>
            <p:ph type="title"/>
          </p:nvPr>
        </p:nvSpPr>
        <p:spPr>
          <a:xfrm>
            <a:off x="279173" y="338025"/>
            <a:ext cx="658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amp;A/Outro Slide">
  <p:cSld name="TITLE_3_1_1_1_1_1_1_1_1_1_1_1_1_1_1">
    <p:spTree>
      <p:nvGrpSpPr>
        <p:cNvPr id="1" name="Shape 273"/>
        <p:cNvGrpSpPr/>
        <p:nvPr/>
      </p:nvGrpSpPr>
      <p:grpSpPr>
        <a:xfrm>
          <a:off x="0" y="0"/>
          <a:ext cx="0" cy="0"/>
          <a:chOff x="0" y="0"/>
          <a:chExt cx="0" cy="0"/>
        </a:xfrm>
      </p:grpSpPr>
      <p:sp>
        <p:nvSpPr>
          <p:cNvPr id="274" name="Google Shape;274;p20"/>
          <p:cNvSpPr/>
          <p:nvPr/>
        </p:nvSpPr>
        <p:spPr>
          <a:xfrm>
            <a:off x="4316871" y="2841579"/>
            <a:ext cx="1052100" cy="10869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75" name="Google Shape;275;p20"/>
          <p:cNvSpPr/>
          <p:nvPr/>
        </p:nvSpPr>
        <p:spPr>
          <a:xfrm>
            <a:off x="2213760" y="2848150"/>
            <a:ext cx="2101800" cy="5433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76" name="Google Shape;276;p20"/>
          <p:cNvSpPr/>
          <p:nvPr/>
        </p:nvSpPr>
        <p:spPr>
          <a:xfrm>
            <a:off x="1172300" y="1208200"/>
            <a:ext cx="3146100" cy="1639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77" name="Google Shape;277;p20"/>
          <p:cNvSpPr txBox="1">
            <a:spLocks noGrp="1"/>
          </p:cNvSpPr>
          <p:nvPr>
            <p:ph type="title"/>
          </p:nvPr>
        </p:nvSpPr>
        <p:spPr>
          <a:xfrm>
            <a:off x="1172300" y="1208200"/>
            <a:ext cx="3146100" cy="1639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78" name="Google Shape;278;p20"/>
          <p:cNvSpPr/>
          <p:nvPr/>
        </p:nvSpPr>
        <p:spPr>
          <a:xfrm>
            <a:off x="4316873" y="2300152"/>
            <a:ext cx="528900" cy="543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79" name="Google Shape;279;p20"/>
          <p:cNvSpPr txBox="1">
            <a:spLocks noGrp="1"/>
          </p:cNvSpPr>
          <p:nvPr>
            <p:ph type="title" idx="2"/>
          </p:nvPr>
        </p:nvSpPr>
        <p:spPr>
          <a:xfrm>
            <a:off x="4316875" y="2841575"/>
            <a:ext cx="1052100" cy="1086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80" name="Google Shape;280;p20"/>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81" name="Google Shape;281;p20"/>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storyboards">
  <p:cSld name="TITLE_3_1">
    <p:spTree>
      <p:nvGrpSpPr>
        <p:cNvPr id="1" name="Shape 18"/>
        <p:cNvGrpSpPr/>
        <p:nvPr/>
      </p:nvGrpSpPr>
      <p:grpSpPr>
        <a:xfrm>
          <a:off x="0" y="0"/>
          <a:ext cx="0" cy="0"/>
          <a:chOff x="0" y="0"/>
          <a:chExt cx="0" cy="0"/>
        </a:xfrm>
      </p:grpSpPr>
      <p:sp>
        <p:nvSpPr>
          <p:cNvPr id="19" name="Google Shape;19;p3"/>
          <p:cNvSpPr/>
          <p:nvPr/>
        </p:nvSpPr>
        <p:spPr>
          <a:xfrm>
            <a:off x="304800" y="3161075"/>
            <a:ext cx="2851500" cy="1679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0" name="Google Shape;20;p3"/>
          <p:cNvSpPr/>
          <p:nvPr/>
        </p:nvSpPr>
        <p:spPr>
          <a:xfrm>
            <a:off x="5999150" y="3161050"/>
            <a:ext cx="2840100" cy="1679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1" name="Google Shape;21;p3"/>
          <p:cNvSpPr/>
          <p:nvPr/>
        </p:nvSpPr>
        <p:spPr>
          <a:xfrm>
            <a:off x="3156175" y="3161150"/>
            <a:ext cx="2851500" cy="16791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2" name="Google Shape;22;p3"/>
          <p:cNvSpPr txBox="1">
            <a:spLocks noGrp="1"/>
          </p:cNvSpPr>
          <p:nvPr>
            <p:ph type="subTitle" idx="1"/>
          </p:nvPr>
        </p:nvSpPr>
        <p:spPr>
          <a:xfrm>
            <a:off x="314208" y="3134376"/>
            <a:ext cx="2816100" cy="5430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a:spLocks noGrp="1"/>
          </p:cNvSpPr>
          <p:nvPr>
            <p:ph type="pic" idx="2"/>
          </p:nvPr>
        </p:nvSpPr>
        <p:spPr>
          <a:xfrm>
            <a:off x="307625" y="1316450"/>
            <a:ext cx="2851500" cy="1844700"/>
          </a:xfrm>
          <a:prstGeom prst="rect">
            <a:avLst/>
          </a:prstGeom>
          <a:noFill/>
          <a:ln w="19050" cap="flat" cmpd="sng">
            <a:solidFill>
              <a:schemeClr val="dk1"/>
            </a:solidFill>
            <a:prstDash val="solid"/>
            <a:round/>
            <a:headEnd type="none" w="sm" len="sm"/>
            <a:tailEnd type="none" w="sm" len="sm"/>
          </a:ln>
        </p:spPr>
      </p:sp>
      <p:sp>
        <p:nvSpPr>
          <p:cNvPr id="24" name="Google Shape;24;p3"/>
          <p:cNvSpPr txBox="1">
            <a:spLocks noGrp="1"/>
          </p:cNvSpPr>
          <p:nvPr>
            <p:ph type="body" idx="3"/>
          </p:nvPr>
        </p:nvSpPr>
        <p:spPr>
          <a:xfrm>
            <a:off x="316485" y="3761317"/>
            <a:ext cx="2688600" cy="1098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5" name="Google Shape;25;p3"/>
          <p:cNvSpPr>
            <a:spLocks noGrp="1"/>
          </p:cNvSpPr>
          <p:nvPr>
            <p:ph type="pic" idx="4"/>
          </p:nvPr>
        </p:nvSpPr>
        <p:spPr>
          <a:xfrm>
            <a:off x="3159125" y="1316450"/>
            <a:ext cx="2851500" cy="1844700"/>
          </a:xfrm>
          <a:prstGeom prst="rect">
            <a:avLst/>
          </a:prstGeom>
          <a:noFill/>
          <a:ln w="19050" cap="flat" cmpd="sng">
            <a:solidFill>
              <a:schemeClr val="dk1"/>
            </a:solidFill>
            <a:prstDash val="solid"/>
            <a:round/>
            <a:headEnd type="none" w="sm" len="sm"/>
            <a:tailEnd type="none" w="sm" len="sm"/>
          </a:ln>
        </p:spPr>
      </p:sp>
      <p:sp>
        <p:nvSpPr>
          <p:cNvPr id="26" name="Google Shape;26;p3"/>
          <p:cNvSpPr>
            <a:spLocks noGrp="1"/>
          </p:cNvSpPr>
          <p:nvPr>
            <p:ph type="pic" idx="5"/>
          </p:nvPr>
        </p:nvSpPr>
        <p:spPr>
          <a:xfrm>
            <a:off x="6010625" y="1316450"/>
            <a:ext cx="2828700" cy="1844700"/>
          </a:xfrm>
          <a:prstGeom prst="rect">
            <a:avLst/>
          </a:prstGeom>
          <a:noFill/>
          <a:ln w="19050" cap="flat" cmpd="sng">
            <a:solidFill>
              <a:schemeClr val="dk1"/>
            </a:solidFill>
            <a:prstDash val="solid"/>
            <a:round/>
            <a:headEnd type="none" w="sm" len="sm"/>
            <a:tailEnd type="none" w="sm" len="sm"/>
          </a:ln>
        </p:spPr>
      </p:sp>
      <p:sp>
        <p:nvSpPr>
          <p:cNvPr id="27" name="Google Shape;27;p3"/>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8" name="Google Shape;28;p3"/>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29" name="Google Shape;29;p3"/>
          <p:cNvSpPr/>
          <p:nvPr/>
        </p:nvSpPr>
        <p:spPr>
          <a:xfrm>
            <a:off x="304800" y="305325"/>
            <a:ext cx="2851500" cy="10092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0" name="Google Shape;30;p3"/>
          <p:cNvSpPr/>
          <p:nvPr/>
        </p:nvSpPr>
        <p:spPr>
          <a:xfrm>
            <a:off x="3159125" y="811350"/>
            <a:ext cx="1159500" cy="502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1" name="Google Shape;31;p3"/>
          <p:cNvSpPr txBox="1">
            <a:spLocks noGrp="1"/>
          </p:cNvSpPr>
          <p:nvPr>
            <p:ph type="title"/>
          </p:nvPr>
        </p:nvSpPr>
        <p:spPr>
          <a:xfrm>
            <a:off x="328518" y="361238"/>
            <a:ext cx="2720700" cy="1131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3"/>
          <p:cNvSpPr txBox="1">
            <a:spLocks noGrp="1"/>
          </p:cNvSpPr>
          <p:nvPr>
            <p:ph type="subTitle" idx="6"/>
          </p:nvPr>
        </p:nvSpPr>
        <p:spPr>
          <a:xfrm>
            <a:off x="3156683" y="3134376"/>
            <a:ext cx="2816100" cy="5430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body" idx="7"/>
          </p:nvPr>
        </p:nvSpPr>
        <p:spPr>
          <a:xfrm>
            <a:off x="3158960" y="3761317"/>
            <a:ext cx="2688600" cy="1098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4" name="Google Shape;34;p3"/>
          <p:cNvSpPr txBox="1">
            <a:spLocks noGrp="1"/>
          </p:cNvSpPr>
          <p:nvPr>
            <p:ph type="subTitle" idx="8"/>
          </p:nvPr>
        </p:nvSpPr>
        <p:spPr>
          <a:xfrm>
            <a:off x="6007809" y="3134376"/>
            <a:ext cx="2816100" cy="5430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
          <p:cNvSpPr txBox="1">
            <a:spLocks noGrp="1"/>
          </p:cNvSpPr>
          <p:nvPr>
            <p:ph type="body" idx="9"/>
          </p:nvPr>
        </p:nvSpPr>
        <p:spPr>
          <a:xfrm>
            <a:off x="6010085" y="3761317"/>
            <a:ext cx="2688600" cy="1098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p:cSld name="CUSTOM_20">
    <p:spTree>
      <p:nvGrpSpPr>
        <p:cNvPr id="1" name="Shape 28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p:cSld name="CUSTOM_2">
    <p:spTree>
      <p:nvGrpSpPr>
        <p:cNvPr id="1" name="Shape 283"/>
        <p:cNvGrpSpPr/>
        <p:nvPr/>
      </p:nvGrpSpPr>
      <p:grpSpPr>
        <a:xfrm>
          <a:off x="0" y="0"/>
          <a:ext cx="0" cy="0"/>
          <a:chOff x="0" y="0"/>
          <a:chExt cx="0" cy="0"/>
        </a:xfrm>
      </p:grpSpPr>
      <p:sp>
        <p:nvSpPr>
          <p:cNvPr id="284" name="Google Shape;284;p22"/>
          <p:cNvSpPr/>
          <p:nvPr/>
        </p:nvSpPr>
        <p:spPr>
          <a:xfrm>
            <a:off x="1822200" y="1536600"/>
            <a:ext cx="4986900" cy="1081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85" name="Google Shape;285;p22"/>
          <p:cNvSpPr txBox="1">
            <a:spLocks noGrp="1"/>
          </p:cNvSpPr>
          <p:nvPr>
            <p:ph type="title"/>
          </p:nvPr>
        </p:nvSpPr>
        <p:spPr>
          <a:xfrm>
            <a:off x="1822300" y="1548425"/>
            <a:ext cx="4986900" cy="7107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6" name="Google Shape;286;p22"/>
          <p:cNvSpPr/>
          <p:nvPr/>
        </p:nvSpPr>
        <p:spPr>
          <a:xfrm>
            <a:off x="4655406" y="2617800"/>
            <a:ext cx="2159400" cy="989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87" name="Google Shape;287;p22"/>
          <p:cNvSpPr txBox="1">
            <a:spLocks noGrp="1"/>
          </p:cNvSpPr>
          <p:nvPr>
            <p:ph type="subTitle" idx="1"/>
          </p:nvPr>
        </p:nvSpPr>
        <p:spPr>
          <a:xfrm>
            <a:off x="4649825" y="2625603"/>
            <a:ext cx="2159400" cy="4881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8" name="Google Shape;288;p22"/>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89" name="Google Shape;289;p22"/>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p:cSld name="CUSTOM_3">
    <p:spTree>
      <p:nvGrpSpPr>
        <p:cNvPr id="1" name="Shape 290"/>
        <p:cNvGrpSpPr/>
        <p:nvPr/>
      </p:nvGrpSpPr>
      <p:grpSpPr>
        <a:xfrm>
          <a:off x="0" y="0"/>
          <a:ext cx="0" cy="0"/>
          <a:chOff x="0" y="0"/>
          <a:chExt cx="0" cy="0"/>
        </a:xfrm>
      </p:grpSpPr>
      <p:sp>
        <p:nvSpPr>
          <p:cNvPr id="291" name="Google Shape;291;p23"/>
          <p:cNvSpPr/>
          <p:nvPr/>
        </p:nvSpPr>
        <p:spPr>
          <a:xfrm>
            <a:off x="1172300" y="1667975"/>
            <a:ext cx="5841600" cy="16398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92" name="Google Shape;292;p23"/>
          <p:cNvSpPr/>
          <p:nvPr/>
        </p:nvSpPr>
        <p:spPr>
          <a:xfrm>
            <a:off x="7013875" y="2761675"/>
            <a:ext cx="594000" cy="543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93" name="Google Shape;293;p23"/>
          <p:cNvSpPr txBox="1">
            <a:spLocks noGrp="1"/>
          </p:cNvSpPr>
          <p:nvPr>
            <p:ph type="title"/>
          </p:nvPr>
        </p:nvSpPr>
        <p:spPr>
          <a:xfrm>
            <a:off x="1195425" y="1741825"/>
            <a:ext cx="5616600" cy="17337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4" name="Google Shape;294;p23"/>
          <p:cNvSpPr/>
          <p:nvPr/>
        </p:nvSpPr>
        <p:spPr>
          <a:xfrm>
            <a:off x="643300" y="1667975"/>
            <a:ext cx="528900" cy="5289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95" name="Google Shape;295;p23"/>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96" name="Google Shape;296;p23"/>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p:cSld name="CUSTOM_4_1">
    <p:spTree>
      <p:nvGrpSpPr>
        <p:cNvPr id="1" name="Shape 297"/>
        <p:cNvGrpSpPr/>
        <p:nvPr/>
      </p:nvGrpSpPr>
      <p:grpSpPr>
        <a:xfrm>
          <a:off x="0" y="0"/>
          <a:ext cx="0" cy="0"/>
          <a:chOff x="0" y="0"/>
          <a:chExt cx="0" cy="0"/>
        </a:xfrm>
      </p:grpSpPr>
      <p:sp>
        <p:nvSpPr>
          <p:cNvPr id="298" name="Google Shape;298;p24"/>
          <p:cNvSpPr/>
          <p:nvPr/>
        </p:nvSpPr>
        <p:spPr>
          <a:xfrm>
            <a:off x="298300" y="1213300"/>
            <a:ext cx="3455100" cy="3260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299" name="Google Shape;299;p24"/>
          <p:cNvSpPr txBox="1">
            <a:spLocks noGrp="1"/>
          </p:cNvSpPr>
          <p:nvPr>
            <p:ph type="body" idx="1"/>
          </p:nvPr>
        </p:nvSpPr>
        <p:spPr>
          <a:xfrm>
            <a:off x="377800" y="1370375"/>
            <a:ext cx="3296100" cy="2922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00" name="Google Shape;300;p24"/>
          <p:cNvSpPr/>
          <p:nvPr/>
        </p:nvSpPr>
        <p:spPr>
          <a:xfrm>
            <a:off x="3753400" y="1213300"/>
            <a:ext cx="3455100" cy="3260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01" name="Google Shape;301;p24"/>
          <p:cNvSpPr txBox="1">
            <a:spLocks noGrp="1"/>
          </p:cNvSpPr>
          <p:nvPr>
            <p:ph type="body" idx="2"/>
          </p:nvPr>
        </p:nvSpPr>
        <p:spPr>
          <a:xfrm>
            <a:off x="3832900" y="1370375"/>
            <a:ext cx="3296100" cy="2922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02" name="Google Shape;302;p24"/>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03" name="Google Shape;303;p24"/>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304" name="Google Shape;304;p24"/>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05" name="Google Shape;305;p24"/>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CUSTOM_4_1_1">
    <p:spTree>
      <p:nvGrpSpPr>
        <p:cNvPr id="1" name="Shape 306"/>
        <p:cNvGrpSpPr/>
        <p:nvPr/>
      </p:nvGrpSpPr>
      <p:grpSpPr>
        <a:xfrm>
          <a:off x="0" y="0"/>
          <a:ext cx="0" cy="0"/>
          <a:chOff x="0" y="0"/>
          <a:chExt cx="0" cy="0"/>
        </a:xfrm>
      </p:grpSpPr>
      <p:sp>
        <p:nvSpPr>
          <p:cNvPr id="307" name="Google Shape;307;p25"/>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08" name="Google Shape;308;p25"/>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309" name="Google Shape;309;p25"/>
          <p:cNvSpPr/>
          <p:nvPr/>
        </p:nvSpPr>
        <p:spPr>
          <a:xfrm>
            <a:off x="298300" y="301050"/>
            <a:ext cx="5585100" cy="606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10" name="Google Shape;310;p25"/>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p:cSld name="CUSTOM_5">
    <p:spTree>
      <p:nvGrpSpPr>
        <p:cNvPr id="1" name="Shape 311"/>
        <p:cNvGrpSpPr/>
        <p:nvPr/>
      </p:nvGrpSpPr>
      <p:grpSpPr>
        <a:xfrm>
          <a:off x="0" y="0"/>
          <a:ext cx="0" cy="0"/>
          <a:chOff x="0" y="0"/>
          <a:chExt cx="0" cy="0"/>
        </a:xfrm>
      </p:grpSpPr>
      <p:sp>
        <p:nvSpPr>
          <p:cNvPr id="312" name="Google Shape;312;p26"/>
          <p:cNvSpPr/>
          <p:nvPr/>
        </p:nvSpPr>
        <p:spPr>
          <a:xfrm>
            <a:off x="298862" y="1213300"/>
            <a:ext cx="4204200" cy="3260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13" name="Google Shape;313;p26"/>
          <p:cNvSpPr txBox="1">
            <a:spLocks noGrp="1"/>
          </p:cNvSpPr>
          <p:nvPr>
            <p:ph type="body" idx="1"/>
          </p:nvPr>
        </p:nvSpPr>
        <p:spPr>
          <a:xfrm>
            <a:off x="370550" y="1290925"/>
            <a:ext cx="4060800" cy="3072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14" name="Google Shape;314;p26"/>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15" name="Google Shape;315;p26"/>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316" name="Google Shape;316;p26"/>
          <p:cNvSpPr/>
          <p:nvPr/>
        </p:nvSpPr>
        <p:spPr>
          <a:xfrm>
            <a:off x="298300" y="301050"/>
            <a:ext cx="42363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17" name="Google Shape;317;p26"/>
          <p:cNvSpPr txBox="1">
            <a:spLocks noGrp="1"/>
          </p:cNvSpPr>
          <p:nvPr>
            <p:ph type="title"/>
          </p:nvPr>
        </p:nvSpPr>
        <p:spPr>
          <a:xfrm>
            <a:off x="279177" y="338025"/>
            <a:ext cx="42042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p:cSld name="CUSTOM_6">
    <p:spTree>
      <p:nvGrpSpPr>
        <p:cNvPr id="1" name="Shape 318"/>
        <p:cNvGrpSpPr/>
        <p:nvPr/>
      </p:nvGrpSpPr>
      <p:grpSpPr>
        <a:xfrm>
          <a:off x="0" y="0"/>
          <a:ext cx="0" cy="0"/>
          <a:chOff x="0" y="0"/>
          <a:chExt cx="0" cy="0"/>
        </a:xfrm>
      </p:grpSpPr>
      <p:sp>
        <p:nvSpPr>
          <p:cNvPr id="319" name="Google Shape;319;p27"/>
          <p:cNvSpPr/>
          <p:nvPr/>
        </p:nvSpPr>
        <p:spPr>
          <a:xfrm>
            <a:off x="1172300" y="1667975"/>
            <a:ext cx="5841600" cy="16398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20" name="Google Shape;320;p27"/>
          <p:cNvSpPr/>
          <p:nvPr/>
        </p:nvSpPr>
        <p:spPr>
          <a:xfrm>
            <a:off x="7013875" y="2761675"/>
            <a:ext cx="594000" cy="543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21" name="Google Shape;321;p27"/>
          <p:cNvSpPr txBox="1">
            <a:spLocks noGrp="1"/>
          </p:cNvSpPr>
          <p:nvPr>
            <p:ph type="title"/>
          </p:nvPr>
        </p:nvSpPr>
        <p:spPr>
          <a:xfrm>
            <a:off x="1195425" y="1741825"/>
            <a:ext cx="5616600" cy="17337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2" name="Google Shape;322;p27"/>
          <p:cNvSpPr/>
          <p:nvPr/>
        </p:nvSpPr>
        <p:spPr>
          <a:xfrm>
            <a:off x="643300" y="1667975"/>
            <a:ext cx="528900" cy="5289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23" name="Google Shape;323;p27"/>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24" name="Google Shape;324;p27"/>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title and description">
  <p:cSld name="CUSTOM_7">
    <p:spTree>
      <p:nvGrpSpPr>
        <p:cNvPr id="1" name="Shape 325"/>
        <p:cNvGrpSpPr/>
        <p:nvPr/>
      </p:nvGrpSpPr>
      <p:grpSpPr>
        <a:xfrm>
          <a:off x="0" y="0"/>
          <a:ext cx="0" cy="0"/>
          <a:chOff x="0" y="0"/>
          <a:chExt cx="0" cy="0"/>
        </a:xfrm>
      </p:grpSpPr>
      <p:sp>
        <p:nvSpPr>
          <p:cNvPr id="326" name="Google Shape;326;p28"/>
          <p:cNvSpPr/>
          <p:nvPr/>
        </p:nvSpPr>
        <p:spPr>
          <a:xfrm>
            <a:off x="1172300" y="2775600"/>
            <a:ext cx="2953200" cy="890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27" name="Google Shape;327;p28"/>
          <p:cNvSpPr/>
          <p:nvPr/>
        </p:nvSpPr>
        <p:spPr>
          <a:xfrm>
            <a:off x="1172300" y="1477197"/>
            <a:ext cx="5841600" cy="1298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28" name="Google Shape;328;p28"/>
          <p:cNvSpPr/>
          <p:nvPr/>
        </p:nvSpPr>
        <p:spPr>
          <a:xfrm>
            <a:off x="4125500" y="2775588"/>
            <a:ext cx="594000" cy="543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29" name="Google Shape;329;p28"/>
          <p:cNvSpPr txBox="1">
            <a:spLocks noGrp="1"/>
          </p:cNvSpPr>
          <p:nvPr>
            <p:ph type="title"/>
          </p:nvPr>
        </p:nvSpPr>
        <p:spPr>
          <a:xfrm>
            <a:off x="1227050" y="1551048"/>
            <a:ext cx="5732100" cy="11715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0" name="Google Shape;330;p28"/>
          <p:cNvSpPr txBox="1">
            <a:spLocks noGrp="1"/>
          </p:cNvSpPr>
          <p:nvPr>
            <p:ph type="subTitle" idx="1"/>
          </p:nvPr>
        </p:nvSpPr>
        <p:spPr>
          <a:xfrm>
            <a:off x="1240100" y="2837775"/>
            <a:ext cx="2832300" cy="7476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1" name="Google Shape;331;p28"/>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32" name="Google Shape;332;p28"/>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28"/>
          <p:cNvSpPr txBox="1">
            <a:spLocks noGrp="1"/>
          </p:cNvSpPr>
          <p:nvPr>
            <p:ph type="body" idx="2"/>
          </p:nvPr>
        </p:nvSpPr>
        <p:spPr>
          <a:xfrm>
            <a:off x="1187325" y="3840875"/>
            <a:ext cx="6892800" cy="1014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CUSTOM_8">
    <p:spTree>
      <p:nvGrpSpPr>
        <p:cNvPr id="1" name="Shape 334"/>
        <p:cNvGrpSpPr/>
        <p:nvPr/>
      </p:nvGrpSpPr>
      <p:grpSpPr>
        <a:xfrm>
          <a:off x="0" y="0"/>
          <a:ext cx="0" cy="0"/>
          <a:chOff x="0" y="0"/>
          <a:chExt cx="0" cy="0"/>
        </a:xfrm>
      </p:grpSpPr>
      <p:sp>
        <p:nvSpPr>
          <p:cNvPr id="335" name="Google Shape;335;p29"/>
          <p:cNvSpPr txBox="1">
            <a:spLocks noGrp="1"/>
          </p:cNvSpPr>
          <p:nvPr>
            <p:ph type="body" idx="1"/>
          </p:nvPr>
        </p:nvSpPr>
        <p:spPr>
          <a:xfrm>
            <a:off x="333900" y="1202400"/>
            <a:ext cx="4060800" cy="273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36" name="Google Shape;336;p29"/>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37" name="Google Shape;337;p29"/>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p:cSld name="CUSTOM_9">
    <p:spTree>
      <p:nvGrpSpPr>
        <p:cNvPr id="1" name="Shape 338"/>
        <p:cNvGrpSpPr/>
        <p:nvPr/>
      </p:nvGrpSpPr>
      <p:grpSpPr>
        <a:xfrm>
          <a:off x="0" y="0"/>
          <a:ext cx="0" cy="0"/>
          <a:chOff x="0" y="0"/>
          <a:chExt cx="0" cy="0"/>
        </a:xfrm>
      </p:grpSpPr>
      <p:sp>
        <p:nvSpPr>
          <p:cNvPr id="339" name="Google Shape;339;p30"/>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40" name="Google Shape;340;p30"/>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341" name="Google Shape;341;p30"/>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42" name="Google Shape;342;p30"/>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3" name="Google Shape;343;p30"/>
          <p:cNvSpPr txBox="1">
            <a:spLocks noGrp="1"/>
          </p:cNvSpPr>
          <p:nvPr>
            <p:ph type="body" idx="1"/>
          </p:nvPr>
        </p:nvSpPr>
        <p:spPr>
          <a:xfrm>
            <a:off x="333900" y="1202400"/>
            <a:ext cx="4060800" cy="273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ptions 1 Overview">
  <p:cSld name="TITLE_3_1_1">
    <p:spTree>
      <p:nvGrpSpPr>
        <p:cNvPr id="1" name="Shape 36"/>
        <p:cNvGrpSpPr/>
        <p:nvPr/>
      </p:nvGrpSpPr>
      <p:grpSpPr>
        <a:xfrm>
          <a:off x="0" y="0"/>
          <a:ext cx="0" cy="0"/>
          <a:chOff x="0" y="0"/>
          <a:chExt cx="0" cy="0"/>
        </a:xfrm>
      </p:grpSpPr>
      <p:sp>
        <p:nvSpPr>
          <p:cNvPr id="37" name="Google Shape;37;p4"/>
          <p:cNvSpPr/>
          <p:nvPr/>
        </p:nvSpPr>
        <p:spPr>
          <a:xfrm>
            <a:off x="1172300" y="660200"/>
            <a:ext cx="4711200" cy="1639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8" name="Google Shape;38;p4"/>
          <p:cNvSpPr/>
          <p:nvPr/>
        </p:nvSpPr>
        <p:spPr>
          <a:xfrm>
            <a:off x="5883500" y="1756696"/>
            <a:ext cx="1224900" cy="543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9" name="Google Shape;39;p4"/>
          <p:cNvSpPr txBox="1">
            <a:spLocks noGrp="1"/>
          </p:cNvSpPr>
          <p:nvPr>
            <p:ph type="title"/>
          </p:nvPr>
        </p:nvSpPr>
        <p:spPr>
          <a:xfrm>
            <a:off x="1195425" y="734045"/>
            <a:ext cx="4648800" cy="17337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4"/>
          <p:cNvSpPr>
            <a:spLocks noGrp="1"/>
          </p:cNvSpPr>
          <p:nvPr>
            <p:ph type="pic" idx="2"/>
          </p:nvPr>
        </p:nvSpPr>
        <p:spPr>
          <a:xfrm>
            <a:off x="3260500" y="2309850"/>
            <a:ext cx="1569000" cy="1625400"/>
          </a:xfrm>
          <a:prstGeom prst="rect">
            <a:avLst/>
          </a:prstGeom>
          <a:noFill/>
          <a:ln w="19050" cap="flat" cmpd="sng">
            <a:solidFill>
              <a:schemeClr val="dk1"/>
            </a:solidFill>
            <a:prstDash val="solid"/>
            <a:round/>
            <a:headEnd type="none" w="sm" len="sm"/>
            <a:tailEnd type="none" w="sm" len="sm"/>
          </a:ln>
        </p:spPr>
      </p:sp>
      <p:sp>
        <p:nvSpPr>
          <p:cNvPr id="41" name="Google Shape;41;p4"/>
          <p:cNvSpPr>
            <a:spLocks noGrp="1"/>
          </p:cNvSpPr>
          <p:nvPr>
            <p:ph type="pic" idx="3"/>
          </p:nvPr>
        </p:nvSpPr>
        <p:spPr>
          <a:xfrm>
            <a:off x="4849525" y="2309850"/>
            <a:ext cx="3128100" cy="2174100"/>
          </a:xfrm>
          <a:prstGeom prst="rect">
            <a:avLst/>
          </a:prstGeom>
          <a:noFill/>
          <a:ln w="19050" cap="flat" cmpd="sng">
            <a:solidFill>
              <a:schemeClr val="dk1"/>
            </a:solidFill>
            <a:prstDash val="solid"/>
            <a:round/>
            <a:headEnd type="none" w="sm" len="sm"/>
            <a:tailEnd type="none" w="sm" len="sm"/>
          </a:ln>
        </p:spPr>
      </p:sp>
      <p:sp>
        <p:nvSpPr>
          <p:cNvPr id="42" name="Google Shape;42;p4"/>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3" name="Google Shape;43;p4"/>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genda">
  <p:cSld name="CUSTOM_10">
    <p:spTree>
      <p:nvGrpSpPr>
        <p:cNvPr id="1" name="Shape 344"/>
        <p:cNvGrpSpPr/>
        <p:nvPr/>
      </p:nvGrpSpPr>
      <p:grpSpPr>
        <a:xfrm>
          <a:off x="0" y="0"/>
          <a:ext cx="0" cy="0"/>
          <a:chOff x="0" y="0"/>
          <a:chExt cx="0" cy="0"/>
        </a:xfrm>
      </p:grpSpPr>
      <p:sp>
        <p:nvSpPr>
          <p:cNvPr id="345" name="Google Shape;345;p31"/>
          <p:cNvSpPr txBox="1">
            <a:spLocks noGrp="1"/>
          </p:cNvSpPr>
          <p:nvPr>
            <p:ph type="subTitle" idx="1"/>
          </p:nvPr>
        </p:nvSpPr>
        <p:spPr>
          <a:xfrm>
            <a:off x="317500" y="1251400"/>
            <a:ext cx="4011000" cy="8379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6" name="Google Shape;346;p31"/>
          <p:cNvSpPr txBox="1">
            <a:spLocks noGrp="1"/>
          </p:cNvSpPr>
          <p:nvPr>
            <p:ph type="subTitle" idx="2"/>
          </p:nvPr>
        </p:nvSpPr>
        <p:spPr>
          <a:xfrm>
            <a:off x="4421675" y="1251400"/>
            <a:ext cx="4011000" cy="8379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7" name="Google Shape;347;p31"/>
          <p:cNvSpPr txBox="1">
            <a:spLocks noGrp="1"/>
          </p:cNvSpPr>
          <p:nvPr>
            <p:ph type="subTitle" idx="3"/>
          </p:nvPr>
        </p:nvSpPr>
        <p:spPr>
          <a:xfrm>
            <a:off x="317500" y="2300000"/>
            <a:ext cx="4011000" cy="8379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31"/>
          <p:cNvSpPr txBox="1">
            <a:spLocks noGrp="1"/>
          </p:cNvSpPr>
          <p:nvPr>
            <p:ph type="subTitle" idx="4"/>
          </p:nvPr>
        </p:nvSpPr>
        <p:spPr>
          <a:xfrm>
            <a:off x="4421675" y="2300000"/>
            <a:ext cx="4011000" cy="8379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9" name="Google Shape;349;p31"/>
          <p:cNvSpPr txBox="1">
            <a:spLocks noGrp="1"/>
          </p:cNvSpPr>
          <p:nvPr>
            <p:ph type="subTitle" idx="5"/>
          </p:nvPr>
        </p:nvSpPr>
        <p:spPr>
          <a:xfrm>
            <a:off x="317500" y="3348600"/>
            <a:ext cx="4011000" cy="8379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0" name="Google Shape;350;p31"/>
          <p:cNvSpPr txBox="1">
            <a:spLocks noGrp="1"/>
          </p:cNvSpPr>
          <p:nvPr>
            <p:ph type="subTitle" idx="6"/>
          </p:nvPr>
        </p:nvSpPr>
        <p:spPr>
          <a:xfrm>
            <a:off x="4421675" y="3348600"/>
            <a:ext cx="4011000" cy="8379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1" name="Google Shape;351;p31"/>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52" name="Google Shape;352;p31"/>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353" name="Google Shape;353;p31"/>
          <p:cNvSpPr/>
          <p:nvPr/>
        </p:nvSpPr>
        <p:spPr>
          <a:xfrm>
            <a:off x="298300" y="301050"/>
            <a:ext cx="5585100" cy="606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54" name="Google Shape;354;p31"/>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body and image">
  <p:cSld name="CUSTOM_11">
    <p:spTree>
      <p:nvGrpSpPr>
        <p:cNvPr id="1" name="Shape 355"/>
        <p:cNvGrpSpPr/>
        <p:nvPr/>
      </p:nvGrpSpPr>
      <p:grpSpPr>
        <a:xfrm>
          <a:off x="0" y="0"/>
          <a:ext cx="0" cy="0"/>
          <a:chOff x="0" y="0"/>
          <a:chExt cx="0" cy="0"/>
        </a:xfrm>
      </p:grpSpPr>
      <p:sp>
        <p:nvSpPr>
          <p:cNvPr id="356" name="Google Shape;356;p32"/>
          <p:cNvSpPr/>
          <p:nvPr/>
        </p:nvSpPr>
        <p:spPr>
          <a:xfrm>
            <a:off x="292600" y="1214724"/>
            <a:ext cx="4239000" cy="25014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57" name="Google Shape;357;p32"/>
          <p:cNvSpPr>
            <a:spLocks noGrp="1"/>
          </p:cNvSpPr>
          <p:nvPr>
            <p:ph type="pic" idx="2"/>
          </p:nvPr>
        </p:nvSpPr>
        <p:spPr>
          <a:xfrm>
            <a:off x="4531775" y="1221524"/>
            <a:ext cx="4302600" cy="3635100"/>
          </a:xfrm>
          <a:prstGeom prst="rect">
            <a:avLst/>
          </a:prstGeom>
          <a:noFill/>
          <a:ln w="19050" cap="flat" cmpd="sng">
            <a:solidFill>
              <a:schemeClr val="dk1"/>
            </a:solidFill>
            <a:prstDash val="solid"/>
            <a:round/>
            <a:headEnd type="none" w="sm" len="sm"/>
            <a:tailEnd type="none" w="sm" len="sm"/>
          </a:ln>
        </p:spPr>
      </p:sp>
      <p:sp>
        <p:nvSpPr>
          <p:cNvPr id="358" name="Google Shape;358;p32"/>
          <p:cNvSpPr txBox="1">
            <a:spLocks noGrp="1"/>
          </p:cNvSpPr>
          <p:nvPr>
            <p:ph type="body" idx="1"/>
          </p:nvPr>
        </p:nvSpPr>
        <p:spPr>
          <a:xfrm>
            <a:off x="340319" y="1261074"/>
            <a:ext cx="4061400" cy="240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59" name="Google Shape;359;p32"/>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60" name="Google Shape;360;p32"/>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361" name="Google Shape;361;p32"/>
          <p:cNvSpPr/>
          <p:nvPr/>
        </p:nvSpPr>
        <p:spPr>
          <a:xfrm>
            <a:off x="298300" y="301050"/>
            <a:ext cx="5585100" cy="606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62" name="Google Shape;362;p32"/>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big ideas">
  <p:cSld name="CUSTOM_12">
    <p:spTree>
      <p:nvGrpSpPr>
        <p:cNvPr id="1" name="Shape 363"/>
        <p:cNvGrpSpPr/>
        <p:nvPr/>
      </p:nvGrpSpPr>
      <p:grpSpPr>
        <a:xfrm>
          <a:off x="0" y="0"/>
          <a:ext cx="0" cy="0"/>
          <a:chOff x="0" y="0"/>
          <a:chExt cx="0" cy="0"/>
        </a:xfrm>
      </p:grpSpPr>
      <p:sp>
        <p:nvSpPr>
          <p:cNvPr id="364" name="Google Shape;364;p33"/>
          <p:cNvSpPr/>
          <p:nvPr/>
        </p:nvSpPr>
        <p:spPr>
          <a:xfrm>
            <a:off x="290556" y="1213300"/>
            <a:ext cx="4017600" cy="3260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65" name="Google Shape;365;p33"/>
          <p:cNvSpPr txBox="1">
            <a:spLocks noGrp="1"/>
          </p:cNvSpPr>
          <p:nvPr>
            <p:ph type="body" idx="1"/>
          </p:nvPr>
        </p:nvSpPr>
        <p:spPr>
          <a:xfrm>
            <a:off x="416145" y="2078725"/>
            <a:ext cx="3766500" cy="2299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66" name="Google Shape;366;p33"/>
          <p:cNvSpPr/>
          <p:nvPr/>
        </p:nvSpPr>
        <p:spPr>
          <a:xfrm>
            <a:off x="4308218" y="1213300"/>
            <a:ext cx="4017600" cy="3260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67" name="Google Shape;367;p33"/>
          <p:cNvSpPr txBox="1">
            <a:spLocks noGrp="1"/>
          </p:cNvSpPr>
          <p:nvPr>
            <p:ph type="body" idx="2"/>
          </p:nvPr>
        </p:nvSpPr>
        <p:spPr>
          <a:xfrm>
            <a:off x="4433807" y="2078725"/>
            <a:ext cx="3766500" cy="2299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68" name="Google Shape;368;p33"/>
          <p:cNvSpPr txBox="1">
            <a:spLocks noGrp="1"/>
          </p:cNvSpPr>
          <p:nvPr>
            <p:ph type="subTitle" idx="3"/>
          </p:nvPr>
        </p:nvSpPr>
        <p:spPr>
          <a:xfrm>
            <a:off x="416145" y="1328375"/>
            <a:ext cx="3766500" cy="6588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9" name="Google Shape;369;p33"/>
          <p:cNvSpPr txBox="1">
            <a:spLocks noGrp="1"/>
          </p:cNvSpPr>
          <p:nvPr>
            <p:ph type="subTitle" idx="4"/>
          </p:nvPr>
        </p:nvSpPr>
        <p:spPr>
          <a:xfrm>
            <a:off x="4433807" y="1328375"/>
            <a:ext cx="3766500" cy="6588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0" name="Google Shape;370;p33"/>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71" name="Google Shape;371;p33"/>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372" name="Google Shape;372;p33"/>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73" name="Google Shape;373;p33"/>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ree big ideas">
  <p:cSld name="CUSTOM_13">
    <p:spTree>
      <p:nvGrpSpPr>
        <p:cNvPr id="1" name="Shape 374"/>
        <p:cNvGrpSpPr/>
        <p:nvPr/>
      </p:nvGrpSpPr>
      <p:grpSpPr>
        <a:xfrm>
          <a:off x="0" y="0"/>
          <a:ext cx="0" cy="0"/>
          <a:chOff x="0" y="0"/>
          <a:chExt cx="0" cy="0"/>
        </a:xfrm>
      </p:grpSpPr>
      <p:sp>
        <p:nvSpPr>
          <p:cNvPr id="375" name="Google Shape;375;p34"/>
          <p:cNvSpPr/>
          <p:nvPr/>
        </p:nvSpPr>
        <p:spPr>
          <a:xfrm>
            <a:off x="290556" y="1213300"/>
            <a:ext cx="2845500" cy="3260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76" name="Google Shape;376;p34"/>
          <p:cNvSpPr txBox="1">
            <a:spLocks noGrp="1"/>
          </p:cNvSpPr>
          <p:nvPr>
            <p:ph type="body" idx="1"/>
          </p:nvPr>
        </p:nvSpPr>
        <p:spPr>
          <a:xfrm>
            <a:off x="379498" y="2078725"/>
            <a:ext cx="2667300" cy="2299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77" name="Google Shape;377;p34"/>
          <p:cNvSpPr/>
          <p:nvPr/>
        </p:nvSpPr>
        <p:spPr>
          <a:xfrm>
            <a:off x="3135874" y="1213300"/>
            <a:ext cx="2845500" cy="3260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78" name="Google Shape;378;p34"/>
          <p:cNvSpPr txBox="1">
            <a:spLocks noGrp="1"/>
          </p:cNvSpPr>
          <p:nvPr>
            <p:ph type="body" idx="2"/>
          </p:nvPr>
        </p:nvSpPr>
        <p:spPr>
          <a:xfrm>
            <a:off x="3224816" y="2078725"/>
            <a:ext cx="2667300" cy="2299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79" name="Google Shape;379;p34"/>
          <p:cNvSpPr txBox="1">
            <a:spLocks noGrp="1"/>
          </p:cNvSpPr>
          <p:nvPr>
            <p:ph type="subTitle" idx="3"/>
          </p:nvPr>
        </p:nvSpPr>
        <p:spPr>
          <a:xfrm>
            <a:off x="379498" y="1328375"/>
            <a:ext cx="2667300" cy="6588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34"/>
          <p:cNvSpPr txBox="1">
            <a:spLocks noGrp="1"/>
          </p:cNvSpPr>
          <p:nvPr>
            <p:ph type="subTitle" idx="4"/>
          </p:nvPr>
        </p:nvSpPr>
        <p:spPr>
          <a:xfrm>
            <a:off x="3224816" y="1328375"/>
            <a:ext cx="2667300" cy="6588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1" name="Google Shape;381;p34"/>
          <p:cNvSpPr/>
          <p:nvPr/>
        </p:nvSpPr>
        <p:spPr>
          <a:xfrm>
            <a:off x="5981304" y="1213300"/>
            <a:ext cx="2845500" cy="3260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82" name="Google Shape;382;p34"/>
          <p:cNvSpPr txBox="1">
            <a:spLocks noGrp="1"/>
          </p:cNvSpPr>
          <p:nvPr>
            <p:ph type="body" idx="5"/>
          </p:nvPr>
        </p:nvSpPr>
        <p:spPr>
          <a:xfrm>
            <a:off x="6070247" y="2078725"/>
            <a:ext cx="2667300" cy="2299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83" name="Google Shape;383;p34"/>
          <p:cNvSpPr txBox="1">
            <a:spLocks noGrp="1"/>
          </p:cNvSpPr>
          <p:nvPr>
            <p:ph type="subTitle" idx="6"/>
          </p:nvPr>
        </p:nvSpPr>
        <p:spPr>
          <a:xfrm>
            <a:off x="6070247" y="1328375"/>
            <a:ext cx="2667300" cy="6588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34"/>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85" name="Google Shape;385;p34"/>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386" name="Google Shape;386;p34"/>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87" name="Google Shape;387;p34"/>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our big ideas">
  <p:cSld name="CUSTOM_14">
    <p:spTree>
      <p:nvGrpSpPr>
        <p:cNvPr id="1" name="Shape 388"/>
        <p:cNvGrpSpPr/>
        <p:nvPr/>
      </p:nvGrpSpPr>
      <p:grpSpPr>
        <a:xfrm>
          <a:off x="0" y="0"/>
          <a:ext cx="0" cy="0"/>
          <a:chOff x="0" y="0"/>
          <a:chExt cx="0" cy="0"/>
        </a:xfrm>
      </p:grpSpPr>
      <p:sp>
        <p:nvSpPr>
          <p:cNvPr id="389" name="Google Shape;389;p35"/>
          <p:cNvSpPr/>
          <p:nvPr/>
        </p:nvSpPr>
        <p:spPr>
          <a:xfrm>
            <a:off x="292600" y="1213300"/>
            <a:ext cx="2132700" cy="3260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90" name="Google Shape;390;p35"/>
          <p:cNvSpPr txBox="1">
            <a:spLocks noGrp="1"/>
          </p:cNvSpPr>
          <p:nvPr>
            <p:ph type="body" idx="1"/>
          </p:nvPr>
        </p:nvSpPr>
        <p:spPr>
          <a:xfrm>
            <a:off x="388220" y="2064025"/>
            <a:ext cx="1933800" cy="2299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1" name="Google Shape;391;p35"/>
          <p:cNvSpPr/>
          <p:nvPr/>
        </p:nvSpPr>
        <p:spPr>
          <a:xfrm>
            <a:off x="2425130" y="1213300"/>
            <a:ext cx="2132700" cy="3260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92" name="Google Shape;392;p35"/>
          <p:cNvSpPr txBox="1">
            <a:spLocks noGrp="1"/>
          </p:cNvSpPr>
          <p:nvPr>
            <p:ph type="body" idx="2"/>
          </p:nvPr>
        </p:nvSpPr>
        <p:spPr>
          <a:xfrm>
            <a:off x="2524606" y="2073825"/>
            <a:ext cx="1933800" cy="2299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3" name="Google Shape;393;p35"/>
          <p:cNvSpPr txBox="1">
            <a:spLocks noGrp="1"/>
          </p:cNvSpPr>
          <p:nvPr>
            <p:ph type="subTitle" idx="3"/>
          </p:nvPr>
        </p:nvSpPr>
        <p:spPr>
          <a:xfrm>
            <a:off x="395987" y="1313675"/>
            <a:ext cx="1933800" cy="6588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4" name="Google Shape;394;p35"/>
          <p:cNvSpPr txBox="1">
            <a:spLocks noGrp="1"/>
          </p:cNvSpPr>
          <p:nvPr>
            <p:ph type="subTitle" idx="4"/>
          </p:nvPr>
        </p:nvSpPr>
        <p:spPr>
          <a:xfrm>
            <a:off x="2524607" y="1323475"/>
            <a:ext cx="1933800" cy="6588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5" name="Google Shape;395;p35"/>
          <p:cNvSpPr/>
          <p:nvPr/>
        </p:nvSpPr>
        <p:spPr>
          <a:xfrm>
            <a:off x="4557594" y="1213300"/>
            <a:ext cx="2132700" cy="3260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96" name="Google Shape;396;p35"/>
          <p:cNvSpPr txBox="1">
            <a:spLocks noGrp="1"/>
          </p:cNvSpPr>
          <p:nvPr>
            <p:ph type="body" idx="5"/>
          </p:nvPr>
        </p:nvSpPr>
        <p:spPr>
          <a:xfrm>
            <a:off x="4657139" y="2073825"/>
            <a:ext cx="1933800" cy="2299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7" name="Google Shape;397;p35"/>
          <p:cNvSpPr/>
          <p:nvPr/>
        </p:nvSpPr>
        <p:spPr>
          <a:xfrm>
            <a:off x="6690125" y="1213300"/>
            <a:ext cx="2132700" cy="3260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398" name="Google Shape;398;p35"/>
          <p:cNvSpPr txBox="1">
            <a:spLocks noGrp="1"/>
          </p:cNvSpPr>
          <p:nvPr>
            <p:ph type="body" idx="6"/>
          </p:nvPr>
        </p:nvSpPr>
        <p:spPr>
          <a:xfrm>
            <a:off x="6789589" y="2073825"/>
            <a:ext cx="1933800" cy="2299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9" name="Google Shape;399;p35"/>
          <p:cNvSpPr txBox="1">
            <a:spLocks noGrp="1"/>
          </p:cNvSpPr>
          <p:nvPr>
            <p:ph type="subTitle" idx="7"/>
          </p:nvPr>
        </p:nvSpPr>
        <p:spPr>
          <a:xfrm>
            <a:off x="4657140" y="1323475"/>
            <a:ext cx="1933800" cy="6588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35"/>
          <p:cNvSpPr txBox="1">
            <a:spLocks noGrp="1"/>
          </p:cNvSpPr>
          <p:nvPr>
            <p:ph type="subTitle" idx="8"/>
          </p:nvPr>
        </p:nvSpPr>
        <p:spPr>
          <a:xfrm>
            <a:off x="6789588" y="1323475"/>
            <a:ext cx="1933800" cy="6588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1" name="Google Shape;401;p35"/>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02" name="Google Shape;402;p35"/>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403" name="Google Shape;403;p35"/>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04" name="Google Shape;404;p35"/>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image">
  <p:cSld name="CUSTOM_15">
    <p:spTree>
      <p:nvGrpSpPr>
        <p:cNvPr id="1" name="Shape 405"/>
        <p:cNvGrpSpPr/>
        <p:nvPr/>
      </p:nvGrpSpPr>
      <p:grpSpPr>
        <a:xfrm>
          <a:off x="0" y="0"/>
          <a:ext cx="0" cy="0"/>
          <a:chOff x="0" y="0"/>
          <a:chExt cx="0" cy="0"/>
        </a:xfrm>
      </p:grpSpPr>
      <p:sp>
        <p:nvSpPr>
          <p:cNvPr id="406" name="Google Shape;406;p36"/>
          <p:cNvSpPr>
            <a:spLocks noGrp="1"/>
          </p:cNvSpPr>
          <p:nvPr>
            <p:ph type="pic" idx="2"/>
          </p:nvPr>
        </p:nvSpPr>
        <p:spPr>
          <a:xfrm>
            <a:off x="332000" y="1102925"/>
            <a:ext cx="6915000" cy="3725400"/>
          </a:xfrm>
          <a:prstGeom prst="rect">
            <a:avLst/>
          </a:prstGeom>
          <a:noFill/>
          <a:ln w="19050" cap="flat" cmpd="sng">
            <a:solidFill>
              <a:schemeClr val="dk1"/>
            </a:solidFill>
            <a:prstDash val="solid"/>
            <a:round/>
            <a:headEnd type="none" w="sm" len="sm"/>
            <a:tailEnd type="none" w="sm" len="sm"/>
          </a:ln>
        </p:spPr>
      </p:sp>
      <p:sp>
        <p:nvSpPr>
          <p:cNvPr id="407" name="Google Shape;407;p36"/>
          <p:cNvSpPr/>
          <p:nvPr/>
        </p:nvSpPr>
        <p:spPr>
          <a:xfrm>
            <a:off x="7236337" y="1102925"/>
            <a:ext cx="1097400" cy="4605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08" name="Google Shape;408;p36"/>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09" name="Google Shape;409;p36"/>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410" name="Google Shape;410;p36"/>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11" name="Google Shape;411;p36"/>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storyboards">
  <p:cSld name="CUSTOM_16">
    <p:spTree>
      <p:nvGrpSpPr>
        <p:cNvPr id="1" name="Shape 412"/>
        <p:cNvGrpSpPr/>
        <p:nvPr/>
      </p:nvGrpSpPr>
      <p:grpSpPr>
        <a:xfrm>
          <a:off x="0" y="0"/>
          <a:ext cx="0" cy="0"/>
          <a:chOff x="0" y="0"/>
          <a:chExt cx="0" cy="0"/>
        </a:xfrm>
      </p:grpSpPr>
      <p:sp>
        <p:nvSpPr>
          <p:cNvPr id="413" name="Google Shape;413;p37"/>
          <p:cNvSpPr/>
          <p:nvPr/>
        </p:nvSpPr>
        <p:spPr>
          <a:xfrm>
            <a:off x="299641" y="301944"/>
            <a:ext cx="2757300" cy="1012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14" name="Google Shape;414;p37"/>
          <p:cNvSpPr/>
          <p:nvPr/>
        </p:nvSpPr>
        <p:spPr>
          <a:xfrm>
            <a:off x="298987" y="3164944"/>
            <a:ext cx="2763300" cy="1683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15" name="Google Shape;415;p37"/>
          <p:cNvSpPr txBox="1">
            <a:spLocks noGrp="1"/>
          </p:cNvSpPr>
          <p:nvPr>
            <p:ph type="title"/>
          </p:nvPr>
        </p:nvSpPr>
        <p:spPr>
          <a:xfrm>
            <a:off x="276860" y="334005"/>
            <a:ext cx="2729700" cy="11349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6" name="Google Shape;416;p37"/>
          <p:cNvSpPr txBox="1">
            <a:spLocks noGrp="1"/>
          </p:cNvSpPr>
          <p:nvPr>
            <p:ph type="subTitle" idx="1"/>
          </p:nvPr>
        </p:nvSpPr>
        <p:spPr>
          <a:xfrm>
            <a:off x="335627" y="3143713"/>
            <a:ext cx="2723100" cy="544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 name="Google Shape;417;p37"/>
          <p:cNvSpPr/>
          <p:nvPr/>
        </p:nvSpPr>
        <p:spPr>
          <a:xfrm>
            <a:off x="3055339" y="3164944"/>
            <a:ext cx="2757300" cy="1683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18" name="Google Shape;418;p37"/>
          <p:cNvSpPr>
            <a:spLocks noGrp="1"/>
          </p:cNvSpPr>
          <p:nvPr>
            <p:ph type="pic" idx="2"/>
          </p:nvPr>
        </p:nvSpPr>
        <p:spPr>
          <a:xfrm>
            <a:off x="305510" y="1313560"/>
            <a:ext cx="2746200" cy="1841700"/>
          </a:xfrm>
          <a:prstGeom prst="rect">
            <a:avLst/>
          </a:prstGeom>
          <a:noFill/>
          <a:ln w="19050" cap="flat" cmpd="sng">
            <a:solidFill>
              <a:schemeClr val="dk1"/>
            </a:solidFill>
            <a:prstDash val="solid"/>
            <a:round/>
            <a:headEnd type="none" w="sm" len="sm"/>
            <a:tailEnd type="none" w="sm" len="sm"/>
          </a:ln>
        </p:spPr>
      </p:sp>
      <p:sp>
        <p:nvSpPr>
          <p:cNvPr id="419" name="Google Shape;419;p37"/>
          <p:cNvSpPr txBox="1">
            <a:spLocks noGrp="1"/>
          </p:cNvSpPr>
          <p:nvPr>
            <p:ph type="subTitle" idx="3"/>
          </p:nvPr>
        </p:nvSpPr>
        <p:spPr>
          <a:xfrm>
            <a:off x="3085572" y="3143713"/>
            <a:ext cx="2723100" cy="544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0" name="Google Shape;420;p37"/>
          <p:cNvSpPr txBox="1">
            <a:spLocks noGrp="1"/>
          </p:cNvSpPr>
          <p:nvPr>
            <p:ph type="body" idx="4"/>
          </p:nvPr>
        </p:nvSpPr>
        <p:spPr>
          <a:xfrm>
            <a:off x="329783" y="3743746"/>
            <a:ext cx="2697000" cy="1095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21" name="Google Shape;421;p37"/>
          <p:cNvSpPr txBox="1">
            <a:spLocks noGrp="1"/>
          </p:cNvSpPr>
          <p:nvPr>
            <p:ph type="body" idx="5"/>
          </p:nvPr>
        </p:nvSpPr>
        <p:spPr>
          <a:xfrm>
            <a:off x="3088466" y="3743746"/>
            <a:ext cx="2697000" cy="1095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22" name="Google Shape;422;p37"/>
          <p:cNvSpPr/>
          <p:nvPr/>
        </p:nvSpPr>
        <p:spPr>
          <a:xfrm>
            <a:off x="3062463" y="809593"/>
            <a:ext cx="1136400" cy="503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23" name="Google Shape;423;p37"/>
          <p:cNvSpPr>
            <a:spLocks noGrp="1"/>
          </p:cNvSpPr>
          <p:nvPr>
            <p:ph type="pic" idx="6"/>
          </p:nvPr>
        </p:nvSpPr>
        <p:spPr>
          <a:xfrm>
            <a:off x="3063994" y="1313560"/>
            <a:ext cx="2746200" cy="1841700"/>
          </a:xfrm>
          <a:prstGeom prst="rect">
            <a:avLst/>
          </a:prstGeom>
          <a:noFill/>
          <a:ln w="19050" cap="flat" cmpd="sng">
            <a:solidFill>
              <a:schemeClr val="dk1"/>
            </a:solidFill>
            <a:prstDash val="solid"/>
            <a:round/>
            <a:headEnd type="none" w="sm" len="sm"/>
            <a:tailEnd type="none" w="sm" len="sm"/>
          </a:ln>
        </p:spPr>
      </p:sp>
      <p:sp>
        <p:nvSpPr>
          <p:cNvPr id="424" name="Google Shape;424;p37"/>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25" name="Google Shape;425;p37"/>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ree storyboards">
  <p:cSld name="CUSTOM_17">
    <p:spTree>
      <p:nvGrpSpPr>
        <p:cNvPr id="1" name="Shape 426"/>
        <p:cNvGrpSpPr/>
        <p:nvPr/>
      </p:nvGrpSpPr>
      <p:grpSpPr>
        <a:xfrm>
          <a:off x="0" y="0"/>
          <a:ext cx="0" cy="0"/>
          <a:chOff x="0" y="0"/>
          <a:chExt cx="0" cy="0"/>
        </a:xfrm>
      </p:grpSpPr>
      <p:sp>
        <p:nvSpPr>
          <p:cNvPr id="427" name="Google Shape;427;p38"/>
          <p:cNvSpPr/>
          <p:nvPr/>
        </p:nvSpPr>
        <p:spPr>
          <a:xfrm>
            <a:off x="298192" y="301228"/>
            <a:ext cx="2757300" cy="1012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28" name="Google Shape;428;p38"/>
          <p:cNvSpPr/>
          <p:nvPr/>
        </p:nvSpPr>
        <p:spPr>
          <a:xfrm>
            <a:off x="297538" y="3164228"/>
            <a:ext cx="2763300" cy="1683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29" name="Google Shape;429;p38"/>
          <p:cNvSpPr txBox="1">
            <a:spLocks noGrp="1"/>
          </p:cNvSpPr>
          <p:nvPr>
            <p:ph type="subTitle" idx="1"/>
          </p:nvPr>
        </p:nvSpPr>
        <p:spPr>
          <a:xfrm>
            <a:off x="334178" y="3142997"/>
            <a:ext cx="2723100" cy="544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0" name="Google Shape;430;p38"/>
          <p:cNvSpPr/>
          <p:nvPr/>
        </p:nvSpPr>
        <p:spPr>
          <a:xfrm>
            <a:off x="3053889" y="3164228"/>
            <a:ext cx="2757300" cy="16836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31" name="Google Shape;431;p38"/>
          <p:cNvSpPr txBox="1">
            <a:spLocks noGrp="1"/>
          </p:cNvSpPr>
          <p:nvPr>
            <p:ph type="title"/>
          </p:nvPr>
        </p:nvSpPr>
        <p:spPr>
          <a:xfrm>
            <a:off x="276860" y="334005"/>
            <a:ext cx="2729700" cy="11349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2" name="Google Shape;432;p38"/>
          <p:cNvSpPr>
            <a:spLocks noGrp="1"/>
          </p:cNvSpPr>
          <p:nvPr>
            <p:ph type="pic" idx="2"/>
          </p:nvPr>
        </p:nvSpPr>
        <p:spPr>
          <a:xfrm>
            <a:off x="304061" y="1312844"/>
            <a:ext cx="2746200" cy="1841700"/>
          </a:xfrm>
          <a:prstGeom prst="rect">
            <a:avLst/>
          </a:prstGeom>
          <a:noFill/>
          <a:ln w="19050" cap="flat" cmpd="sng">
            <a:solidFill>
              <a:schemeClr val="dk1"/>
            </a:solidFill>
            <a:prstDash val="solid"/>
            <a:round/>
            <a:headEnd type="none" w="sm" len="sm"/>
            <a:tailEnd type="none" w="sm" len="sm"/>
          </a:ln>
        </p:spPr>
      </p:sp>
      <p:sp>
        <p:nvSpPr>
          <p:cNvPr id="433" name="Google Shape;433;p38"/>
          <p:cNvSpPr txBox="1">
            <a:spLocks noGrp="1"/>
          </p:cNvSpPr>
          <p:nvPr>
            <p:ph type="subTitle" idx="3"/>
          </p:nvPr>
        </p:nvSpPr>
        <p:spPr>
          <a:xfrm>
            <a:off x="3084123" y="3142997"/>
            <a:ext cx="2723100" cy="544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4" name="Google Shape;434;p38"/>
          <p:cNvSpPr txBox="1">
            <a:spLocks noGrp="1"/>
          </p:cNvSpPr>
          <p:nvPr>
            <p:ph type="body" idx="4"/>
          </p:nvPr>
        </p:nvSpPr>
        <p:spPr>
          <a:xfrm>
            <a:off x="328334" y="3743030"/>
            <a:ext cx="2697000" cy="1095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35" name="Google Shape;435;p38"/>
          <p:cNvSpPr txBox="1">
            <a:spLocks noGrp="1"/>
          </p:cNvSpPr>
          <p:nvPr>
            <p:ph type="body" idx="5"/>
          </p:nvPr>
        </p:nvSpPr>
        <p:spPr>
          <a:xfrm>
            <a:off x="3087016" y="3743030"/>
            <a:ext cx="2697000" cy="1095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36" name="Google Shape;436;p38"/>
          <p:cNvSpPr/>
          <p:nvPr/>
        </p:nvSpPr>
        <p:spPr>
          <a:xfrm>
            <a:off x="3061014" y="808877"/>
            <a:ext cx="1136400" cy="503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37" name="Google Shape;437;p38"/>
          <p:cNvSpPr>
            <a:spLocks noGrp="1"/>
          </p:cNvSpPr>
          <p:nvPr>
            <p:ph type="pic" idx="6"/>
          </p:nvPr>
        </p:nvSpPr>
        <p:spPr>
          <a:xfrm>
            <a:off x="3062545" y="1312844"/>
            <a:ext cx="2746200" cy="1841700"/>
          </a:xfrm>
          <a:prstGeom prst="rect">
            <a:avLst/>
          </a:prstGeom>
          <a:noFill/>
          <a:ln w="19050" cap="flat" cmpd="sng">
            <a:solidFill>
              <a:schemeClr val="dk1"/>
            </a:solidFill>
            <a:prstDash val="solid"/>
            <a:round/>
            <a:headEnd type="none" w="sm" len="sm"/>
            <a:tailEnd type="none" w="sm" len="sm"/>
          </a:ln>
        </p:spPr>
      </p:sp>
      <p:sp>
        <p:nvSpPr>
          <p:cNvPr id="438" name="Google Shape;438;p38"/>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39" name="Google Shape;439;p38"/>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440" name="Google Shape;440;p38"/>
          <p:cNvSpPr/>
          <p:nvPr/>
        </p:nvSpPr>
        <p:spPr>
          <a:xfrm>
            <a:off x="5811189" y="3164228"/>
            <a:ext cx="2757300" cy="1683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41" name="Google Shape;441;p38"/>
          <p:cNvSpPr txBox="1">
            <a:spLocks noGrp="1"/>
          </p:cNvSpPr>
          <p:nvPr>
            <p:ph type="subTitle" idx="7"/>
          </p:nvPr>
        </p:nvSpPr>
        <p:spPr>
          <a:xfrm>
            <a:off x="5841423" y="3142997"/>
            <a:ext cx="2723100" cy="544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38"/>
          <p:cNvSpPr txBox="1">
            <a:spLocks noGrp="1"/>
          </p:cNvSpPr>
          <p:nvPr>
            <p:ph type="body" idx="8"/>
          </p:nvPr>
        </p:nvSpPr>
        <p:spPr>
          <a:xfrm>
            <a:off x="5844316" y="3743030"/>
            <a:ext cx="2697000" cy="1095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43" name="Google Shape;443;p38"/>
          <p:cNvSpPr>
            <a:spLocks noGrp="1"/>
          </p:cNvSpPr>
          <p:nvPr>
            <p:ph type="pic" idx="9"/>
          </p:nvPr>
        </p:nvSpPr>
        <p:spPr>
          <a:xfrm>
            <a:off x="5819845" y="1312844"/>
            <a:ext cx="2746200" cy="18417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only">
  <p:cSld name="CUSTOM_18">
    <p:spTree>
      <p:nvGrpSpPr>
        <p:cNvPr id="1" name="Shape 444"/>
        <p:cNvGrpSpPr/>
        <p:nvPr/>
      </p:nvGrpSpPr>
      <p:grpSpPr>
        <a:xfrm>
          <a:off x="0" y="0"/>
          <a:ext cx="0" cy="0"/>
          <a:chOff x="0" y="0"/>
          <a:chExt cx="0" cy="0"/>
        </a:xfrm>
      </p:grpSpPr>
      <p:sp>
        <p:nvSpPr>
          <p:cNvPr id="445" name="Google Shape;445;p39"/>
          <p:cNvSpPr>
            <a:spLocks noGrp="1"/>
          </p:cNvSpPr>
          <p:nvPr>
            <p:ph type="pic" idx="2"/>
          </p:nvPr>
        </p:nvSpPr>
        <p:spPr>
          <a:xfrm>
            <a:off x="317500" y="1104900"/>
            <a:ext cx="8521800" cy="3733800"/>
          </a:xfrm>
          <a:prstGeom prst="rect">
            <a:avLst/>
          </a:prstGeom>
          <a:noFill/>
          <a:ln w="19050" cap="flat" cmpd="sng">
            <a:solidFill>
              <a:schemeClr val="dk1"/>
            </a:solidFill>
            <a:prstDash val="solid"/>
            <a:round/>
            <a:headEnd type="none" w="sm" len="sm"/>
            <a:tailEnd type="none" w="sm" len="sm"/>
          </a:ln>
        </p:spPr>
      </p:sp>
      <p:sp>
        <p:nvSpPr>
          <p:cNvPr id="446" name="Google Shape;446;p39"/>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47" name="Google Shape;447;p39"/>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grid">
  <p:cSld name="CUSTOM_19">
    <p:spTree>
      <p:nvGrpSpPr>
        <p:cNvPr id="1" name="Shape 448"/>
        <p:cNvGrpSpPr/>
        <p:nvPr/>
      </p:nvGrpSpPr>
      <p:grpSpPr>
        <a:xfrm>
          <a:off x="0" y="0"/>
          <a:ext cx="0" cy="0"/>
          <a:chOff x="0" y="0"/>
          <a:chExt cx="0" cy="0"/>
        </a:xfrm>
      </p:grpSpPr>
      <p:sp>
        <p:nvSpPr>
          <p:cNvPr id="449" name="Google Shape;449;p40"/>
          <p:cNvSpPr>
            <a:spLocks noGrp="1"/>
          </p:cNvSpPr>
          <p:nvPr>
            <p:ph type="pic" idx="2"/>
          </p:nvPr>
        </p:nvSpPr>
        <p:spPr>
          <a:xfrm>
            <a:off x="340412" y="3044150"/>
            <a:ext cx="2087400" cy="1769100"/>
          </a:xfrm>
          <a:prstGeom prst="rect">
            <a:avLst/>
          </a:prstGeom>
          <a:noFill/>
          <a:ln w="19050" cap="flat" cmpd="sng">
            <a:solidFill>
              <a:schemeClr val="dk1"/>
            </a:solidFill>
            <a:prstDash val="solid"/>
            <a:round/>
            <a:headEnd type="none" w="sm" len="sm"/>
            <a:tailEnd type="none" w="sm" len="sm"/>
          </a:ln>
        </p:spPr>
      </p:sp>
      <p:sp>
        <p:nvSpPr>
          <p:cNvPr id="450" name="Google Shape;450;p40"/>
          <p:cNvSpPr>
            <a:spLocks noGrp="1"/>
          </p:cNvSpPr>
          <p:nvPr>
            <p:ph type="pic" idx="3"/>
          </p:nvPr>
        </p:nvSpPr>
        <p:spPr>
          <a:xfrm>
            <a:off x="5649300" y="3044303"/>
            <a:ext cx="1190100" cy="1769100"/>
          </a:xfrm>
          <a:prstGeom prst="rect">
            <a:avLst/>
          </a:prstGeom>
          <a:noFill/>
          <a:ln w="19050" cap="flat" cmpd="sng">
            <a:solidFill>
              <a:schemeClr val="dk1"/>
            </a:solidFill>
            <a:prstDash val="solid"/>
            <a:round/>
            <a:headEnd type="none" w="sm" len="sm"/>
            <a:tailEnd type="none" w="sm" len="sm"/>
          </a:ln>
        </p:spPr>
      </p:sp>
      <p:sp>
        <p:nvSpPr>
          <p:cNvPr id="451" name="Google Shape;451;p40"/>
          <p:cNvSpPr>
            <a:spLocks noGrp="1"/>
          </p:cNvSpPr>
          <p:nvPr>
            <p:ph type="pic" idx="4"/>
          </p:nvPr>
        </p:nvSpPr>
        <p:spPr>
          <a:xfrm>
            <a:off x="340400" y="1690778"/>
            <a:ext cx="1416300" cy="1338000"/>
          </a:xfrm>
          <a:prstGeom prst="rect">
            <a:avLst/>
          </a:prstGeom>
          <a:noFill/>
          <a:ln w="19050" cap="flat" cmpd="sng">
            <a:solidFill>
              <a:schemeClr val="dk1"/>
            </a:solidFill>
            <a:prstDash val="solid"/>
            <a:round/>
            <a:headEnd type="none" w="sm" len="sm"/>
            <a:tailEnd type="none" w="sm" len="sm"/>
          </a:ln>
        </p:spPr>
      </p:sp>
      <p:sp>
        <p:nvSpPr>
          <p:cNvPr id="452" name="Google Shape;452;p40"/>
          <p:cNvSpPr>
            <a:spLocks noGrp="1"/>
          </p:cNvSpPr>
          <p:nvPr>
            <p:ph type="pic" idx="5"/>
          </p:nvPr>
        </p:nvSpPr>
        <p:spPr>
          <a:xfrm>
            <a:off x="2443047" y="3044052"/>
            <a:ext cx="1190100" cy="1322700"/>
          </a:xfrm>
          <a:prstGeom prst="rect">
            <a:avLst/>
          </a:prstGeom>
          <a:noFill/>
          <a:ln w="19050" cap="flat" cmpd="sng">
            <a:solidFill>
              <a:schemeClr val="dk1"/>
            </a:solidFill>
            <a:prstDash val="solid"/>
            <a:round/>
            <a:headEnd type="none" w="sm" len="sm"/>
            <a:tailEnd type="none" w="sm" len="sm"/>
          </a:ln>
        </p:spPr>
      </p:sp>
      <p:sp>
        <p:nvSpPr>
          <p:cNvPr id="453" name="Google Shape;453;p40"/>
          <p:cNvSpPr>
            <a:spLocks noGrp="1"/>
          </p:cNvSpPr>
          <p:nvPr>
            <p:ph type="pic" idx="6"/>
          </p:nvPr>
        </p:nvSpPr>
        <p:spPr>
          <a:xfrm>
            <a:off x="3648504" y="3044048"/>
            <a:ext cx="1991100" cy="1769100"/>
          </a:xfrm>
          <a:prstGeom prst="rect">
            <a:avLst/>
          </a:prstGeom>
          <a:noFill/>
          <a:ln w="19050" cap="flat" cmpd="sng">
            <a:solidFill>
              <a:schemeClr val="dk1"/>
            </a:solidFill>
            <a:prstDash val="solid"/>
            <a:round/>
            <a:headEnd type="none" w="sm" len="sm"/>
            <a:tailEnd type="none" w="sm" len="sm"/>
          </a:ln>
        </p:spPr>
      </p:sp>
      <p:sp>
        <p:nvSpPr>
          <p:cNvPr id="454" name="Google Shape;454;p40"/>
          <p:cNvSpPr>
            <a:spLocks noGrp="1"/>
          </p:cNvSpPr>
          <p:nvPr>
            <p:ph type="pic" idx="7"/>
          </p:nvPr>
        </p:nvSpPr>
        <p:spPr>
          <a:xfrm>
            <a:off x="1767376" y="1263050"/>
            <a:ext cx="1881300" cy="1769100"/>
          </a:xfrm>
          <a:prstGeom prst="rect">
            <a:avLst/>
          </a:prstGeom>
          <a:noFill/>
          <a:ln w="19050" cap="flat" cmpd="sng">
            <a:solidFill>
              <a:schemeClr val="dk1"/>
            </a:solidFill>
            <a:prstDash val="solid"/>
            <a:round/>
            <a:headEnd type="none" w="sm" len="sm"/>
            <a:tailEnd type="none" w="sm" len="sm"/>
          </a:ln>
        </p:spPr>
      </p:sp>
      <p:sp>
        <p:nvSpPr>
          <p:cNvPr id="455" name="Google Shape;455;p40"/>
          <p:cNvSpPr>
            <a:spLocks noGrp="1"/>
          </p:cNvSpPr>
          <p:nvPr>
            <p:ph type="pic" idx="8"/>
          </p:nvPr>
        </p:nvSpPr>
        <p:spPr>
          <a:xfrm>
            <a:off x="3648523" y="1263050"/>
            <a:ext cx="1592400" cy="1769100"/>
          </a:xfrm>
          <a:prstGeom prst="rect">
            <a:avLst/>
          </a:prstGeom>
          <a:noFill/>
          <a:ln w="19050" cap="flat" cmpd="sng">
            <a:solidFill>
              <a:schemeClr val="dk1"/>
            </a:solidFill>
            <a:prstDash val="solid"/>
            <a:round/>
            <a:headEnd type="none" w="sm" len="sm"/>
            <a:tailEnd type="none" w="sm" len="sm"/>
          </a:ln>
        </p:spPr>
      </p:sp>
      <p:sp>
        <p:nvSpPr>
          <p:cNvPr id="456" name="Google Shape;456;p40"/>
          <p:cNvSpPr>
            <a:spLocks noGrp="1"/>
          </p:cNvSpPr>
          <p:nvPr>
            <p:ph type="pic" idx="9"/>
          </p:nvPr>
        </p:nvSpPr>
        <p:spPr>
          <a:xfrm>
            <a:off x="5240654" y="1263050"/>
            <a:ext cx="1598700" cy="1769100"/>
          </a:xfrm>
          <a:prstGeom prst="rect">
            <a:avLst/>
          </a:prstGeom>
          <a:noFill/>
          <a:ln w="19050" cap="flat" cmpd="sng">
            <a:solidFill>
              <a:schemeClr val="dk1"/>
            </a:solidFill>
            <a:prstDash val="solid"/>
            <a:round/>
            <a:headEnd type="none" w="sm" len="sm"/>
            <a:tailEnd type="none" w="sm" len="sm"/>
          </a:ln>
        </p:spPr>
      </p:sp>
      <p:sp>
        <p:nvSpPr>
          <p:cNvPr id="457" name="Google Shape;457;p40"/>
          <p:cNvSpPr>
            <a:spLocks noGrp="1"/>
          </p:cNvSpPr>
          <p:nvPr>
            <p:ph type="pic" idx="13"/>
          </p:nvPr>
        </p:nvSpPr>
        <p:spPr>
          <a:xfrm>
            <a:off x="6860149" y="1263050"/>
            <a:ext cx="1962600" cy="3550200"/>
          </a:xfrm>
          <a:prstGeom prst="rect">
            <a:avLst/>
          </a:prstGeom>
          <a:noFill/>
          <a:ln w="19050" cap="flat" cmpd="sng">
            <a:solidFill>
              <a:schemeClr val="dk1"/>
            </a:solidFill>
            <a:prstDash val="solid"/>
            <a:round/>
            <a:headEnd type="none" w="sm" len="sm"/>
            <a:tailEnd type="none" w="sm" len="sm"/>
          </a:ln>
        </p:spPr>
      </p:sp>
      <p:sp>
        <p:nvSpPr>
          <p:cNvPr id="458" name="Google Shape;458;p40"/>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59" name="Google Shape;459;p40"/>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460" name="Google Shape;460;p40"/>
          <p:cNvSpPr/>
          <p:nvPr/>
        </p:nvSpPr>
        <p:spPr>
          <a:xfrm>
            <a:off x="298300" y="301050"/>
            <a:ext cx="55851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61" name="Google Shape;461;p40"/>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CUSTOM">
    <p:spTree>
      <p:nvGrpSpPr>
        <p:cNvPr id="1" name="Shape 44"/>
        <p:cNvGrpSpPr/>
        <p:nvPr/>
      </p:nvGrpSpPr>
      <p:grpSpPr>
        <a:xfrm>
          <a:off x="0" y="0"/>
          <a:ext cx="0" cy="0"/>
          <a:chOff x="0" y="0"/>
          <a:chExt cx="0" cy="0"/>
        </a:xfrm>
      </p:grpSpPr>
      <p:sp>
        <p:nvSpPr>
          <p:cNvPr id="45" name="Google Shape;45;p5"/>
          <p:cNvSpPr/>
          <p:nvPr/>
        </p:nvSpPr>
        <p:spPr>
          <a:xfrm>
            <a:off x="3523325" y="2195625"/>
            <a:ext cx="4990200" cy="2385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6" name="Google Shape;46;p5"/>
          <p:cNvSpPr/>
          <p:nvPr/>
        </p:nvSpPr>
        <p:spPr>
          <a:xfrm>
            <a:off x="1420210" y="2202200"/>
            <a:ext cx="2101800" cy="5433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7" name="Google Shape;47;p5"/>
          <p:cNvSpPr/>
          <p:nvPr/>
        </p:nvSpPr>
        <p:spPr>
          <a:xfrm>
            <a:off x="378750" y="562250"/>
            <a:ext cx="3146100" cy="1639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48" name="Google Shape;48;p5"/>
          <p:cNvSpPr txBox="1">
            <a:spLocks noGrp="1"/>
          </p:cNvSpPr>
          <p:nvPr>
            <p:ph type="title"/>
          </p:nvPr>
        </p:nvSpPr>
        <p:spPr>
          <a:xfrm>
            <a:off x="378750" y="562250"/>
            <a:ext cx="3146100" cy="1639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49" name="Google Shape;49;p5"/>
          <p:cNvSpPr/>
          <p:nvPr/>
        </p:nvSpPr>
        <p:spPr>
          <a:xfrm>
            <a:off x="3523323" y="1654202"/>
            <a:ext cx="528900" cy="543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50" name="Google Shape;50;p5"/>
          <p:cNvSpPr txBox="1">
            <a:spLocks noGrp="1"/>
          </p:cNvSpPr>
          <p:nvPr>
            <p:ph type="body" idx="1"/>
          </p:nvPr>
        </p:nvSpPr>
        <p:spPr>
          <a:xfrm>
            <a:off x="3623075" y="2300000"/>
            <a:ext cx="4790700" cy="218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1" name="Google Shape;51;p5"/>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52" name="Google Shape;52;p5"/>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ptions 2 Overview">
  <p:cSld name="TITLE_3_1_1_1">
    <p:spTree>
      <p:nvGrpSpPr>
        <p:cNvPr id="1" name="Shape 53"/>
        <p:cNvGrpSpPr/>
        <p:nvPr/>
      </p:nvGrpSpPr>
      <p:grpSpPr>
        <a:xfrm>
          <a:off x="0" y="0"/>
          <a:ext cx="0" cy="0"/>
          <a:chOff x="0" y="0"/>
          <a:chExt cx="0" cy="0"/>
        </a:xfrm>
      </p:grpSpPr>
      <p:sp>
        <p:nvSpPr>
          <p:cNvPr id="54" name="Google Shape;54;p6"/>
          <p:cNvSpPr>
            <a:spLocks noGrp="1"/>
          </p:cNvSpPr>
          <p:nvPr>
            <p:ph type="pic" idx="2"/>
          </p:nvPr>
        </p:nvSpPr>
        <p:spPr>
          <a:xfrm>
            <a:off x="3793600" y="2297107"/>
            <a:ext cx="1569000" cy="1625400"/>
          </a:xfrm>
          <a:prstGeom prst="rect">
            <a:avLst/>
          </a:prstGeom>
          <a:noFill/>
          <a:ln w="19050" cap="flat" cmpd="sng">
            <a:solidFill>
              <a:schemeClr val="dk1"/>
            </a:solidFill>
            <a:prstDash val="solid"/>
            <a:round/>
            <a:headEnd type="none" w="sm" len="sm"/>
            <a:tailEnd type="none" w="sm" len="sm"/>
          </a:ln>
        </p:spPr>
      </p:sp>
      <p:sp>
        <p:nvSpPr>
          <p:cNvPr id="55" name="Google Shape;55;p6"/>
          <p:cNvSpPr>
            <a:spLocks noGrp="1"/>
          </p:cNvSpPr>
          <p:nvPr>
            <p:ph type="pic" idx="3"/>
          </p:nvPr>
        </p:nvSpPr>
        <p:spPr>
          <a:xfrm>
            <a:off x="663400" y="2297107"/>
            <a:ext cx="3128100" cy="2174100"/>
          </a:xfrm>
          <a:prstGeom prst="rect">
            <a:avLst/>
          </a:prstGeom>
          <a:noFill/>
          <a:ln w="19050" cap="flat" cmpd="sng">
            <a:solidFill>
              <a:schemeClr val="dk1"/>
            </a:solidFill>
            <a:prstDash val="solid"/>
            <a:round/>
            <a:headEnd type="none" w="sm" len="sm"/>
            <a:tailEnd type="none" w="sm" len="sm"/>
          </a:ln>
        </p:spPr>
      </p:sp>
      <p:sp>
        <p:nvSpPr>
          <p:cNvPr id="56" name="Google Shape;56;p6"/>
          <p:cNvSpPr/>
          <p:nvPr/>
        </p:nvSpPr>
        <p:spPr>
          <a:xfrm>
            <a:off x="1689800" y="660200"/>
            <a:ext cx="4711200" cy="16398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57" name="Google Shape;57;p6"/>
          <p:cNvSpPr/>
          <p:nvPr/>
        </p:nvSpPr>
        <p:spPr>
          <a:xfrm>
            <a:off x="1160900" y="1757477"/>
            <a:ext cx="528900" cy="543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58" name="Google Shape;58;p6"/>
          <p:cNvSpPr txBox="1">
            <a:spLocks noGrp="1"/>
          </p:cNvSpPr>
          <p:nvPr>
            <p:ph type="title"/>
          </p:nvPr>
        </p:nvSpPr>
        <p:spPr>
          <a:xfrm>
            <a:off x="1721834" y="727054"/>
            <a:ext cx="4648800" cy="17337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6"/>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60" name="Google Shape;60;p6"/>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tions Overview (5)">
  <p:cSld name="TITLE_3_1_1_1_1">
    <p:spTree>
      <p:nvGrpSpPr>
        <p:cNvPr id="1" name="Shape 61"/>
        <p:cNvGrpSpPr/>
        <p:nvPr/>
      </p:nvGrpSpPr>
      <p:grpSpPr>
        <a:xfrm>
          <a:off x="0" y="0"/>
          <a:ext cx="0" cy="0"/>
          <a:chOff x="0" y="0"/>
          <a:chExt cx="0" cy="0"/>
        </a:xfrm>
      </p:grpSpPr>
      <p:sp>
        <p:nvSpPr>
          <p:cNvPr id="62" name="Google Shape;62;p7"/>
          <p:cNvSpPr/>
          <p:nvPr/>
        </p:nvSpPr>
        <p:spPr>
          <a:xfrm>
            <a:off x="298300" y="1431975"/>
            <a:ext cx="1713600" cy="18903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63" name="Google Shape;63;p7"/>
          <p:cNvSpPr/>
          <p:nvPr/>
        </p:nvSpPr>
        <p:spPr>
          <a:xfrm>
            <a:off x="5431665" y="1431975"/>
            <a:ext cx="1713600" cy="18903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64" name="Google Shape;64;p7"/>
          <p:cNvSpPr/>
          <p:nvPr/>
        </p:nvSpPr>
        <p:spPr>
          <a:xfrm>
            <a:off x="7137667" y="1431975"/>
            <a:ext cx="1713600" cy="18903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65" name="Google Shape;65;p7"/>
          <p:cNvSpPr/>
          <p:nvPr/>
        </p:nvSpPr>
        <p:spPr>
          <a:xfrm>
            <a:off x="2011981" y="1431975"/>
            <a:ext cx="1713600" cy="1890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66" name="Google Shape;66;p7"/>
          <p:cNvSpPr/>
          <p:nvPr/>
        </p:nvSpPr>
        <p:spPr>
          <a:xfrm>
            <a:off x="3717983" y="1431975"/>
            <a:ext cx="1713600" cy="1890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67" name="Google Shape;67;p7"/>
          <p:cNvSpPr txBox="1">
            <a:spLocks noGrp="1"/>
          </p:cNvSpPr>
          <p:nvPr>
            <p:ph type="body" idx="1"/>
          </p:nvPr>
        </p:nvSpPr>
        <p:spPr>
          <a:xfrm>
            <a:off x="310891" y="1431975"/>
            <a:ext cx="1688400" cy="1890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68" name="Google Shape;68;p7"/>
          <p:cNvSpPr txBox="1">
            <a:spLocks noGrp="1"/>
          </p:cNvSpPr>
          <p:nvPr>
            <p:ph type="body" idx="2"/>
          </p:nvPr>
        </p:nvSpPr>
        <p:spPr>
          <a:xfrm>
            <a:off x="5444268" y="1431975"/>
            <a:ext cx="1688400" cy="1890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69" name="Google Shape;69;p7"/>
          <p:cNvSpPr txBox="1">
            <a:spLocks noGrp="1"/>
          </p:cNvSpPr>
          <p:nvPr>
            <p:ph type="body" idx="3"/>
          </p:nvPr>
        </p:nvSpPr>
        <p:spPr>
          <a:xfrm>
            <a:off x="7105524" y="1431975"/>
            <a:ext cx="1688400" cy="1890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70" name="Google Shape;70;p7"/>
          <p:cNvSpPr txBox="1">
            <a:spLocks noGrp="1"/>
          </p:cNvSpPr>
          <p:nvPr>
            <p:ph type="body" idx="4"/>
          </p:nvPr>
        </p:nvSpPr>
        <p:spPr>
          <a:xfrm>
            <a:off x="2037027" y="1431975"/>
            <a:ext cx="1688400" cy="1890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71" name="Google Shape;71;p7"/>
          <p:cNvSpPr txBox="1">
            <a:spLocks noGrp="1"/>
          </p:cNvSpPr>
          <p:nvPr>
            <p:ph type="body" idx="5"/>
          </p:nvPr>
        </p:nvSpPr>
        <p:spPr>
          <a:xfrm>
            <a:off x="3727958" y="1431975"/>
            <a:ext cx="1688400" cy="1890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72" name="Google Shape;72;p7"/>
          <p:cNvSpPr>
            <a:spLocks noGrp="1"/>
          </p:cNvSpPr>
          <p:nvPr>
            <p:ph type="pic" idx="6"/>
          </p:nvPr>
        </p:nvSpPr>
        <p:spPr>
          <a:xfrm>
            <a:off x="7137800" y="3322275"/>
            <a:ext cx="1713600" cy="1510200"/>
          </a:xfrm>
          <a:prstGeom prst="rect">
            <a:avLst/>
          </a:prstGeom>
          <a:noFill/>
          <a:ln w="19050" cap="flat" cmpd="sng">
            <a:solidFill>
              <a:schemeClr val="dk1"/>
            </a:solidFill>
            <a:prstDash val="solid"/>
            <a:round/>
            <a:headEnd type="none" w="sm" len="sm"/>
            <a:tailEnd type="none" w="sm" len="sm"/>
          </a:ln>
        </p:spPr>
      </p:sp>
      <p:sp>
        <p:nvSpPr>
          <p:cNvPr id="73" name="Google Shape;73;p7"/>
          <p:cNvSpPr>
            <a:spLocks noGrp="1"/>
          </p:cNvSpPr>
          <p:nvPr>
            <p:ph type="pic" idx="7"/>
          </p:nvPr>
        </p:nvSpPr>
        <p:spPr>
          <a:xfrm>
            <a:off x="5427747" y="3322276"/>
            <a:ext cx="1708200" cy="1510200"/>
          </a:xfrm>
          <a:prstGeom prst="rect">
            <a:avLst/>
          </a:prstGeom>
          <a:noFill/>
          <a:ln w="19050" cap="flat" cmpd="sng">
            <a:solidFill>
              <a:schemeClr val="dk1"/>
            </a:solidFill>
            <a:prstDash val="solid"/>
            <a:round/>
            <a:headEnd type="none" w="sm" len="sm"/>
            <a:tailEnd type="none" w="sm" len="sm"/>
          </a:ln>
        </p:spPr>
      </p:sp>
      <p:sp>
        <p:nvSpPr>
          <p:cNvPr id="74" name="Google Shape;74;p7"/>
          <p:cNvSpPr>
            <a:spLocks noGrp="1"/>
          </p:cNvSpPr>
          <p:nvPr>
            <p:ph type="pic" idx="8"/>
          </p:nvPr>
        </p:nvSpPr>
        <p:spPr>
          <a:xfrm>
            <a:off x="3723042" y="3322276"/>
            <a:ext cx="1708200" cy="1510200"/>
          </a:xfrm>
          <a:prstGeom prst="rect">
            <a:avLst/>
          </a:prstGeom>
          <a:noFill/>
          <a:ln w="19050" cap="flat" cmpd="sng">
            <a:solidFill>
              <a:schemeClr val="dk1"/>
            </a:solidFill>
            <a:prstDash val="solid"/>
            <a:round/>
            <a:headEnd type="none" w="sm" len="sm"/>
            <a:tailEnd type="none" w="sm" len="sm"/>
          </a:ln>
        </p:spPr>
      </p:sp>
      <p:sp>
        <p:nvSpPr>
          <p:cNvPr id="75" name="Google Shape;75;p7"/>
          <p:cNvSpPr>
            <a:spLocks noGrp="1"/>
          </p:cNvSpPr>
          <p:nvPr>
            <p:ph type="pic" idx="9"/>
          </p:nvPr>
        </p:nvSpPr>
        <p:spPr>
          <a:xfrm>
            <a:off x="2011891" y="3322275"/>
            <a:ext cx="1728000" cy="1510200"/>
          </a:xfrm>
          <a:prstGeom prst="rect">
            <a:avLst/>
          </a:prstGeom>
          <a:noFill/>
          <a:ln w="19050" cap="flat" cmpd="sng">
            <a:solidFill>
              <a:schemeClr val="dk1"/>
            </a:solidFill>
            <a:prstDash val="solid"/>
            <a:round/>
            <a:headEnd type="none" w="sm" len="sm"/>
            <a:tailEnd type="none" w="sm" len="sm"/>
          </a:ln>
        </p:spPr>
      </p:sp>
      <p:sp>
        <p:nvSpPr>
          <p:cNvPr id="76" name="Google Shape;76;p7"/>
          <p:cNvSpPr>
            <a:spLocks noGrp="1"/>
          </p:cNvSpPr>
          <p:nvPr>
            <p:ph type="pic" idx="13"/>
          </p:nvPr>
        </p:nvSpPr>
        <p:spPr>
          <a:xfrm>
            <a:off x="298300" y="3322275"/>
            <a:ext cx="1716000" cy="1510200"/>
          </a:xfrm>
          <a:prstGeom prst="rect">
            <a:avLst/>
          </a:prstGeom>
          <a:noFill/>
          <a:ln w="19050" cap="flat" cmpd="sng">
            <a:solidFill>
              <a:schemeClr val="dk1"/>
            </a:solidFill>
            <a:prstDash val="solid"/>
            <a:round/>
            <a:headEnd type="none" w="sm" len="sm"/>
            <a:tailEnd type="none" w="sm" len="sm"/>
          </a:ln>
        </p:spPr>
      </p:sp>
      <p:sp>
        <p:nvSpPr>
          <p:cNvPr id="77" name="Google Shape;77;p7"/>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78" name="Google Shape;78;p7"/>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79" name="Google Shape;79;p7"/>
          <p:cNvSpPr/>
          <p:nvPr/>
        </p:nvSpPr>
        <p:spPr>
          <a:xfrm>
            <a:off x="298300" y="301050"/>
            <a:ext cx="4020300" cy="606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80" name="Google Shape;80;p7"/>
          <p:cNvSpPr txBox="1">
            <a:spLocks noGrp="1"/>
          </p:cNvSpPr>
          <p:nvPr>
            <p:ph type="title"/>
          </p:nvPr>
        </p:nvSpPr>
        <p:spPr>
          <a:xfrm>
            <a:off x="279178" y="338025"/>
            <a:ext cx="40395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resentation Goal">
  <p:cSld name="TITLE_3_1_1_1_1_1">
    <p:spTree>
      <p:nvGrpSpPr>
        <p:cNvPr id="1" name="Shape 81"/>
        <p:cNvGrpSpPr/>
        <p:nvPr/>
      </p:nvGrpSpPr>
      <p:grpSpPr>
        <a:xfrm>
          <a:off x="0" y="0"/>
          <a:ext cx="0" cy="0"/>
          <a:chOff x="0" y="0"/>
          <a:chExt cx="0" cy="0"/>
        </a:xfrm>
      </p:grpSpPr>
      <p:sp>
        <p:nvSpPr>
          <p:cNvPr id="82" name="Google Shape;82;p8"/>
          <p:cNvSpPr/>
          <p:nvPr/>
        </p:nvSpPr>
        <p:spPr>
          <a:xfrm>
            <a:off x="298312" y="301050"/>
            <a:ext cx="5646900" cy="53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83" name="Google Shape;83;p8"/>
          <p:cNvSpPr txBox="1">
            <a:spLocks noGrp="1"/>
          </p:cNvSpPr>
          <p:nvPr>
            <p:ph type="title"/>
          </p:nvPr>
        </p:nvSpPr>
        <p:spPr>
          <a:xfrm>
            <a:off x="279185" y="31227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4" name="Google Shape;84;p8"/>
          <p:cNvSpPr/>
          <p:nvPr/>
        </p:nvSpPr>
        <p:spPr>
          <a:xfrm>
            <a:off x="4463246" y="3362570"/>
            <a:ext cx="1190400" cy="9768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85" name="Google Shape;85;p8"/>
          <p:cNvSpPr/>
          <p:nvPr/>
        </p:nvSpPr>
        <p:spPr>
          <a:xfrm>
            <a:off x="5653655" y="3362561"/>
            <a:ext cx="487500" cy="478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86" name="Google Shape;86;p8"/>
          <p:cNvSpPr/>
          <p:nvPr/>
        </p:nvSpPr>
        <p:spPr>
          <a:xfrm>
            <a:off x="4463250" y="1056975"/>
            <a:ext cx="4371300" cy="2305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87" name="Google Shape;87;p8"/>
          <p:cNvSpPr txBox="1">
            <a:spLocks noGrp="1"/>
          </p:cNvSpPr>
          <p:nvPr>
            <p:ph type="subTitle" idx="1"/>
          </p:nvPr>
        </p:nvSpPr>
        <p:spPr>
          <a:xfrm>
            <a:off x="4481951" y="1068225"/>
            <a:ext cx="4338600" cy="54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8"/>
          <p:cNvSpPr>
            <a:spLocks noGrp="1"/>
          </p:cNvSpPr>
          <p:nvPr>
            <p:ph type="pic" idx="2"/>
          </p:nvPr>
        </p:nvSpPr>
        <p:spPr>
          <a:xfrm>
            <a:off x="298300" y="1055350"/>
            <a:ext cx="4165800" cy="3783300"/>
          </a:xfrm>
          <a:prstGeom prst="rect">
            <a:avLst/>
          </a:prstGeom>
          <a:noFill/>
          <a:ln w="19050" cap="flat" cmpd="sng">
            <a:solidFill>
              <a:schemeClr val="dk1"/>
            </a:solidFill>
            <a:prstDash val="solid"/>
            <a:round/>
            <a:headEnd type="none" w="sm" len="sm"/>
            <a:tailEnd type="none" w="sm" len="sm"/>
          </a:ln>
        </p:spPr>
      </p:sp>
      <p:sp>
        <p:nvSpPr>
          <p:cNvPr id="89" name="Google Shape;89;p8"/>
          <p:cNvSpPr txBox="1">
            <a:spLocks noGrp="1"/>
          </p:cNvSpPr>
          <p:nvPr>
            <p:ph type="body" idx="3"/>
          </p:nvPr>
        </p:nvSpPr>
        <p:spPr>
          <a:xfrm>
            <a:off x="4484120" y="1667497"/>
            <a:ext cx="4338600" cy="1668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90" name="Google Shape;90;p8"/>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91" name="Google Shape;91;p8"/>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92" name="Google Shape;92;p8"/>
          <p:cNvSpPr/>
          <p:nvPr/>
        </p:nvSpPr>
        <p:spPr>
          <a:xfrm>
            <a:off x="298300" y="301050"/>
            <a:ext cx="5670900" cy="606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93" name="Google Shape;93;p8"/>
          <p:cNvSpPr txBox="1">
            <a:spLocks noGrp="1"/>
          </p:cNvSpPr>
          <p:nvPr>
            <p:ph type="title" idx="4"/>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tion Detailed Outline + Key Features">
  <p:cSld name="TITLE_3_1_1_1_1_1_1">
    <p:spTree>
      <p:nvGrpSpPr>
        <p:cNvPr id="1" name="Shape 94"/>
        <p:cNvGrpSpPr/>
        <p:nvPr/>
      </p:nvGrpSpPr>
      <p:grpSpPr>
        <a:xfrm>
          <a:off x="0" y="0"/>
          <a:ext cx="0" cy="0"/>
          <a:chOff x="0" y="0"/>
          <a:chExt cx="0" cy="0"/>
        </a:xfrm>
      </p:grpSpPr>
      <p:sp>
        <p:nvSpPr>
          <p:cNvPr id="95" name="Google Shape;95;p9"/>
          <p:cNvSpPr txBox="1">
            <a:spLocks noGrp="1"/>
          </p:cNvSpPr>
          <p:nvPr>
            <p:ph type="subTitle" idx="1"/>
          </p:nvPr>
        </p:nvSpPr>
        <p:spPr>
          <a:xfrm>
            <a:off x="6076827" y="986538"/>
            <a:ext cx="2515200" cy="3417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9"/>
          <p:cNvSpPr txBox="1">
            <a:spLocks noGrp="1"/>
          </p:cNvSpPr>
          <p:nvPr>
            <p:ph type="subTitle" idx="2"/>
          </p:nvPr>
        </p:nvSpPr>
        <p:spPr>
          <a:xfrm>
            <a:off x="194675" y="999467"/>
            <a:ext cx="972300" cy="3417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9"/>
          <p:cNvSpPr txBox="1">
            <a:spLocks noGrp="1"/>
          </p:cNvSpPr>
          <p:nvPr>
            <p:ph type="subTitle" idx="3"/>
          </p:nvPr>
        </p:nvSpPr>
        <p:spPr>
          <a:xfrm>
            <a:off x="1178298" y="999467"/>
            <a:ext cx="972300" cy="3417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9"/>
          <p:cNvSpPr txBox="1">
            <a:spLocks noGrp="1"/>
          </p:cNvSpPr>
          <p:nvPr>
            <p:ph type="subTitle" idx="4"/>
          </p:nvPr>
        </p:nvSpPr>
        <p:spPr>
          <a:xfrm>
            <a:off x="2161921" y="999467"/>
            <a:ext cx="972300" cy="3417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9"/>
          <p:cNvSpPr txBox="1">
            <a:spLocks noGrp="1"/>
          </p:cNvSpPr>
          <p:nvPr>
            <p:ph type="subTitle" idx="5"/>
          </p:nvPr>
        </p:nvSpPr>
        <p:spPr>
          <a:xfrm>
            <a:off x="3139107" y="999467"/>
            <a:ext cx="972300" cy="3417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9"/>
          <p:cNvSpPr txBox="1">
            <a:spLocks noGrp="1"/>
          </p:cNvSpPr>
          <p:nvPr>
            <p:ph type="subTitle" idx="6"/>
          </p:nvPr>
        </p:nvSpPr>
        <p:spPr>
          <a:xfrm>
            <a:off x="4108806" y="999467"/>
            <a:ext cx="972300" cy="3417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9"/>
          <p:cNvSpPr txBox="1">
            <a:spLocks noGrp="1"/>
          </p:cNvSpPr>
          <p:nvPr>
            <p:ph type="subTitle" idx="7"/>
          </p:nvPr>
        </p:nvSpPr>
        <p:spPr>
          <a:xfrm>
            <a:off x="5092429" y="999467"/>
            <a:ext cx="972300" cy="3417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9"/>
          <p:cNvSpPr/>
          <p:nvPr/>
        </p:nvSpPr>
        <p:spPr>
          <a:xfrm>
            <a:off x="298300" y="1301925"/>
            <a:ext cx="982800" cy="3530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03" name="Google Shape;103;p9"/>
          <p:cNvSpPr/>
          <p:nvPr/>
        </p:nvSpPr>
        <p:spPr>
          <a:xfrm>
            <a:off x="5197656" y="1301925"/>
            <a:ext cx="982800" cy="3530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04" name="Google Shape;104;p9"/>
          <p:cNvSpPr txBox="1">
            <a:spLocks noGrp="1"/>
          </p:cNvSpPr>
          <p:nvPr>
            <p:ph type="body" idx="8"/>
          </p:nvPr>
        </p:nvSpPr>
        <p:spPr>
          <a:xfrm>
            <a:off x="302687" y="1309508"/>
            <a:ext cx="965100" cy="3530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05" name="Google Shape;105;p9"/>
          <p:cNvSpPr txBox="1">
            <a:spLocks noGrp="1"/>
          </p:cNvSpPr>
          <p:nvPr>
            <p:ph type="body" idx="9"/>
          </p:nvPr>
        </p:nvSpPr>
        <p:spPr>
          <a:xfrm>
            <a:off x="5210863" y="1309508"/>
            <a:ext cx="965100" cy="3530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06" name="Google Shape;106;p9"/>
          <p:cNvSpPr/>
          <p:nvPr/>
        </p:nvSpPr>
        <p:spPr>
          <a:xfrm>
            <a:off x="3239217" y="1301925"/>
            <a:ext cx="982800" cy="3530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07" name="Google Shape;107;p9"/>
          <p:cNvSpPr txBox="1">
            <a:spLocks noGrp="1"/>
          </p:cNvSpPr>
          <p:nvPr>
            <p:ph type="body" idx="13"/>
          </p:nvPr>
        </p:nvSpPr>
        <p:spPr>
          <a:xfrm>
            <a:off x="3251210" y="1309508"/>
            <a:ext cx="965100" cy="3530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08" name="Google Shape;108;p9"/>
          <p:cNvSpPr/>
          <p:nvPr/>
        </p:nvSpPr>
        <p:spPr>
          <a:xfrm>
            <a:off x="4215083" y="1301925"/>
            <a:ext cx="982800" cy="35304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09" name="Google Shape;109;p9"/>
          <p:cNvSpPr txBox="1">
            <a:spLocks noGrp="1"/>
          </p:cNvSpPr>
          <p:nvPr>
            <p:ph type="body" idx="14"/>
          </p:nvPr>
        </p:nvSpPr>
        <p:spPr>
          <a:xfrm>
            <a:off x="4233736" y="1309508"/>
            <a:ext cx="965100" cy="3530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10" name="Google Shape;110;p9"/>
          <p:cNvSpPr/>
          <p:nvPr/>
        </p:nvSpPr>
        <p:spPr>
          <a:xfrm>
            <a:off x="1280779" y="1301925"/>
            <a:ext cx="982800" cy="35304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11" name="Google Shape;111;p9"/>
          <p:cNvSpPr txBox="1">
            <a:spLocks noGrp="1"/>
          </p:cNvSpPr>
          <p:nvPr>
            <p:ph type="body" idx="15"/>
          </p:nvPr>
        </p:nvSpPr>
        <p:spPr>
          <a:xfrm>
            <a:off x="1286147" y="1309508"/>
            <a:ext cx="965100" cy="3530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12" name="Google Shape;112;p9"/>
          <p:cNvSpPr/>
          <p:nvPr/>
        </p:nvSpPr>
        <p:spPr>
          <a:xfrm>
            <a:off x="2256692" y="1301925"/>
            <a:ext cx="982800" cy="35304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13" name="Google Shape;113;p9"/>
          <p:cNvSpPr txBox="1">
            <a:spLocks noGrp="1"/>
          </p:cNvSpPr>
          <p:nvPr>
            <p:ph type="body" idx="16"/>
          </p:nvPr>
        </p:nvSpPr>
        <p:spPr>
          <a:xfrm>
            <a:off x="2268684" y="1309508"/>
            <a:ext cx="965100" cy="3530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sz="800"/>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114" name="Google Shape;114;p9"/>
          <p:cNvSpPr/>
          <p:nvPr/>
        </p:nvSpPr>
        <p:spPr>
          <a:xfrm>
            <a:off x="6182130" y="1301927"/>
            <a:ext cx="2656500" cy="1376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15" name="Google Shape;115;p9"/>
          <p:cNvSpPr/>
          <p:nvPr/>
        </p:nvSpPr>
        <p:spPr>
          <a:xfrm>
            <a:off x="6182130" y="2680069"/>
            <a:ext cx="2656500" cy="1376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16" name="Google Shape;116;p9"/>
          <p:cNvSpPr txBox="1">
            <a:spLocks noGrp="1"/>
          </p:cNvSpPr>
          <p:nvPr>
            <p:ph type="subTitle" idx="17"/>
          </p:nvPr>
        </p:nvSpPr>
        <p:spPr>
          <a:xfrm>
            <a:off x="6164355" y="1264050"/>
            <a:ext cx="2472600" cy="5430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9"/>
          <p:cNvSpPr txBox="1">
            <a:spLocks noGrp="1"/>
          </p:cNvSpPr>
          <p:nvPr>
            <p:ph type="body" idx="18"/>
          </p:nvPr>
        </p:nvSpPr>
        <p:spPr>
          <a:xfrm>
            <a:off x="6160825" y="1743763"/>
            <a:ext cx="2686800" cy="1128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18" name="Google Shape;118;p9"/>
          <p:cNvSpPr txBox="1">
            <a:spLocks noGrp="1"/>
          </p:cNvSpPr>
          <p:nvPr>
            <p:ph type="subTitle" idx="19"/>
          </p:nvPr>
        </p:nvSpPr>
        <p:spPr>
          <a:xfrm>
            <a:off x="6164657" y="2640406"/>
            <a:ext cx="2686800" cy="5430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9"/>
          <p:cNvSpPr txBox="1">
            <a:spLocks noGrp="1"/>
          </p:cNvSpPr>
          <p:nvPr>
            <p:ph type="body" idx="20"/>
          </p:nvPr>
        </p:nvSpPr>
        <p:spPr>
          <a:xfrm>
            <a:off x="6160825" y="2978547"/>
            <a:ext cx="2686800" cy="1128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20" name="Google Shape;120;p9"/>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21" name="Google Shape;121;p9"/>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
        <p:nvSpPr>
          <p:cNvPr id="122" name="Google Shape;122;p9"/>
          <p:cNvSpPr/>
          <p:nvPr/>
        </p:nvSpPr>
        <p:spPr>
          <a:xfrm>
            <a:off x="298300" y="301050"/>
            <a:ext cx="56709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23" name="Google Shape;123;p9"/>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ravel Details">
  <p:cSld name="TITLE_3_1_1_1_1_1_1_1">
    <p:spTree>
      <p:nvGrpSpPr>
        <p:cNvPr id="1" name="Shape 124"/>
        <p:cNvGrpSpPr/>
        <p:nvPr/>
      </p:nvGrpSpPr>
      <p:grpSpPr>
        <a:xfrm>
          <a:off x="0" y="0"/>
          <a:ext cx="0" cy="0"/>
          <a:chOff x="0" y="0"/>
          <a:chExt cx="0" cy="0"/>
        </a:xfrm>
      </p:grpSpPr>
      <p:sp>
        <p:nvSpPr>
          <p:cNvPr id="125" name="Google Shape;125;p10"/>
          <p:cNvSpPr/>
          <p:nvPr/>
        </p:nvSpPr>
        <p:spPr>
          <a:xfrm>
            <a:off x="298300" y="301050"/>
            <a:ext cx="3534000" cy="6066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26" name="Google Shape;126;p10"/>
          <p:cNvSpPr txBox="1">
            <a:spLocks noGrp="1"/>
          </p:cNvSpPr>
          <p:nvPr>
            <p:ph type="title"/>
          </p:nvPr>
        </p:nvSpPr>
        <p:spPr>
          <a:xfrm>
            <a:off x="279178" y="338025"/>
            <a:ext cx="3537900" cy="6753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7" name="Google Shape;127;p10"/>
          <p:cNvSpPr>
            <a:spLocks noGrp="1"/>
          </p:cNvSpPr>
          <p:nvPr>
            <p:ph type="pic" idx="2"/>
          </p:nvPr>
        </p:nvSpPr>
        <p:spPr>
          <a:xfrm>
            <a:off x="3836145" y="1334531"/>
            <a:ext cx="1488300" cy="1557900"/>
          </a:xfrm>
          <a:prstGeom prst="rect">
            <a:avLst/>
          </a:prstGeom>
          <a:noFill/>
          <a:ln w="19050" cap="flat" cmpd="sng">
            <a:solidFill>
              <a:schemeClr val="dk1"/>
            </a:solidFill>
            <a:prstDash val="solid"/>
            <a:round/>
            <a:headEnd type="none" w="sm" len="sm"/>
            <a:tailEnd type="none" w="sm" len="sm"/>
          </a:ln>
        </p:spPr>
      </p:sp>
      <p:sp>
        <p:nvSpPr>
          <p:cNvPr id="128" name="Google Shape;128;p10"/>
          <p:cNvSpPr>
            <a:spLocks noGrp="1"/>
          </p:cNvSpPr>
          <p:nvPr>
            <p:ph type="pic" idx="3"/>
          </p:nvPr>
        </p:nvSpPr>
        <p:spPr>
          <a:xfrm>
            <a:off x="3836145" y="2892484"/>
            <a:ext cx="1488300" cy="1557900"/>
          </a:xfrm>
          <a:prstGeom prst="rect">
            <a:avLst/>
          </a:prstGeom>
          <a:noFill/>
          <a:ln w="19050" cap="flat" cmpd="sng">
            <a:solidFill>
              <a:schemeClr val="dk1"/>
            </a:solidFill>
            <a:prstDash val="solid"/>
            <a:round/>
            <a:headEnd type="none" w="sm" len="sm"/>
            <a:tailEnd type="none" w="sm" len="sm"/>
          </a:ln>
        </p:spPr>
      </p:sp>
      <p:sp>
        <p:nvSpPr>
          <p:cNvPr id="129" name="Google Shape;129;p10"/>
          <p:cNvSpPr/>
          <p:nvPr/>
        </p:nvSpPr>
        <p:spPr>
          <a:xfrm>
            <a:off x="5324404" y="2374069"/>
            <a:ext cx="2480100" cy="20862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30" name="Google Shape;130;p10"/>
          <p:cNvSpPr txBox="1">
            <a:spLocks noGrp="1"/>
          </p:cNvSpPr>
          <p:nvPr>
            <p:ph type="body" idx="1"/>
          </p:nvPr>
        </p:nvSpPr>
        <p:spPr>
          <a:xfrm>
            <a:off x="5321031" y="2388890"/>
            <a:ext cx="2480100" cy="2061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31" name="Google Shape;131;p10"/>
          <p:cNvSpPr/>
          <p:nvPr/>
        </p:nvSpPr>
        <p:spPr>
          <a:xfrm>
            <a:off x="5324434" y="790425"/>
            <a:ext cx="3021000" cy="15846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32" name="Google Shape;132;p10"/>
          <p:cNvSpPr/>
          <p:nvPr/>
        </p:nvSpPr>
        <p:spPr>
          <a:xfrm>
            <a:off x="842990" y="908254"/>
            <a:ext cx="2989200" cy="2589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33" name="Google Shape;133;p10"/>
          <p:cNvSpPr txBox="1">
            <a:spLocks noGrp="1"/>
          </p:cNvSpPr>
          <p:nvPr>
            <p:ph type="body" idx="4"/>
          </p:nvPr>
        </p:nvSpPr>
        <p:spPr>
          <a:xfrm>
            <a:off x="866096" y="1255168"/>
            <a:ext cx="2951100" cy="2226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34" name="Google Shape;134;p10"/>
          <p:cNvSpPr txBox="1">
            <a:spLocks noGrp="1"/>
          </p:cNvSpPr>
          <p:nvPr>
            <p:ph type="body" idx="5"/>
          </p:nvPr>
        </p:nvSpPr>
        <p:spPr>
          <a:xfrm>
            <a:off x="5321025" y="801853"/>
            <a:ext cx="3016500" cy="1584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35" name="Google Shape;135;p10"/>
          <p:cNvSpPr txBox="1">
            <a:spLocks noGrp="1"/>
          </p:cNvSpPr>
          <p:nvPr>
            <p:ph type="subTitle" idx="6"/>
          </p:nvPr>
        </p:nvSpPr>
        <p:spPr>
          <a:xfrm>
            <a:off x="854800" y="922100"/>
            <a:ext cx="2951100" cy="557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10"/>
          <p:cNvSpPr/>
          <p:nvPr/>
        </p:nvSpPr>
        <p:spPr>
          <a:xfrm>
            <a:off x="8345421" y="287925"/>
            <a:ext cx="489000" cy="5025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a:ea typeface="Lexend"/>
              <a:cs typeface="Lexend"/>
              <a:sym typeface="Lexend"/>
            </a:endParaRPr>
          </a:p>
        </p:txBody>
      </p:sp>
      <p:sp>
        <p:nvSpPr>
          <p:cNvPr id="137" name="Google Shape;137;p10"/>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nSpc>
                <a:spcPct val="80000"/>
              </a:lnSpc>
              <a:spcBef>
                <a:spcPts val="0"/>
              </a:spcBef>
              <a:spcAft>
                <a:spcPts val="0"/>
              </a:spcAft>
              <a:buClr>
                <a:schemeClr val="dk1"/>
              </a:buClr>
              <a:buSzPts val="3400"/>
              <a:buFont typeface="Lexend"/>
              <a:buNone/>
              <a:defRPr sz="34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a:endParaRPr/>
          </a:p>
        </p:txBody>
      </p:sp>
      <p:sp>
        <p:nvSpPr>
          <p:cNvPr id="7" name="Google Shape;7;p1"/>
          <p:cNvSpPr txBox="1">
            <a:spLocks noGrp="1"/>
          </p:cNvSpPr>
          <p:nvPr>
            <p:ph type="sldNum" idx="12"/>
          </p:nvPr>
        </p:nvSpPr>
        <p:spPr>
          <a:xfrm>
            <a:off x="8500700" y="114300"/>
            <a:ext cx="528900" cy="543300"/>
          </a:xfrm>
          <a:prstGeom prst="rect">
            <a:avLst/>
          </a:prstGeom>
          <a:noFill/>
          <a:ln>
            <a:noFill/>
          </a:ln>
        </p:spPr>
        <p:txBody>
          <a:bodyPr spcFirstLastPara="1" wrap="square" lIns="91425" tIns="91425" rIns="91425" bIns="91425" anchor="ctr" anchorCtr="0">
            <a:noAutofit/>
          </a:bodyPr>
          <a:lstStyle>
            <a:lvl1pPr lvl="0" algn="ctr">
              <a:buNone/>
              <a:defRPr>
                <a:solidFill>
                  <a:schemeClr val="dk2"/>
                </a:solidFill>
                <a:latin typeface="Lexend SemiBold"/>
                <a:ea typeface="Lexend SemiBold"/>
                <a:cs typeface="Lexend SemiBold"/>
                <a:sym typeface="Lexend SemiBold"/>
              </a:defRPr>
            </a:lvl1pPr>
            <a:lvl2pPr lvl="1" algn="ctr">
              <a:buNone/>
              <a:defRPr>
                <a:solidFill>
                  <a:schemeClr val="dk2"/>
                </a:solidFill>
                <a:latin typeface="Lexend SemiBold"/>
                <a:ea typeface="Lexend SemiBold"/>
                <a:cs typeface="Lexend SemiBold"/>
                <a:sym typeface="Lexend SemiBold"/>
              </a:defRPr>
            </a:lvl2pPr>
            <a:lvl3pPr lvl="2" algn="ctr">
              <a:buNone/>
              <a:defRPr>
                <a:solidFill>
                  <a:schemeClr val="dk2"/>
                </a:solidFill>
                <a:latin typeface="Lexend SemiBold"/>
                <a:ea typeface="Lexend SemiBold"/>
                <a:cs typeface="Lexend SemiBold"/>
                <a:sym typeface="Lexend SemiBold"/>
              </a:defRPr>
            </a:lvl3pPr>
            <a:lvl4pPr lvl="3" algn="ctr">
              <a:buNone/>
              <a:defRPr>
                <a:solidFill>
                  <a:schemeClr val="dk2"/>
                </a:solidFill>
                <a:latin typeface="Lexend SemiBold"/>
                <a:ea typeface="Lexend SemiBold"/>
                <a:cs typeface="Lexend SemiBold"/>
                <a:sym typeface="Lexend SemiBold"/>
              </a:defRPr>
            </a:lvl4pPr>
            <a:lvl5pPr lvl="4" algn="ctr">
              <a:buNone/>
              <a:defRPr>
                <a:solidFill>
                  <a:schemeClr val="dk2"/>
                </a:solidFill>
                <a:latin typeface="Lexend SemiBold"/>
                <a:ea typeface="Lexend SemiBold"/>
                <a:cs typeface="Lexend SemiBold"/>
                <a:sym typeface="Lexend SemiBold"/>
              </a:defRPr>
            </a:lvl5pPr>
            <a:lvl6pPr lvl="5" algn="ctr">
              <a:buNone/>
              <a:defRPr>
                <a:solidFill>
                  <a:schemeClr val="dk2"/>
                </a:solidFill>
                <a:latin typeface="Lexend SemiBold"/>
                <a:ea typeface="Lexend SemiBold"/>
                <a:cs typeface="Lexend SemiBold"/>
                <a:sym typeface="Lexend SemiBold"/>
              </a:defRPr>
            </a:lvl6pPr>
            <a:lvl7pPr lvl="6" algn="ctr">
              <a:buNone/>
              <a:defRPr>
                <a:solidFill>
                  <a:schemeClr val="dk2"/>
                </a:solidFill>
                <a:latin typeface="Lexend SemiBold"/>
                <a:ea typeface="Lexend SemiBold"/>
                <a:cs typeface="Lexend SemiBold"/>
                <a:sym typeface="Lexend SemiBold"/>
              </a:defRPr>
            </a:lvl7pPr>
            <a:lvl8pPr lvl="7" algn="ctr">
              <a:buNone/>
              <a:defRPr>
                <a:solidFill>
                  <a:schemeClr val="dk2"/>
                </a:solidFill>
                <a:latin typeface="Lexend SemiBold"/>
                <a:ea typeface="Lexend SemiBold"/>
                <a:cs typeface="Lexend SemiBold"/>
                <a:sym typeface="Lexend SemiBold"/>
              </a:defRPr>
            </a:lvl8pPr>
            <a:lvl9pPr lvl="8" algn="ctr">
              <a:buNone/>
              <a:defRPr>
                <a:solidFill>
                  <a:schemeClr val="dk2"/>
                </a:solidFill>
                <a:latin typeface="Lexend SemiBold"/>
                <a:ea typeface="Lexend SemiBold"/>
                <a:cs typeface="Lexend SemiBold"/>
                <a:sym typeface="Lexend SemiBold"/>
              </a:defRPr>
            </a:lvl9pPr>
          </a:lstStyle>
          <a:p>
            <a:pPr marL="0" lvl="0" indent="0" algn="ctr" rtl="0">
              <a:spcBef>
                <a:spcPts val="0"/>
              </a:spcBef>
              <a:spcAft>
                <a:spcPts val="0"/>
              </a:spcAft>
              <a:buNone/>
            </a:pPr>
            <a:fld id="{00000000-1234-1234-1234-123412341234}" type="slidenum">
              <a:rPr lang="en"/>
              <a:t>‹#›</a:t>
            </a:fld>
            <a:endParaRPr/>
          </a:p>
        </p:txBody>
      </p:sp>
      <p:sp>
        <p:nvSpPr>
          <p:cNvPr id="8" name="Google Shape;8;p1"/>
          <p:cNvSpPr txBox="1">
            <a:spLocks noGrp="1"/>
          </p:cNvSpPr>
          <p:nvPr>
            <p:ph type="body" idx="1"/>
          </p:nvPr>
        </p:nvSpPr>
        <p:spPr>
          <a:xfrm>
            <a:off x="2614575" y="2355900"/>
            <a:ext cx="5340900" cy="2013300"/>
          </a:xfrm>
          <a:prstGeom prst="rect">
            <a:avLst/>
          </a:prstGeom>
          <a:noFill/>
          <a:ln>
            <a:noFill/>
          </a:ln>
        </p:spPr>
        <p:txBody>
          <a:bodyPr spcFirstLastPara="1" wrap="square" lIns="91425" tIns="91425" rIns="91425" bIns="91425" anchor="t" anchorCtr="0">
            <a:noAutofit/>
          </a:bodyPr>
          <a:lstStyle>
            <a:lvl1pPr marL="457200" lvl="0" indent="-30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2">
          <p15:clr>
            <a:srgbClr val="E46962"/>
          </p15:clr>
        </p15:guide>
        <p15:guide id="2" pos="738">
          <p15:clr>
            <a:srgbClr val="E46962"/>
          </p15:clr>
        </p15:guide>
        <p15:guide id="3" pos="405">
          <p15:clr>
            <a:srgbClr val="E46962"/>
          </p15:clr>
        </p15:guide>
        <p15:guide id="4" pos="1396">
          <p15:clr>
            <a:srgbClr val="E46962"/>
          </p15:clr>
        </p15:guide>
        <p15:guide id="5" pos="1067">
          <p15:clr>
            <a:srgbClr val="E46962"/>
          </p15:clr>
        </p15:guide>
        <p15:guide id="6" pos="1725">
          <p15:clr>
            <a:srgbClr val="E46962"/>
          </p15:clr>
        </p15:guide>
        <p15:guide id="7" pos="2054">
          <p15:clr>
            <a:srgbClr val="E46962"/>
          </p15:clr>
        </p15:guide>
        <p15:guide id="8" pos="2387">
          <p15:clr>
            <a:srgbClr val="E46962"/>
          </p15:clr>
        </p15:guide>
        <p15:guide id="9" pos="2720">
          <p15:clr>
            <a:srgbClr val="E46962"/>
          </p15:clr>
        </p15:guide>
        <p15:guide id="10" pos="3049">
          <p15:clr>
            <a:srgbClr val="E46962"/>
          </p15:clr>
        </p15:guide>
        <p15:guide id="11" pos="3378">
          <p15:clr>
            <a:srgbClr val="E46962"/>
          </p15:clr>
        </p15:guide>
        <p15:guide id="12" pos="3706">
          <p15:clr>
            <a:srgbClr val="E46962"/>
          </p15:clr>
        </p15:guide>
        <p15:guide id="13" pos="4035">
          <p15:clr>
            <a:srgbClr val="E46962"/>
          </p15:clr>
        </p15:guide>
        <p15:guide id="14" pos="4364">
          <p15:clr>
            <a:srgbClr val="E46962"/>
          </p15:clr>
        </p15:guide>
        <p15:guide id="15" pos="4693">
          <p15:clr>
            <a:srgbClr val="E46962"/>
          </p15:clr>
        </p15:guide>
        <p15:guide id="16" pos="5025">
          <p15:clr>
            <a:srgbClr val="E46962"/>
          </p15:clr>
        </p15:guide>
        <p15:guide id="17" pos="5355">
          <p15:clr>
            <a:srgbClr val="E46962"/>
          </p15:clr>
        </p15:guide>
        <p15:guide id="18" pos="5688">
          <p15:clr>
            <a:srgbClr val="E46962"/>
          </p15:clr>
        </p15:guide>
        <p15:guide id="19" orient="horz" pos="72">
          <p15:clr>
            <a:srgbClr val="E46962"/>
          </p15:clr>
        </p15:guide>
        <p15:guide id="20" orient="horz" pos="417">
          <p15:clr>
            <a:srgbClr val="E46962"/>
          </p15:clr>
        </p15:guide>
        <p15:guide id="21" orient="horz" pos="415">
          <p15:clr>
            <a:srgbClr val="E46962"/>
          </p15:clr>
        </p15:guide>
        <p15:guide id="22" orient="horz" pos="761">
          <p15:clr>
            <a:srgbClr val="E46962"/>
          </p15:clr>
        </p15:guide>
        <p15:guide id="23" orient="horz" pos="1101">
          <p15:clr>
            <a:srgbClr val="E46962"/>
          </p15:clr>
        </p15:guide>
        <p15:guide id="24" orient="horz" pos="1449">
          <p15:clr>
            <a:srgbClr val="E46962"/>
          </p15:clr>
        </p15:guide>
        <p15:guide id="25" orient="horz" pos="1791">
          <p15:clr>
            <a:srgbClr val="E46962"/>
          </p15:clr>
        </p15:guide>
        <p15:guide id="26" orient="horz" pos="2134">
          <p15:clr>
            <a:srgbClr val="E46962"/>
          </p15:clr>
        </p15:guide>
        <p15:guide id="27" orient="horz" pos="2479">
          <p15:clr>
            <a:srgbClr val="E46962"/>
          </p15:clr>
        </p15:guide>
        <p15:guide id="28" orient="horz" pos="2825">
          <p15:clr>
            <a:srgbClr val="E46962"/>
          </p15:clr>
        </p15:guide>
        <p15:guide id="29" orient="horz" pos="3166">
          <p15:clr>
            <a:srgbClr val="E46962"/>
          </p15:clr>
        </p15:guide>
        <p15:guide id="30" pos="184">
          <p15:clr>
            <a:srgbClr val="E46962"/>
          </p15:clr>
        </p15:guide>
        <p15:guide id="31" orient="horz" pos="184">
          <p15:clr>
            <a:srgbClr val="E46962"/>
          </p15:clr>
        </p15:guide>
        <p15:guide id="32" pos="5576">
          <p15:clr>
            <a:srgbClr val="E46962"/>
          </p15:clr>
        </p15:guide>
        <p15:guide id="33" orient="horz" pos="1620">
          <p15:clr>
            <a:srgbClr val="E46962"/>
          </p15:clr>
        </p15:guide>
        <p15:guide id="34" orient="horz" pos="1716">
          <p15:clr>
            <a:srgbClr val="E46962"/>
          </p15:clr>
        </p15:guide>
        <p15:guide id="35" orient="horz" pos="3059">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1"/>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467" name="Google Shape;467;p41"/>
          <p:cNvSpPr txBox="1">
            <a:spLocks noGrp="1"/>
          </p:cNvSpPr>
          <p:nvPr>
            <p:ph type="title"/>
          </p:nvPr>
        </p:nvSpPr>
        <p:spPr>
          <a:xfrm>
            <a:off x="671825" y="727750"/>
            <a:ext cx="3557100" cy="12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Dead</a:t>
            </a:r>
            <a:endParaRPr sz="2300"/>
          </a:p>
          <a:p>
            <a:pPr marL="0" lvl="0" indent="0" algn="l" rtl="0">
              <a:spcBef>
                <a:spcPts val="0"/>
              </a:spcBef>
              <a:spcAft>
                <a:spcPts val="0"/>
              </a:spcAft>
              <a:buNone/>
            </a:pPr>
            <a:r>
              <a:rPr lang="en" sz="2300"/>
              <a:t>History</a:t>
            </a:r>
            <a:endParaRPr sz="2300"/>
          </a:p>
          <a:p>
            <a:pPr marL="0" lvl="0" indent="0" algn="l" rtl="0">
              <a:spcBef>
                <a:spcPts val="0"/>
              </a:spcBef>
              <a:spcAft>
                <a:spcPts val="0"/>
              </a:spcAft>
              <a:buNone/>
            </a:pPr>
            <a:r>
              <a:rPr lang="en" sz="2300"/>
              <a:t>Tours</a:t>
            </a:r>
            <a:endParaRPr sz="2300"/>
          </a:p>
        </p:txBody>
      </p:sp>
      <p:sp>
        <p:nvSpPr>
          <p:cNvPr id="468" name="Google Shape;468;p41"/>
          <p:cNvSpPr txBox="1">
            <a:spLocks noGrp="1"/>
          </p:cNvSpPr>
          <p:nvPr>
            <p:ph type="title" idx="2"/>
          </p:nvPr>
        </p:nvSpPr>
        <p:spPr>
          <a:xfrm>
            <a:off x="2216400" y="1929550"/>
            <a:ext cx="4623900" cy="22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5760"/>
              <a:t>Ghosts of Cholera</a:t>
            </a:r>
            <a:endParaRPr sz="5360"/>
          </a:p>
        </p:txBody>
      </p:sp>
      <p:pic>
        <p:nvPicPr>
          <p:cNvPr id="469" name="Google Shape;469;p41"/>
          <p:cNvPicPr preferRelativeResize="0"/>
          <p:nvPr/>
        </p:nvPicPr>
        <p:blipFill>
          <a:blip r:embed="rId3">
            <a:alphaModFix/>
          </a:blip>
          <a:stretch>
            <a:fillRect/>
          </a:stretch>
        </p:blipFill>
        <p:spPr>
          <a:xfrm>
            <a:off x="3789500" y="659425"/>
            <a:ext cx="2792947" cy="1088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0"/>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Cholera Deaths by Gender</a:t>
            </a:r>
            <a:endParaRPr/>
          </a:p>
        </p:txBody>
      </p:sp>
      <p:sp>
        <p:nvSpPr>
          <p:cNvPr id="569" name="Google Shape;569;p50"/>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570" name="Google Shape;570;p50"/>
          <p:cNvPicPr preferRelativeResize="0"/>
          <p:nvPr/>
        </p:nvPicPr>
        <p:blipFill>
          <a:blip r:embed="rId3">
            <a:alphaModFix/>
          </a:blip>
          <a:stretch>
            <a:fillRect/>
          </a:stretch>
        </p:blipFill>
        <p:spPr>
          <a:xfrm>
            <a:off x="114300" y="1136325"/>
            <a:ext cx="5562300" cy="3347750"/>
          </a:xfrm>
          <a:prstGeom prst="rect">
            <a:avLst/>
          </a:prstGeom>
          <a:noFill/>
          <a:ln>
            <a:noFill/>
          </a:ln>
        </p:spPr>
      </p:pic>
      <p:pic>
        <p:nvPicPr>
          <p:cNvPr id="571" name="Google Shape;571;p50"/>
          <p:cNvPicPr preferRelativeResize="0"/>
          <p:nvPr/>
        </p:nvPicPr>
        <p:blipFill>
          <a:blip r:embed="rId4">
            <a:alphaModFix/>
          </a:blip>
          <a:stretch>
            <a:fillRect/>
          </a:stretch>
        </p:blipFill>
        <p:spPr>
          <a:xfrm>
            <a:off x="5738600" y="1671925"/>
            <a:ext cx="3162600" cy="1900924"/>
          </a:xfrm>
          <a:prstGeom prst="rect">
            <a:avLst/>
          </a:prstGeom>
          <a:noFill/>
          <a:ln>
            <a:noFill/>
          </a:ln>
        </p:spPr>
      </p:pic>
      <p:pic>
        <p:nvPicPr>
          <p:cNvPr id="572" name="Google Shape;572;p50"/>
          <p:cNvPicPr preferRelativeResize="0"/>
          <p:nvPr/>
        </p:nvPicPr>
        <p:blipFill>
          <a:blip r:embed="rId5">
            <a:alphaModFix/>
          </a:blip>
          <a:stretch>
            <a:fillRect/>
          </a:stretch>
        </p:blipFill>
        <p:spPr>
          <a:xfrm>
            <a:off x="7410550" y="4468200"/>
            <a:ext cx="1733449" cy="67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51"/>
          <p:cNvSpPr txBox="1">
            <a:spLocks noGrp="1"/>
          </p:cNvSpPr>
          <p:nvPr>
            <p:ph type="title"/>
          </p:nvPr>
        </p:nvSpPr>
        <p:spPr>
          <a:xfrm>
            <a:off x="1172300" y="1208200"/>
            <a:ext cx="3146100" cy="1639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t>Bring the past to life with Dead History Tours.</a:t>
            </a:r>
            <a:endParaRPr sz="2000"/>
          </a:p>
        </p:txBody>
      </p:sp>
      <p:sp>
        <p:nvSpPr>
          <p:cNvPr id="578" name="Google Shape;578;p51"/>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579" name="Google Shape;579;p51"/>
          <p:cNvPicPr preferRelativeResize="0"/>
          <p:nvPr/>
        </p:nvPicPr>
        <p:blipFill>
          <a:blip r:embed="rId3">
            <a:alphaModFix/>
          </a:blip>
          <a:stretch>
            <a:fillRect/>
          </a:stretch>
        </p:blipFill>
        <p:spPr>
          <a:xfrm>
            <a:off x="4318400" y="180975"/>
            <a:ext cx="3095625" cy="4781550"/>
          </a:xfrm>
          <a:prstGeom prst="rect">
            <a:avLst/>
          </a:prstGeom>
          <a:noFill/>
          <a:ln>
            <a:noFill/>
          </a:ln>
        </p:spPr>
      </p:pic>
      <p:pic>
        <p:nvPicPr>
          <p:cNvPr id="580" name="Google Shape;580;p51"/>
          <p:cNvPicPr preferRelativeResize="0"/>
          <p:nvPr/>
        </p:nvPicPr>
        <p:blipFill>
          <a:blip r:embed="rId4">
            <a:alphaModFix/>
          </a:blip>
          <a:stretch>
            <a:fillRect/>
          </a:stretch>
        </p:blipFill>
        <p:spPr>
          <a:xfrm>
            <a:off x="1525550" y="3391275"/>
            <a:ext cx="2792947" cy="108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2"/>
          <p:cNvSpPr txBox="1">
            <a:spLocks noGrp="1"/>
          </p:cNvSpPr>
          <p:nvPr>
            <p:ph type="title" idx="4"/>
          </p:nvPr>
        </p:nvSpPr>
        <p:spPr>
          <a:xfrm>
            <a:off x="279185" y="338025"/>
            <a:ext cx="5562300" cy="67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Dead History Tours</a:t>
            </a:r>
            <a:endParaRPr/>
          </a:p>
        </p:txBody>
      </p:sp>
      <p:sp>
        <p:nvSpPr>
          <p:cNvPr id="475" name="Google Shape;475;p42"/>
          <p:cNvSpPr txBox="1">
            <a:spLocks noGrp="1"/>
          </p:cNvSpPr>
          <p:nvPr>
            <p:ph type="subTitle" idx="1"/>
          </p:nvPr>
        </p:nvSpPr>
        <p:spPr>
          <a:xfrm>
            <a:off x="4476126" y="1208200"/>
            <a:ext cx="4338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Leveraging Data for Public History</a:t>
            </a:r>
            <a:endParaRPr sz="1800"/>
          </a:p>
        </p:txBody>
      </p:sp>
      <p:sp>
        <p:nvSpPr>
          <p:cNvPr id="476" name="Google Shape;476;p42"/>
          <p:cNvSpPr txBox="1">
            <a:spLocks noGrp="1"/>
          </p:cNvSpPr>
          <p:nvPr>
            <p:ph type="body" idx="3"/>
          </p:nvPr>
        </p:nvSpPr>
        <p:spPr>
          <a:xfrm>
            <a:off x="4476125" y="1741038"/>
            <a:ext cx="4071300" cy="15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You know this cemetery is important. Founded in 1822, it’s the oldest in Nashville with over 19,000 burials!</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How can we use the data to help build tours that help the public connect with history and donate to your organization?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What can the cemetery teach the public about the relationships between land, weather, inequality, and disease?</a:t>
            </a:r>
            <a:endParaRPr sz="1000"/>
          </a:p>
        </p:txBody>
      </p:sp>
      <p:sp>
        <p:nvSpPr>
          <p:cNvPr id="477" name="Google Shape;477;p42"/>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478" name="Google Shape;478;p42"/>
          <p:cNvPicPr preferRelativeResize="0"/>
          <p:nvPr/>
        </p:nvPicPr>
        <p:blipFill>
          <a:blip r:embed="rId3">
            <a:alphaModFix/>
          </a:blip>
          <a:stretch>
            <a:fillRect/>
          </a:stretch>
        </p:blipFill>
        <p:spPr>
          <a:xfrm>
            <a:off x="1471225" y="1013325"/>
            <a:ext cx="2963045" cy="3825376"/>
          </a:xfrm>
          <a:prstGeom prst="rect">
            <a:avLst/>
          </a:prstGeom>
          <a:noFill/>
          <a:ln>
            <a:noFill/>
          </a:ln>
        </p:spPr>
      </p:pic>
      <p:pic>
        <p:nvPicPr>
          <p:cNvPr id="479" name="Google Shape;479;p42"/>
          <p:cNvPicPr preferRelativeResize="0"/>
          <p:nvPr/>
        </p:nvPicPr>
        <p:blipFill>
          <a:blip r:embed="rId4">
            <a:alphaModFix/>
          </a:blip>
          <a:stretch>
            <a:fillRect/>
          </a:stretch>
        </p:blipFill>
        <p:spPr>
          <a:xfrm>
            <a:off x="5564550" y="3241932"/>
            <a:ext cx="3250174" cy="1642294"/>
          </a:xfrm>
          <a:prstGeom prst="rect">
            <a:avLst/>
          </a:prstGeom>
          <a:noFill/>
          <a:ln>
            <a:noFill/>
          </a:ln>
        </p:spPr>
      </p:pic>
      <p:pic>
        <p:nvPicPr>
          <p:cNvPr id="480" name="Google Shape;480;p42"/>
          <p:cNvPicPr preferRelativeResize="0"/>
          <p:nvPr/>
        </p:nvPicPr>
        <p:blipFill>
          <a:blip r:embed="rId5">
            <a:alphaModFix/>
          </a:blip>
          <a:stretch>
            <a:fillRect/>
          </a:stretch>
        </p:blipFill>
        <p:spPr>
          <a:xfrm>
            <a:off x="7854125" y="4604225"/>
            <a:ext cx="1289878" cy="50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3"/>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486" name="Google Shape;486;p43"/>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 10 Causes of Death</a:t>
            </a:r>
            <a:endParaRPr/>
          </a:p>
        </p:txBody>
      </p:sp>
      <p:sp>
        <p:nvSpPr>
          <p:cNvPr id="487" name="Google Shape;487;p43"/>
          <p:cNvSpPr txBox="1">
            <a:spLocks noGrp="1"/>
          </p:cNvSpPr>
          <p:nvPr>
            <p:ph type="subTitle" idx="1"/>
          </p:nvPr>
        </p:nvSpPr>
        <p:spPr>
          <a:xfrm>
            <a:off x="475095" y="1208206"/>
            <a:ext cx="3314400" cy="399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a:t>Consumption (TB)</a:t>
            </a:r>
            <a:endParaRPr/>
          </a:p>
          <a:p>
            <a:pPr marL="457200" lvl="0" indent="-355600" algn="l" rtl="0">
              <a:spcBef>
                <a:spcPts val="0"/>
              </a:spcBef>
              <a:spcAft>
                <a:spcPts val="0"/>
              </a:spcAft>
              <a:buSzPts val="2000"/>
              <a:buAutoNum type="arabicPeriod"/>
            </a:pPr>
            <a:r>
              <a:rPr lang="en"/>
              <a:t>Cholera</a:t>
            </a:r>
            <a:endParaRPr/>
          </a:p>
          <a:p>
            <a:pPr marL="457200" lvl="0" indent="-355600" algn="l" rtl="0">
              <a:spcBef>
                <a:spcPts val="0"/>
              </a:spcBef>
              <a:spcAft>
                <a:spcPts val="0"/>
              </a:spcAft>
              <a:buSzPts val="2000"/>
              <a:buAutoNum type="arabicPeriod"/>
            </a:pPr>
            <a:r>
              <a:rPr lang="en"/>
              <a:t>Still born</a:t>
            </a:r>
            <a:endParaRPr/>
          </a:p>
          <a:p>
            <a:pPr marL="457200" lvl="0" indent="-355600" algn="l" rtl="0">
              <a:spcBef>
                <a:spcPts val="0"/>
              </a:spcBef>
              <a:spcAft>
                <a:spcPts val="0"/>
              </a:spcAft>
              <a:buSzPts val="2000"/>
              <a:buAutoNum type="arabicPeriod"/>
            </a:pPr>
            <a:r>
              <a:rPr lang="en"/>
              <a:t>Old Age</a:t>
            </a:r>
            <a:endParaRPr/>
          </a:p>
          <a:p>
            <a:pPr marL="457200" lvl="0" indent="-355600" algn="l" rtl="0">
              <a:spcBef>
                <a:spcPts val="0"/>
              </a:spcBef>
              <a:spcAft>
                <a:spcPts val="0"/>
              </a:spcAft>
              <a:buSzPts val="2000"/>
              <a:buAutoNum type="arabicPeriod"/>
            </a:pPr>
            <a:r>
              <a:rPr lang="en"/>
              <a:t>Pneumonia</a:t>
            </a:r>
            <a:endParaRPr/>
          </a:p>
          <a:p>
            <a:pPr marL="457200" lvl="0" indent="-355600" algn="l" rtl="0">
              <a:spcBef>
                <a:spcPts val="0"/>
              </a:spcBef>
              <a:spcAft>
                <a:spcPts val="0"/>
              </a:spcAft>
              <a:buSzPts val="2000"/>
              <a:buAutoNum type="arabicPeriod"/>
            </a:pPr>
            <a:r>
              <a:rPr lang="en"/>
              <a:t>Flux</a:t>
            </a:r>
            <a:endParaRPr/>
          </a:p>
          <a:p>
            <a:pPr marL="457200" lvl="0" indent="-355600" algn="l" rtl="0">
              <a:spcBef>
                <a:spcPts val="0"/>
              </a:spcBef>
              <a:spcAft>
                <a:spcPts val="0"/>
              </a:spcAft>
              <a:buSzPts val="2000"/>
              <a:buAutoNum type="arabicPeriod"/>
            </a:pPr>
            <a:r>
              <a:rPr lang="en"/>
              <a:t>Complication</a:t>
            </a:r>
            <a:endParaRPr/>
          </a:p>
          <a:p>
            <a:pPr marL="457200" lvl="0" indent="-355600" algn="l" rtl="0">
              <a:spcBef>
                <a:spcPts val="0"/>
              </a:spcBef>
              <a:spcAft>
                <a:spcPts val="0"/>
              </a:spcAft>
              <a:buSzPts val="2000"/>
              <a:buAutoNum type="arabicPeriod"/>
            </a:pPr>
            <a:r>
              <a:rPr lang="en"/>
              <a:t>Cold</a:t>
            </a:r>
            <a:endParaRPr/>
          </a:p>
          <a:p>
            <a:pPr marL="457200" lvl="0" indent="-355600" algn="l" rtl="0">
              <a:spcBef>
                <a:spcPts val="0"/>
              </a:spcBef>
              <a:spcAft>
                <a:spcPts val="0"/>
              </a:spcAft>
              <a:buSzPts val="2000"/>
              <a:buAutoNum type="arabicPeriod"/>
            </a:pPr>
            <a:r>
              <a:rPr lang="en"/>
              <a:t>Teething</a:t>
            </a:r>
            <a:endParaRPr/>
          </a:p>
          <a:p>
            <a:pPr marL="457200" lvl="0" indent="-355600" algn="l" rtl="0">
              <a:spcBef>
                <a:spcPts val="0"/>
              </a:spcBef>
              <a:spcAft>
                <a:spcPts val="0"/>
              </a:spcAft>
              <a:buSzPts val="2000"/>
              <a:buAutoNum type="arabicPeriod"/>
            </a:pPr>
            <a:r>
              <a:rPr lang="en"/>
              <a:t>Typhoid</a:t>
            </a: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sp>
        <p:nvSpPr>
          <p:cNvPr id="488" name="Google Shape;488;p43"/>
          <p:cNvSpPr txBox="1">
            <a:spLocks noGrp="1"/>
          </p:cNvSpPr>
          <p:nvPr>
            <p:ph type="body" idx="8"/>
          </p:nvPr>
        </p:nvSpPr>
        <p:spPr>
          <a:xfrm>
            <a:off x="336569" y="3658433"/>
            <a:ext cx="3314400" cy="7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89" name="Google Shape;489;p43"/>
          <p:cNvPicPr preferRelativeResize="0"/>
          <p:nvPr/>
        </p:nvPicPr>
        <p:blipFill>
          <a:blip r:embed="rId3">
            <a:alphaModFix/>
          </a:blip>
          <a:stretch>
            <a:fillRect/>
          </a:stretch>
        </p:blipFill>
        <p:spPr>
          <a:xfrm>
            <a:off x="3418750" y="1783304"/>
            <a:ext cx="4558750" cy="2700770"/>
          </a:xfrm>
          <a:prstGeom prst="rect">
            <a:avLst/>
          </a:prstGeom>
          <a:noFill/>
          <a:ln>
            <a:noFill/>
          </a:ln>
        </p:spPr>
      </p:pic>
      <p:pic>
        <p:nvPicPr>
          <p:cNvPr id="490" name="Google Shape;490;p43"/>
          <p:cNvPicPr preferRelativeResize="0"/>
          <p:nvPr/>
        </p:nvPicPr>
        <p:blipFill>
          <a:blip r:embed="rId4">
            <a:alphaModFix/>
          </a:blip>
          <a:stretch>
            <a:fillRect/>
          </a:stretch>
        </p:blipFill>
        <p:spPr>
          <a:xfrm>
            <a:off x="-1650" y="4604225"/>
            <a:ext cx="1289889" cy="50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4"/>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Window on History</a:t>
            </a:r>
            <a:endParaRPr/>
          </a:p>
        </p:txBody>
      </p:sp>
      <p:sp>
        <p:nvSpPr>
          <p:cNvPr id="496" name="Google Shape;496;p44"/>
          <p:cNvSpPr txBox="1">
            <a:spLocks noGrp="1"/>
          </p:cNvSpPr>
          <p:nvPr>
            <p:ph type="subTitle" idx="1"/>
          </p:nvPr>
        </p:nvSpPr>
        <p:spPr>
          <a:xfrm>
            <a:off x="323945" y="1242931"/>
            <a:ext cx="3314400" cy="3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Cholera Epidemics</a:t>
            </a:r>
            <a:endParaRPr/>
          </a:p>
          <a:p>
            <a:pPr marL="0" lvl="0" indent="0" algn="l" rtl="0">
              <a:spcBef>
                <a:spcPts val="0"/>
              </a:spcBef>
              <a:spcAft>
                <a:spcPts val="0"/>
              </a:spcAft>
              <a:buNone/>
            </a:pPr>
            <a:endParaRPr/>
          </a:p>
        </p:txBody>
      </p:sp>
      <p:sp>
        <p:nvSpPr>
          <p:cNvPr id="497" name="Google Shape;497;p44"/>
          <p:cNvSpPr txBox="1">
            <a:spLocks noGrp="1"/>
          </p:cNvSpPr>
          <p:nvPr>
            <p:ph type="body" idx="3"/>
          </p:nvPr>
        </p:nvSpPr>
        <p:spPr>
          <a:xfrm>
            <a:off x="336530" y="1554822"/>
            <a:ext cx="3314400" cy="7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later!</a:t>
            </a:r>
            <a:endParaRPr/>
          </a:p>
          <a:p>
            <a:pPr marL="0" lvl="0" indent="0" algn="l" rtl="0">
              <a:spcBef>
                <a:spcPts val="0"/>
              </a:spcBef>
              <a:spcAft>
                <a:spcPts val="0"/>
              </a:spcAft>
              <a:buNone/>
            </a:pPr>
            <a:endParaRPr/>
          </a:p>
        </p:txBody>
      </p:sp>
      <p:sp>
        <p:nvSpPr>
          <p:cNvPr id="498" name="Google Shape;498;p44"/>
          <p:cNvSpPr txBox="1">
            <a:spLocks noGrp="1"/>
          </p:cNvSpPr>
          <p:nvPr>
            <p:ph type="subTitle" idx="4"/>
          </p:nvPr>
        </p:nvSpPr>
        <p:spPr>
          <a:xfrm>
            <a:off x="330405" y="2075009"/>
            <a:ext cx="3301500" cy="3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Civil War Deaths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99" name="Google Shape;499;p44"/>
          <p:cNvSpPr txBox="1">
            <a:spLocks noGrp="1"/>
          </p:cNvSpPr>
          <p:nvPr>
            <p:ph type="body" idx="5"/>
          </p:nvPr>
        </p:nvSpPr>
        <p:spPr>
          <a:xfrm>
            <a:off x="330406" y="2389313"/>
            <a:ext cx="3301500" cy="7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particular, the Battle of Nashville (Dec 15-16, 1864), which resulted in over 9,000 casualties overall. The number of burials after this battle trickled into the cemetery.</a:t>
            </a:r>
            <a:endParaRPr/>
          </a:p>
        </p:txBody>
      </p:sp>
      <p:sp>
        <p:nvSpPr>
          <p:cNvPr id="500" name="Google Shape;500;p44"/>
          <p:cNvSpPr txBox="1">
            <a:spLocks noGrp="1"/>
          </p:cNvSpPr>
          <p:nvPr>
            <p:ph type="subTitle" idx="6"/>
          </p:nvPr>
        </p:nvSpPr>
        <p:spPr>
          <a:xfrm>
            <a:off x="323945" y="3535992"/>
            <a:ext cx="3314400" cy="3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Yellow Fever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01" name="Google Shape;501;p44"/>
          <p:cNvSpPr txBox="1">
            <a:spLocks noGrp="1"/>
          </p:cNvSpPr>
          <p:nvPr>
            <p:ph type="body" idx="7"/>
          </p:nvPr>
        </p:nvSpPr>
        <p:spPr>
          <a:xfrm>
            <a:off x="342644" y="3866333"/>
            <a:ext cx="3314400" cy="7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1873-1878.</a:t>
            </a:r>
            <a:endParaRPr/>
          </a:p>
        </p:txBody>
      </p:sp>
      <p:sp>
        <p:nvSpPr>
          <p:cNvPr id="502" name="Google Shape;502;p44"/>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503" name="Google Shape;503;p44"/>
          <p:cNvPicPr preferRelativeResize="0"/>
          <p:nvPr/>
        </p:nvPicPr>
        <p:blipFill>
          <a:blip r:embed="rId3">
            <a:alphaModFix/>
          </a:blip>
          <a:stretch>
            <a:fillRect/>
          </a:stretch>
        </p:blipFill>
        <p:spPr>
          <a:xfrm>
            <a:off x="3744300" y="973400"/>
            <a:ext cx="4414201" cy="2653200"/>
          </a:xfrm>
          <a:prstGeom prst="rect">
            <a:avLst/>
          </a:prstGeom>
          <a:noFill/>
          <a:ln>
            <a:noFill/>
          </a:ln>
        </p:spPr>
      </p:pic>
      <p:pic>
        <p:nvPicPr>
          <p:cNvPr id="504" name="Google Shape;504;p44"/>
          <p:cNvPicPr preferRelativeResize="0"/>
          <p:nvPr/>
        </p:nvPicPr>
        <p:blipFill>
          <a:blip r:embed="rId4">
            <a:alphaModFix/>
          </a:blip>
          <a:stretch>
            <a:fillRect/>
          </a:stretch>
        </p:blipFill>
        <p:spPr>
          <a:xfrm>
            <a:off x="6451445" y="3386995"/>
            <a:ext cx="2399950" cy="1620400"/>
          </a:xfrm>
          <a:prstGeom prst="rect">
            <a:avLst/>
          </a:prstGeom>
          <a:noFill/>
          <a:ln>
            <a:noFill/>
          </a:ln>
        </p:spPr>
      </p:pic>
      <p:pic>
        <p:nvPicPr>
          <p:cNvPr id="505" name="Google Shape;505;p44"/>
          <p:cNvPicPr preferRelativeResize="0"/>
          <p:nvPr/>
        </p:nvPicPr>
        <p:blipFill>
          <a:blip r:embed="rId5">
            <a:alphaModFix/>
          </a:blip>
          <a:stretch>
            <a:fillRect/>
          </a:stretch>
        </p:blipFill>
        <p:spPr>
          <a:xfrm>
            <a:off x="0" y="4704175"/>
            <a:ext cx="1127725" cy="43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5"/>
          <p:cNvSpPr txBox="1">
            <a:spLocks noGrp="1"/>
          </p:cNvSpPr>
          <p:nvPr>
            <p:ph type="sldNum" idx="4294967295"/>
          </p:nvPr>
        </p:nvSpPr>
        <p:spPr>
          <a:xfrm>
            <a:off x="8500700" y="114300"/>
            <a:ext cx="528900" cy="54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511" name="Google Shape;511;p45"/>
          <p:cNvSpPr txBox="1">
            <a:spLocks noGrp="1"/>
          </p:cNvSpPr>
          <p:nvPr>
            <p:ph type="title"/>
          </p:nvPr>
        </p:nvSpPr>
        <p:spPr>
          <a:xfrm>
            <a:off x="1195425" y="734050"/>
            <a:ext cx="4688100" cy="15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Old Diseases, </a:t>
            </a:r>
            <a:endParaRPr/>
          </a:p>
          <a:p>
            <a:pPr marL="0" lvl="0" indent="0" algn="l" rtl="0">
              <a:spcBef>
                <a:spcPts val="0"/>
              </a:spcBef>
              <a:spcAft>
                <a:spcPts val="0"/>
              </a:spcAft>
              <a:buNone/>
            </a:pPr>
            <a:r>
              <a:rPr lang="en"/>
              <a:t>Same Landscapes</a:t>
            </a:r>
            <a:endParaRPr/>
          </a:p>
        </p:txBody>
      </p:sp>
      <p:sp>
        <p:nvSpPr>
          <p:cNvPr id="512" name="Google Shape;512;p45"/>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513" name="Google Shape;513;p45"/>
          <p:cNvPicPr preferRelativeResize="0"/>
          <p:nvPr/>
        </p:nvPicPr>
        <p:blipFill>
          <a:blip r:embed="rId3">
            <a:alphaModFix/>
          </a:blip>
          <a:stretch>
            <a:fillRect/>
          </a:stretch>
        </p:blipFill>
        <p:spPr>
          <a:xfrm>
            <a:off x="6308012" y="2300051"/>
            <a:ext cx="2283275" cy="2044975"/>
          </a:xfrm>
          <a:prstGeom prst="rect">
            <a:avLst/>
          </a:prstGeom>
          <a:noFill/>
          <a:ln>
            <a:noFill/>
          </a:ln>
        </p:spPr>
      </p:pic>
      <p:pic>
        <p:nvPicPr>
          <p:cNvPr id="514" name="Google Shape;514;p45"/>
          <p:cNvPicPr preferRelativeResize="0"/>
          <p:nvPr/>
        </p:nvPicPr>
        <p:blipFill>
          <a:blip r:embed="rId4">
            <a:alphaModFix/>
          </a:blip>
          <a:stretch>
            <a:fillRect/>
          </a:stretch>
        </p:blipFill>
        <p:spPr>
          <a:xfrm>
            <a:off x="292600" y="1675029"/>
            <a:ext cx="6026899" cy="3468472"/>
          </a:xfrm>
          <a:prstGeom prst="rect">
            <a:avLst/>
          </a:prstGeom>
          <a:noFill/>
          <a:ln>
            <a:noFill/>
          </a:ln>
        </p:spPr>
      </p:pic>
      <p:pic>
        <p:nvPicPr>
          <p:cNvPr id="515" name="Google Shape;515;p45"/>
          <p:cNvPicPr preferRelativeResize="0"/>
          <p:nvPr/>
        </p:nvPicPr>
        <p:blipFill>
          <a:blip r:embed="rId5">
            <a:alphaModFix/>
          </a:blip>
          <a:stretch>
            <a:fillRect/>
          </a:stretch>
        </p:blipFill>
        <p:spPr>
          <a:xfrm>
            <a:off x="7855759" y="4604225"/>
            <a:ext cx="1289889" cy="50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6"/>
          <p:cNvSpPr txBox="1">
            <a:spLocks noGrp="1"/>
          </p:cNvSpPr>
          <p:nvPr>
            <p:ph type="title"/>
          </p:nvPr>
        </p:nvSpPr>
        <p:spPr>
          <a:xfrm>
            <a:off x="279185" y="338025"/>
            <a:ext cx="5562300" cy="675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Cholera Outbreaks</a:t>
            </a:r>
            <a:endParaRPr/>
          </a:p>
        </p:txBody>
      </p:sp>
      <p:sp>
        <p:nvSpPr>
          <p:cNvPr id="521" name="Google Shape;521;p46"/>
          <p:cNvSpPr txBox="1">
            <a:spLocks noGrp="1"/>
          </p:cNvSpPr>
          <p:nvPr>
            <p:ph type="subTitle" idx="1"/>
          </p:nvPr>
        </p:nvSpPr>
        <p:spPr>
          <a:xfrm>
            <a:off x="323945" y="1242931"/>
            <a:ext cx="3314400" cy="3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1850s</a:t>
            </a:r>
            <a:endParaRPr/>
          </a:p>
          <a:p>
            <a:pPr marL="0" lvl="0" indent="0" algn="l" rtl="0">
              <a:spcBef>
                <a:spcPts val="0"/>
              </a:spcBef>
              <a:spcAft>
                <a:spcPts val="0"/>
              </a:spcAft>
              <a:buNone/>
            </a:pPr>
            <a:endParaRPr/>
          </a:p>
        </p:txBody>
      </p:sp>
      <p:sp>
        <p:nvSpPr>
          <p:cNvPr id="522" name="Google Shape;522;p46"/>
          <p:cNvSpPr txBox="1">
            <a:spLocks noGrp="1"/>
          </p:cNvSpPr>
          <p:nvPr>
            <p:ph type="body" idx="3"/>
          </p:nvPr>
        </p:nvSpPr>
        <p:spPr>
          <a:xfrm>
            <a:off x="336525" y="1554824"/>
            <a:ext cx="3314400" cy="52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was part of an epidemic from 1849 to 1860, which killed President James Polk. </a:t>
            </a:r>
            <a:endParaRPr/>
          </a:p>
          <a:p>
            <a:pPr marL="0" lvl="0" indent="0" algn="l" rtl="0">
              <a:spcBef>
                <a:spcPts val="0"/>
              </a:spcBef>
              <a:spcAft>
                <a:spcPts val="0"/>
              </a:spcAft>
              <a:buNone/>
            </a:pPr>
            <a:endParaRPr/>
          </a:p>
        </p:txBody>
      </p:sp>
      <p:sp>
        <p:nvSpPr>
          <p:cNvPr id="523" name="Google Shape;523;p46"/>
          <p:cNvSpPr txBox="1">
            <a:spLocks noGrp="1"/>
          </p:cNvSpPr>
          <p:nvPr>
            <p:ph type="subTitle" idx="4"/>
          </p:nvPr>
        </p:nvSpPr>
        <p:spPr>
          <a:xfrm>
            <a:off x="336692" y="2050847"/>
            <a:ext cx="3301500" cy="3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Summer of 1866</a:t>
            </a:r>
            <a:endParaRPr/>
          </a:p>
          <a:p>
            <a:pPr marL="0" lvl="0" indent="0" algn="l" rtl="0">
              <a:spcBef>
                <a:spcPts val="0"/>
              </a:spcBef>
              <a:spcAft>
                <a:spcPts val="0"/>
              </a:spcAft>
              <a:buNone/>
            </a:pPr>
            <a:endParaRPr/>
          </a:p>
        </p:txBody>
      </p:sp>
      <p:sp>
        <p:nvSpPr>
          <p:cNvPr id="524" name="Google Shape;524;p46"/>
          <p:cNvSpPr txBox="1">
            <a:spLocks noGrp="1"/>
          </p:cNvSpPr>
          <p:nvPr>
            <p:ph type="body" idx="5"/>
          </p:nvPr>
        </p:nvSpPr>
        <p:spPr>
          <a:xfrm>
            <a:off x="349268" y="2362738"/>
            <a:ext cx="3301500" cy="7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second outbreak hit Nashville, killing over 800 people in six weeks. Almost half of the deceased were buried here.</a:t>
            </a:r>
            <a:endParaRPr/>
          </a:p>
        </p:txBody>
      </p:sp>
      <p:sp>
        <p:nvSpPr>
          <p:cNvPr id="525" name="Google Shape;525;p46"/>
          <p:cNvSpPr txBox="1">
            <a:spLocks noGrp="1"/>
          </p:cNvSpPr>
          <p:nvPr>
            <p:ph type="subTitle" idx="6"/>
          </p:nvPr>
        </p:nvSpPr>
        <p:spPr>
          <a:xfrm>
            <a:off x="349270" y="3092642"/>
            <a:ext cx="3314400" cy="3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1873</a:t>
            </a:r>
            <a:endParaRPr/>
          </a:p>
          <a:p>
            <a:pPr marL="0" lvl="0" indent="0" algn="l" rtl="0">
              <a:spcBef>
                <a:spcPts val="0"/>
              </a:spcBef>
              <a:spcAft>
                <a:spcPts val="0"/>
              </a:spcAft>
              <a:buNone/>
            </a:pPr>
            <a:endParaRPr/>
          </a:p>
        </p:txBody>
      </p:sp>
      <p:sp>
        <p:nvSpPr>
          <p:cNvPr id="526" name="Google Shape;526;p46"/>
          <p:cNvSpPr txBox="1">
            <a:spLocks noGrp="1"/>
          </p:cNvSpPr>
          <p:nvPr>
            <p:ph type="body" idx="7"/>
          </p:nvPr>
        </p:nvSpPr>
        <p:spPr>
          <a:xfrm>
            <a:off x="361894" y="3404533"/>
            <a:ext cx="3314400" cy="72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1873, cholera followed the railroad. An outbreak occurred in New Orleans and traveled from there to Memphis, where imprisoned railway workers brought it to Nashville. </a:t>
            </a:r>
            <a:endParaRPr/>
          </a:p>
          <a:p>
            <a:pPr marL="0" lvl="0" indent="0" algn="l" rtl="0">
              <a:spcBef>
                <a:spcPts val="0"/>
              </a:spcBef>
              <a:spcAft>
                <a:spcPts val="0"/>
              </a:spcAft>
              <a:buNone/>
            </a:pPr>
            <a:endParaRPr/>
          </a:p>
        </p:txBody>
      </p:sp>
      <p:sp>
        <p:nvSpPr>
          <p:cNvPr id="527" name="Google Shape;527;p46"/>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528" name="Google Shape;528;p46"/>
          <p:cNvPicPr preferRelativeResize="0"/>
          <p:nvPr/>
        </p:nvPicPr>
        <p:blipFill>
          <a:blip r:embed="rId3">
            <a:alphaModFix/>
          </a:blip>
          <a:stretch>
            <a:fillRect/>
          </a:stretch>
        </p:blipFill>
        <p:spPr>
          <a:xfrm>
            <a:off x="3849063" y="1435289"/>
            <a:ext cx="4484625" cy="2699136"/>
          </a:xfrm>
          <a:prstGeom prst="rect">
            <a:avLst/>
          </a:prstGeom>
          <a:noFill/>
          <a:ln>
            <a:noFill/>
          </a:ln>
        </p:spPr>
      </p:pic>
      <p:pic>
        <p:nvPicPr>
          <p:cNvPr id="529" name="Google Shape;529;p46"/>
          <p:cNvPicPr preferRelativeResize="0"/>
          <p:nvPr/>
        </p:nvPicPr>
        <p:blipFill>
          <a:blip r:embed="rId4">
            <a:alphaModFix/>
          </a:blip>
          <a:stretch>
            <a:fillRect/>
          </a:stretch>
        </p:blipFill>
        <p:spPr>
          <a:xfrm>
            <a:off x="7641625" y="4562838"/>
            <a:ext cx="1502375" cy="58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7"/>
          <p:cNvSpPr txBox="1">
            <a:spLocks noGrp="1"/>
          </p:cNvSpPr>
          <p:nvPr>
            <p:ph type="body" idx="7"/>
          </p:nvPr>
        </p:nvSpPr>
        <p:spPr>
          <a:xfrm>
            <a:off x="3130310" y="3643817"/>
            <a:ext cx="2688600" cy="10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Cemetery data reveals links with disease context that tour participants probably would never get in a history book. </a:t>
            </a:r>
            <a:endParaRPr/>
          </a:p>
          <a:p>
            <a:pPr marL="0" lvl="0" indent="0" algn="l" rtl="0">
              <a:spcBef>
                <a:spcPts val="0"/>
              </a:spcBef>
              <a:spcAft>
                <a:spcPts val="0"/>
              </a:spcAft>
              <a:buNone/>
            </a:pPr>
            <a:endParaRPr/>
          </a:p>
        </p:txBody>
      </p:sp>
      <p:sp>
        <p:nvSpPr>
          <p:cNvPr id="535" name="Google Shape;535;p47"/>
          <p:cNvSpPr txBox="1">
            <a:spLocks noGrp="1"/>
          </p:cNvSpPr>
          <p:nvPr>
            <p:ph type="title"/>
          </p:nvPr>
        </p:nvSpPr>
        <p:spPr>
          <a:xfrm>
            <a:off x="328518" y="361238"/>
            <a:ext cx="2720700" cy="11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60"/>
              <a:t>Dead History Tours: Cholera</a:t>
            </a:r>
            <a:endParaRPr sz="2860"/>
          </a:p>
        </p:txBody>
      </p:sp>
      <p:sp>
        <p:nvSpPr>
          <p:cNvPr id="536" name="Google Shape;536;p47"/>
          <p:cNvSpPr txBox="1">
            <a:spLocks noGrp="1"/>
          </p:cNvSpPr>
          <p:nvPr>
            <p:ph type="subTitle" idx="1"/>
          </p:nvPr>
        </p:nvSpPr>
        <p:spPr>
          <a:xfrm>
            <a:off x="314208" y="3147251"/>
            <a:ext cx="2816100" cy="543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1400"/>
              <a:t>Cholera</a:t>
            </a:r>
            <a:endParaRPr sz="1400"/>
          </a:p>
        </p:txBody>
      </p:sp>
      <p:sp>
        <p:nvSpPr>
          <p:cNvPr id="537" name="Google Shape;537;p47"/>
          <p:cNvSpPr txBox="1">
            <a:spLocks noGrp="1"/>
          </p:cNvSpPr>
          <p:nvPr>
            <p:ph type="subTitle" idx="6"/>
          </p:nvPr>
        </p:nvSpPr>
        <p:spPr>
          <a:xfrm>
            <a:off x="3156683" y="3147251"/>
            <a:ext cx="2816100" cy="543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1400"/>
              <a:t>Understanding Disease in Context</a:t>
            </a:r>
            <a:endParaRPr sz="1400"/>
          </a:p>
        </p:txBody>
      </p:sp>
      <p:sp>
        <p:nvSpPr>
          <p:cNvPr id="538" name="Google Shape;538;p47"/>
          <p:cNvSpPr txBox="1">
            <a:spLocks noGrp="1"/>
          </p:cNvSpPr>
          <p:nvPr>
            <p:ph type="subTitle" idx="8"/>
          </p:nvPr>
        </p:nvSpPr>
        <p:spPr>
          <a:xfrm>
            <a:off x="6007809" y="3147251"/>
            <a:ext cx="2816100" cy="543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1400"/>
              <a:t>Woes and Weather</a:t>
            </a:r>
            <a:endParaRPr sz="1400"/>
          </a:p>
        </p:txBody>
      </p:sp>
      <p:sp>
        <p:nvSpPr>
          <p:cNvPr id="539" name="Google Shape;539;p47"/>
          <p:cNvSpPr txBox="1">
            <a:spLocks noGrp="1"/>
          </p:cNvSpPr>
          <p:nvPr>
            <p:ph type="body" idx="3"/>
          </p:nvPr>
        </p:nvSpPr>
        <p:spPr>
          <a:xfrm>
            <a:off x="305549" y="3386150"/>
            <a:ext cx="2816100" cy="10983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a:t>Bacterial infection</a:t>
            </a:r>
            <a:endParaRPr sz="1100"/>
          </a:p>
          <a:p>
            <a:pPr marL="457200" lvl="0" indent="-298450" algn="l" rtl="0">
              <a:spcBef>
                <a:spcPts val="0"/>
              </a:spcBef>
              <a:spcAft>
                <a:spcPts val="0"/>
              </a:spcAft>
              <a:buSzPts val="1100"/>
              <a:buChar char="●"/>
            </a:pPr>
            <a:r>
              <a:rPr lang="en" sz="1100"/>
              <a:t>Most commonly spread through contaminated water</a:t>
            </a:r>
            <a:endParaRPr sz="1100"/>
          </a:p>
          <a:p>
            <a:pPr marL="457200" lvl="0" indent="-298450" algn="l" rtl="0">
              <a:spcBef>
                <a:spcPts val="0"/>
              </a:spcBef>
              <a:spcAft>
                <a:spcPts val="0"/>
              </a:spcAft>
              <a:buSzPts val="1100"/>
              <a:buChar char="●"/>
            </a:pPr>
            <a:r>
              <a:rPr lang="en" sz="1100"/>
              <a:t>May &amp; June historically rainiest months in Nashville</a:t>
            </a:r>
            <a:endParaRPr sz="1100"/>
          </a:p>
          <a:p>
            <a:pPr marL="457200" lvl="0" indent="-298450" algn="l" rtl="0">
              <a:spcBef>
                <a:spcPts val="0"/>
              </a:spcBef>
              <a:spcAft>
                <a:spcPts val="0"/>
              </a:spcAft>
              <a:buSzPts val="1100"/>
              <a:buChar char="●"/>
            </a:pPr>
            <a:r>
              <a:rPr lang="en" sz="1100"/>
              <a:t>Changes in rainfall mean changes in cholera</a:t>
            </a:r>
            <a:endParaRPr sz="1100"/>
          </a:p>
        </p:txBody>
      </p:sp>
      <p:sp>
        <p:nvSpPr>
          <p:cNvPr id="540" name="Google Shape;540;p47"/>
          <p:cNvSpPr txBox="1">
            <a:spLocks noGrp="1"/>
          </p:cNvSpPr>
          <p:nvPr>
            <p:ph type="sldNum" idx="12"/>
          </p:nvPr>
        </p:nvSpPr>
        <p:spPr>
          <a:xfrm>
            <a:off x="8333701" y="298859"/>
            <a:ext cx="489000" cy="5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541" name="Google Shape;541;p47"/>
          <p:cNvSpPr txBox="1">
            <a:spLocks noGrp="1"/>
          </p:cNvSpPr>
          <p:nvPr>
            <p:ph type="body" idx="9"/>
          </p:nvPr>
        </p:nvSpPr>
        <p:spPr>
          <a:xfrm>
            <a:off x="5972785" y="3690242"/>
            <a:ext cx="2688600" cy="10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What does the past teach us about the connections between weather, inequality, health?</a:t>
            </a:r>
            <a:endParaRPr sz="1300"/>
          </a:p>
          <a:p>
            <a:pPr marL="0" lvl="0" indent="0" algn="l" rtl="0">
              <a:spcBef>
                <a:spcPts val="0"/>
              </a:spcBef>
              <a:spcAft>
                <a:spcPts val="0"/>
              </a:spcAft>
              <a:buNone/>
            </a:pPr>
            <a:endParaRPr/>
          </a:p>
        </p:txBody>
      </p:sp>
      <p:pic>
        <p:nvPicPr>
          <p:cNvPr id="542" name="Google Shape;542;p47"/>
          <p:cNvPicPr preferRelativeResize="0"/>
          <p:nvPr/>
        </p:nvPicPr>
        <p:blipFill>
          <a:blip r:embed="rId3">
            <a:alphaModFix/>
          </a:blip>
          <a:stretch>
            <a:fillRect/>
          </a:stretch>
        </p:blipFill>
        <p:spPr>
          <a:xfrm>
            <a:off x="4318500" y="114300"/>
            <a:ext cx="4015200" cy="3041855"/>
          </a:xfrm>
          <a:prstGeom prst="rect">
            <a:avLst/>
          </a:prstGeom>
          <a:noFill/>
          <a:ln>
            <a:noFill/>
          </a:ln>
        </p:spPr>
      </p:pic>
      <p:pic>
        <p:nvPicPr>
          <p:cNvPr id="543" name="Google Shape;543;p47"/>
          <p:cNvPicPr preferRelativeResize="0"/>
          <p:nvPr/>
        </p:nvPicPr>
        <p:blipFill>
          <a:blip r:embed="rId4">
            <a:alphaModFix/>
          </a:blip>
          <a:stretch>
            <a:fillRect/>
          </a:stretch>
        </p:blipFill>
        <p:spPr>
          <a:xfrm>
            <a:off x="0" y="4690950"/>
            <a:ext cx="1161680" cy="45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8"/>
          <p:cNvSpPr txBox="1">
            <a:spLocks noGrp="1"/>
          </p:cNvSpPr>
          <p:nvPr>
            <p:ph type="title"/>
          </p:nvPr>
        </p:nvSpPr>
        <p:spPr>
          <a:xfrm>
            <a:off x="1234700" y="710220"/>
            <a:ext cx="4648800" cy="173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Cholera and Rainy Months</a:t>
            </a:r>
            <a:endParaRPr/>
          </a:p>
        </p:txBody>
      </p:sp>
      <p:sp>
        <p:nvSpPr>
          <p:cNvPr id="549" name="Google Shape;549;p48"/>
          <p:cNvSpPr>
            <a:spLocks noGrp="1"/>
          </p:cNvSpPr>
          <p:nvPr>
            <p:ph type="pic" idx="2"/>
          </p:nvPr>
        </p:nvSpPr>
        <p:spPr>
          <a:xfrm>
            <a:off x="3260500" y="2309850"/>
            <a:ext cx="1569000" cy="1625400"/>
          </a:xfrm>
          <a:prstGeom prst="rect">
            <a:avLst/>
          </a:prstGeom>
        </p:spPr>
        <p:txBody>
          <a:bodyPr/>
          <a:lstStyle/>
          <a:p>
            <a:endParaRPr lang="en-US"/>
          </a:p>
        </p:txBody>
      </p:sp>
      <p:sp>
        <p:nvSpPr>
          <p:cNvPr id="550" name="Google Shape;550;p48"/>
          <p:cNvSpPr>
            <a:spLocks noGrp="1"/>
          </p:cNvSpPr>
          <p:nvPr>
            <p:ph type="pic" idx="3"/>
          </p:nvPr>
        </p:nvSpPr>
        <p:spPr>
          <a:xfrm>
            <a:off x="4849525" y="2309850"/>
            <a:ext cx="3128100" cy="2174100"/>
          </a:xfrm>
          <a:prstGeom prst="rect">
            <a:avLst/>
          </a:prstGeom>
        </p:spPr>
        <p:txBody>
          <a:bodyPr/>
          <a:lstStyle/>
          <a:p>
            <a:endParaRPr lang="en-US"/>
          </a:p>
        </p:txBody>
      </p:sp>
      <p:pic>
        <p:nvPicPr>
          <p:cNvPr id="551" name="Google Shape;551;p48"/>
          <p:cNvPicPr preferRelativeResize="0"/>
          <p:nvPr/>
        </p:nvPicPr>
        <p:blipFill>
          <a:blip r:embed="rId3">
            <a:alphaModFix/>
          </a:blip>
          <a:stretch>
            <a:fillRect/>
          </a:stretch>
        </p:blipFill>
        <p:spPr>
          <a:xfrm>
            <a:off x="2966775" y="1404676"/>
            <a:ext cx="5727750" cy="3738825"/>
          </a:xfrm>
          <a:prstGeom prst="rect">
            <a:avLst/>
          </a:prstGeom>
          <a:noFill/>
          <a:ln>
            <a:noFill/>
          </a:ln>
        </p:spPr>
      </p:pic>
      <p:pic>
        <p:nvPicPr>
          <p:cNvPr id="552" name="Google Shape;552;p48"/>
          <p:cNvPicPr preferRelativeResize="0"/>
          <p:nvPr/>
        </p:nvPicPr>
        <p:blipFill>
          <a:blip r:embed="rId4">
            <a:alphaModFix/>
          </a:blip>
          <a:stretch>
            <a:fillRect/>
          </a:stretch>
        </p:blipFill>
        <p:spPr>
          <a:xfrm>
            <a:off x="946750" y="2309848"/>
            <a:ext cx="2020025" cy="1342075"/>
          </a:xfrm>
          <a:prstGeom prst="rect">
            <a:avLst/>
          </a:prstGeom>
          <a:noFill/>
          <a:ln>
            <a:noFill/>
          </a:ln>
        </p:spPr>
      </p:pic>
      <p:pic>
        <p:nvPicPr>
          <p:cNvPr id="553" name="Google Shape;553;p48"/>
          <p:cNvPicPr preferRelativeResize="0"/>
          <p:nvPr/>
        </p:nvPicPr>
        <p:blipFill>
          <a:blip r:embed="rId5">
            <a:alphaModFix/>
          </a:blip>
          <a:stretch>
            <a:fillRect/>
          </a:stretch>
        </p:blipFill>
        <p:spPr>
          <a:xfrm>
            <a:off x="0" y="4434125"/>
            <a:ext cx="1820917" cy="70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9"/>
          <p:cNvSpPr txBox="1">
            <a:spLocks noGrp="1"/>
          </p:cNvSpPr>
          <p:nvPr>
            <p:ph type="title"/>
          </p:nvPr>
        </p:nvSpPr>
        <p:spPr>
          <a:xfrm>
            <a:off x="1195425" y="734050"/>
            <a:ext cx="4447200" cy="157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760"/>
              <a:t>Inequality in Waste Management Impacts Fisk University</a:t>
            </a:r>
            <a:endParaRPr sz="2760"/>
          </a:p>
        </p:txBody>
      </p:sp>
      <p:sp>
        <p:nvSpPr>
          <p:cNvPr id="559" name="Google Shape;559;p49"/>
          <p:cNvSpPr>
            <a:spLocks noGrp="1"/>
          </p:cNvSpPr>
          <p:nvPr>
            <p:ph type="pic" idx="2"/>
          </p:nvPr>
        </p:nvSpPr>
        <p:spPr>
          <a:xfrm>
            <a:off x="3260500" y="2309850"/>
            <a:ext cx="1569000" cy="1625400"/>
          </a:xfrm>
          <a:prstGeom prst="rect">
            <a:avLst/>
          </a:prstGeom>
        </p:spPr>
        <p:txBody>
          <a:bodyPr/>
          <a:lstStyle/>
          <a:p>
            <a:endParaRPr lang="en-US"/>
          </a:p>
        </p:txBody>
      </p:sp>
      <p:sp>
        <p:nvSpPr>
          <p:cNvPr id="560" name="Google Shape;560;p49"/>
          <p:cNvSpPr>
            <a:spLocks noGrp="1"/>
          </p:cNvSpPr>
          <p:nvPr>
            <p:ph type="pic" idx="3"/>
          </p:nvPr>
        </p:nvSpPr>
        <p:spPr>
          <a:xfrm>
            <a:off x="4849525" y="2309850"/>
            <a:ext cx="3128100" cy="2174100"/>
          </a:xfrm>
          <a:prstGeom prst="rect">
            <a:avLst/>
          </a:prstGeom>
        </p:spPr>
        <p:txBody>
          <a:bodyPr/>
          <a:lstStyle/>
          <a:p>
            <a:endParaRPr lang="en-US"/>
          </a:p>
        </p:txBody>
      </p:sp>
      <p:pic>
        <p:nvPicPr>
          <p:cNvPr id="561" name="Google Shape;561;p49"/>
          <p:cNvPicPr preferRelativeResize="0"/>
          <p:nvPr/>
        </p:nvPicPr>
        <p:blipFill>
          <a:blip r:embed="rId3">
            <a:alphaModFix/>
          </a:blip>
          <a:stretch>
            <a:fillRect/>
          </a:stretch>
        </p:blipFill>
        <p:spPr>
          <a:xfrm>
            <a:off x="3129500" y="1870325"/>
            <a:ext cx="5494476" cy="3273176"/>
          </a:xfrm>
          <a:prstGeom prst="rect">
            <a:avLst/>
          </a:prstGeom>
          <a:noFill/>
          <a:ln>
            <a:noFill/>
          </a:ln>
        </p:spPr>
      </p:pic>
      <p:pic>
        <p:nvPicPr>
          <p:cNvPr id="562" name="Google Shape;562;p49"/>
          <p:cNvPicPr preferRelativeResize="0"/>
          <p:nvPr/>
        </p:nvPicPr>
        <p:blipFill>
          <a:blip r:embed="rId4">
            <a:alphaModFix/>
          </a:blip>
          <a:stretch>
            <a:fillRect/>
          </a:stretch>
        </p:blipFill>
        <p:spPr>
          <a:xfrm>
            <a:off x="736408" y="2300001"/>
            <a:ext cx="2393093" cy="1625400"/>
          </a:xfrm>
          <a:prstGeom prst="rect">
            <a:avLst/>
          </a:prstGeom>
          <a:noFill/>
          <a:ln>
            <a:noFill/>
          </a:ln>
        </p:spPr>
      </p:pic>
      <p:pic>
        <p:nvPicPr>
          <p:cNvPr id="563" name="Google Shape;563;p49"/>
          <p:cNvPicPr preferRelativeResize="0"/>
          <p:nvPr/>
        </p:nvPicPr>
        <p:blipFill>
          <a:blip r:embed="rId5">
            <a:alphaModFix/>
          </a:blip>
          <a:stretch>
            <a:fillRect/>
          </a:stretch>
        </p:blipFill>
        <p:spPr>
          <a:xfrm>
            <a:off x="0" y="4483950"/>
            <a:ext cx="1694350" cy="660065"/>
          </a:xfrm>
          <a:prstGeom prst="rect">
            <a:avLst/>
          </a:prstGeom>
          <a:noFill/>
          <a:ln>
            <a:noFill/>
          </a:ln>
        </p:spPr>
      </p:pic>
    </p:spTree>
  </p:cSld>
  <p:clrMapOvr>
    <a:masterClrMapping/>
  </p:clrMapOvr>
</p:sld>
</file>

<file path=ppt/theme/theme1.xml><?xml version="1.0" encoding="utf-8"?>
<a:theme xmlns:a="http://schemas.openxmlformats.org/drawingml/2006/main" name="Options Proposal">
  <a:themeElements>
    <a:clrScheme name="Simple Light">
      <a:dk1>
        <a:srgbClr val="1D1D1D"/>
      </a:dk1>
      <a:lt1>
        <a:srgbClr val="FFFFF0"/>
      </a:lt1>
      <a:dk2>
        <a:srgbClr val="51BD85"/>
      </a:dk2>
      <a:lt2>
        <a:srgbClr val="FF6652"/>
      </a:lt2>
      <a:accent1>
        <a:srgbClr val="FFE534"/>
      </a:accent1>
      <a:accent2>
        <a:srgbClr val="FFBBDC"/>
      </a:accent2>
      <a:accent3>
        <a:srgbClr val="6AD2E6"/>
      </a:accent3>
      <a:accent4>
        <a:srgbClr val="DBC89F"/>
      </a:accent4>
      <a:accent5>
        <a:srgbClr val="D8E4D6"/>
      </a:accent5>
      <a:accent6>
        <a:srgbClr val="FFFFFF"/>
      </a:accent6>
      <a:hlink>
        <a:srgbClr val="6AD2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841</Words>
  <Application>Microsoft Office PowerPoint</Application>
  <PresentationFormat>On-screen Show (16:9)</PresentationFormat>
  <Paragraphs>73</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Lexend SemiBold</vt:lpstr>
      <vt:lpstr>Arial</vt:lpstr>
      <vt:lpstr>Lexend</vt:lpstr>
      <vt:lpstr>Options Proposal</vt:lpstr>
      <vt:lpstr>Dead History Tours</vt:lpstr>
      <vt:lpstr>Dead History Tours</vt:lpstr>
      <vt:lpstr>Top 10 Causes of Death</vt:lpstr>
      <vt:lpstr>A Window on History</vt:lpstr>
      <vt:lpstr>Old Diseases,  Same Landscapes</vt:lpstr>
      <vt:lpstr>Cholera Outbreaks</vt:lpstr>
      <vt:lpstr>Dead History Tours: Cholera</vt:lpstr>
      <vt:lpstr>Cholera and Rainy Months</vt:lpstr>
      <vt:lpstr>Inequality in Waste Management Impacts Fisk University</vt:lpstr>
      <vt:lpstr>Cholera Deaths by Gender</vt:lpstr>
      <vt:lpstr>Bring the past to life with Dead History Tours.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Emily Lynn Cook</cp:lastModifiedBy>
  <cp:revision>1</cp:revision>
  <dcterms:modified xsi:type="dcterms:W3CDTF">2025-01-16T19:52:03Z</dcterms:modified>
</cp:coreProperties>
</file>