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992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Phillips" userId="c10e49f1853cb2ff" providerId="LiveId" clId="{0AE09A13-BB4C-4318-92DA-755721C46758}"/>
    <pc:docChg chg="modSld">
      <pc:chgData name="Mike Phillips" userId="c10e49f1853cb2ff" providerId="LiveId" clId="{0AE09A13-BB4C-4318-92DA-755721C46758}" dt="2025-09-23T19:17:34.860" v="2" actId="6549"/>
      <pc:docMkLst>
        <pc:docMk/>
      </pc:docMkLst>
      <pc:sldChg chg="modSp mod">
        <pc:chgData name="Mike Phillips" userId="c10e49f1853cb2ff" providerId="LiveId" clId="{0AE09A13-BB4C-4318-92DA-755721C46758}" dt="2025-09-23T19:17:34.860" v="2" actId="6549"/>
        <pc:sldMkLst>
          <pc:docMk/>
          <pc:sldMk cId="0" sldId="256"/>
        </pc:sldMkLst>
        <pc:spChg chg="mod">
          <ac:chgData name="Mike Phillips" userId="c10e49f1853cb2ff" providerId="LiveId" clId="{0AE09A13-BB4C-4318-92DA-755721C46758}" dt="2025-09-23T19:17:22.832" v="0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ke Phillips" userId="c10e49f1853cb2ff" providerId="LiveId" clId="{0AE09A13-BB4C-4318-92DA-755721C46758}" dt="2025-09-23T19:17:34.860" v="2" actId="6549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484187"/>
            <a:ext cx="7772400" cy="1470025"/>
          </a:xfrm>
        </p:spPr>
        <p:txBody>
          <a:bodyPr/>
          <a:lstStyle/>
          <a:p>
            <a:r>
              <a:rPr sz="3600" dirty="0">
                <a:solidFill>
                  <a:srgbClr val="003366"/>
                </a:solidFill>
                <a:latin typeface="Segoe UI"/>
              </a:rPr>
              <a:t>Missed Trash Pickups in Nashville (2017–2019)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4012" y="2552700"/>
            <a:ext cx="6400800" cy="1752600"/>
          </a:xfrm>
        </p:spPr>
        <p:txBody>
          <a:bodyPr/>
          <a:lstStyle/>
          <a:p>
            <a:r>
              <a:rPr sz="2200" dirty="0">
                <a:solidFill>
                  <a:srgbClr val="003366"/>
                </a:solidFill>
                <a:latin typeface="Segoe UI"/>
              </a:rPr>
              <a:t>Situation • Complication • Resolution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Three approaches to calculating fines are under consideration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Current system vs. two alternatives (6-month rolling window models).</a:t>
            </a:r>
            <a:br/>
            <a:br/>
            <a:r>
              <a:t>[Insert: Comparison table of rules + fine totals]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Alternative fine structures produce very different outcomes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Six-month rolling window methods change fine totals and resident accountability.</a:t>
            </a:r>
            <a:br/>
            <a:br/>
            <a:r>
              <a:t>[Insert: Bar chart comparing fines under each method]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Improving service delivery requires more than fines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Data-driven monitoring + performance dashboards could reduce repeat incidents.</a:t>
            </a:r>
            <a:br/>
            <a:br/>
            <a:r>
              <a:t>[Insert: Dashboard concept with KPIs]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Key takeaways for Nashville officials and stakeholders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• Service complaints are concentrated at repeat addresses.</a:t>
            </a:r>
            <a:br/>
            <a:r>
              <a:t>• Residents, not just finances, are at the heart of the issue.</a:t>
            </a:r>
            <a:br/>
            <a:r>
              <a:t>• Alternative fine structures vary in financial impact.</a:t>
            </a:r>
            <a:br/>
            <a:r>
              <a:t>• Long-term success depends on improving reliability, not penalties alone.</a:t>
            </a:r>
            <a:br/>
            <a:br/>
            <a:r>
              <a:t>[Insert: Icons or checkmarks]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t>SITUATION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Nashville residents face recurring issues with trash pickup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Two years of data (Nov 2017–Nov 2019) reveal widespread service complaints.</a:t>
            </a:r>
            <a:br/>
            <a:br/>
            <a:r>
              <a:t>[Insert: Bar chart of service requests by type]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Missed pickups create repeat frustration for residents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One-time issues are inconvenient; repeated issues at the same address drive frustration.</a:t>
            </a:r>
            <a:br/>
            <a:br/>
            <a:r>
              <a:t>[Insert: Histogram of addresses with 2+, 3+, 5+ missed pickups]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t>COMPLICATION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Chronic service failures undermine trust in contractors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Residents expect reliability. Chronic missed pickups fuel dissatisfaction and highlight performance gaps.</a:t>
            </a:r>
            <a:br/>
            <a:br/>
            <a:r>
              <a:t>[Insert: Heat map of missed pickups by zip code]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Financial penalties are triggered but frustration remains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Current system fines $200 for each repeat missed pickup, but penalties don’t address root causes.</a:t>
            </a:r>
            <a:br/>
            <a:br/>
            <a:r>
              <a:t>[Insert: Table or chart of fines owed]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3366"/>
                </a:solidFill>
                <a:latin typeface="Segoe UI"/>
              </a:defRPr>
            </a:pPr>
            <a:r>
              <a:t>How do Metro crews compare to contractors?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4552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Segoe UI"/>
              </a:defRPr>
            </a:pPr>
            <a:r>
              <a:t>Exploring whether Metro performs better than Red River and Waste Ind.</a:t>
            </a:r>
            <a:br/>
            <a:br/>
            <a:r>
              <a:t>[Insert: Bar chart of missed pickups per hauler]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endParaRPr/>
          </a:p>
          <a:p>
            <a:pPr>
              <a:defRPr sz="6000" b="1">
                <a:solidFill>
                  <a:srgbClr val="003366"/>
                </a:solidFill>
                <a:latin typeface="Segoe UI"/>
              </a:defRPr>
            </a:pPr>
            <a:r>
              <a:t>RESOLUTION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352</Words>
  <Application>Microsoft Office PowerPoint</Application>
  <PresentationFormat>Custom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Segoe UI</vt:lpstr>
      <vt:lpstr>Office Theme</vt:lpstr>
      <vt:lpstr>Missed Trash Pickups in Nashville (2017–2019)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Mike Phillips</cp:lastModifiedBy>
  <cp:revision>1</cp:revision>
  <dcterms:created xsi:type="dcterms:W3CDTF">2013-01-27T09:14:16Z</dcterms:created>
  <dcterms:modified xsi:type="dcterms:W3CDTF">2025-09-23T19:17:42Z</dcterms:modified>
  <cp:category/>
</cp:coreProperties>
</file>