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7.40.402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</p:sldIdLst>
  <p:sldSz cx="24384000" cy="26964596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422400" y="952500"/>
          <a:ext cx="19512466" cy="23725685"/>
        </p:xfrm>
        <a:graphic>
          <a:graphicData uri="http://schemas.openxmlformats.org/drawingml/2006/table">
            <a:tbl>
              <a:tblPr firstRow="1" bandRow="1"/>
              <a:tblGrid>
                <a:gridCol w="3686566"/>
                <a:gridCol w="4081555"/>
                <a:gridCol w="368657"/>
                <a:gridCol w="4055222"/>
                <a:gridCol w="1922281"/>
                <a:gridCol w="2211940"/>
                <a:gridCol w="3186246"/>
              </a:tblGrid>
              <a:tr h="1685287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姓名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性别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rowSpan="3"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照片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1737952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出生年月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藉贯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gridSpan="1" v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290298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政治面家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民族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gridSpan="1" v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579957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联系电话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e-maii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3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342963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毕业院校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6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263965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理想部门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6"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(可填:行政部、公关部、体育部、文艺外联部、生活拓展部、宣传部、新闻中心)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2554263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个人能力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6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579957">
                <a:tc rowSpan="5"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学习、工作经历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起止时间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3"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工作、学习单位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gridSpan="2"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成就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579957">
                <a:tc gridSpan="1" v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3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290298">
                <a:tc gridSpan="1" v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3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290298">
                <a:tc gridSpan="1" v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3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237633">
                <a:tc gridSpan="1" vMerge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3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gridSpan="2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606289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办公软件应用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6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237633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兴趣及爱好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6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2448933">
                <a:tc>
                  <a:txBody>
                    <a:bodyPr anchorCtr="0"/>
                    <a:lstStyle/>
                    <a:p>
                      <a:pPr algn="ctr"/>
                      <a:r>
                        <a:rPr sz="2488" dirty="1">
                          <a:latin typeface="微软雅黑"/>
                        </a:rPr>
                        <a:t>个人评价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gridSpan="6">
                  <a:txBody>
                    <a:bodyPr anchorCtr="0"/>
                    <a:lstStyle/>
                    <a:p>
                      <a:pPr algn="ctr"/>
                      <a:endParaRPr sz="2488">
                        <a:latin typeface="微软雅黑"/>
                      </a:endParaRP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  <a:tc hMerge="1" rowSpan="1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26964596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36366"/>
  <p:tag name="AS_OS" val="Microsoft Windows NT 6.3.96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2017-12-06T11:57:41Z</dcterms:created>
  <dcterms:modified xsi:type="dcterms:W3CDTF">2017-12-06T11:57:41Z</dcterms:modified>
</cp:coreProperties>
</file>