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310" r:id="rId4"/>
    <p:sldId id="311" r:id="rId5"/>
    <p:sldId id="312" r:id="rId6"/>
    <p:sldId id="313" r:id="rId7"/>
    <p:sldId id="314" r:id="rId8"/>
    <p:sldId id="315" r:id="rId9"/>
    <p:sldId id="259" r:id="rId10"/>
    <p:sldId id="308" r:id="rId11"/>
    <p:sldId id="309" r:id="rId12"/>
    <p:sldId id="290" r:id="rId13"/>
    <p:sldId id="291" r:id="rId14"/>
    <p:sldId id="292" r:id="rId15"/>
    <p:sldId id="295" r:id="rId16"/>
    <p:sldId id="301" r:id="rId17"/>
    <p:sldId id="305" r:id="rId18"/>
    <p:sldId id="306" r:id="rId19"/>
    <p:sldId id="285" r:id="rId20"/>
  </p:sldIdLst>
  <p:sldSz cx="9144000" cy="5143500" type="screen16x9"/>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444B"/>
    <a:srgbClr val="2B425D"/>
    <a:srgbClr val="2A9BB5"/>
    <a:srgbClr val="999480"/>
    <a:srgbClr val="144E61"/>
    <a:srgbClr val="692A30"/>
    <a:srgbClr val="DADADA"/>
    <a:srgbClr val="B3565E"/>
    <a:srgbClr val="347198"/>
    <a:srgbClr val="FFD4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4" autoAdjust="0"/>
    <p:restoredTop sz="93122" autoAdjust="0"/>
  </p:normalViewPr>
  <p:slideViewPr>
    <p:cSldViewPr>
      <p:cViewPr varScale="1">
        <p:scale>
          <a:sx n="119" d="100"/>
          <a:sy n="119" d="100"/>
        </p:scale>
        <p:origin x="644" y="6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61A0EB-448F-4D92-B258-42ABA1819FBA}" type="datetimeFigureOut">
              <a:rPr lang="zh-CN" altLang="en-US" smtClean="0"/>
              <a:t>2021/10/11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58FF72-A855-4998-9ED6-DF8D593AD7B3}" type="slidenum">
              <a:rPr lang="zh-CN" altLang="en-US" smtClean="0"/>
              <a:t>‹#›</a:t>
            </a:fld>
            <a:endParaRPr lang="zh-CN" altLang="en-US"/>
          </a:p>
        </p:txBody>
      </p:sp>
    </p:spTree>
    <p:extLst>
      <p:ext uri="{BB962C8B-B14F-4D97-AF65-F5344CB8AC3E}">
        <p14:creationId xmlns:p14="http://schemas.microsoft.com/office/powerpoint/2010/main" val="858276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258FF72-A855-4998-9ED6-DF8D593AD7B3}" type="slidenum">
              <a:rPr lang="zh-CN" altLang="en-US" smtClean="0"/>
              <a:t>1</a:t>
            </a:fld>
            <a:endParaRPr lang="zh-CN" altLang="en-US"/>
          </a:p>
        </p:txBody>
      </p:sp>
    </p:spTree>
    <p:extLst>
      <p:ext uri="{BB962C8B-B14F-4D97-AF65-F5344CB8AC3E}">
        <p14:creationId xmlns:p14="http://schemas.microsoft.com/office/powerpoint/2010/main" val="990802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E1EB0B-78B3-4DAC-8DE4-10638EF6EB94}" type="slidenum">
              <a:rPr lang="zh-CN" altLang="en-US" smtClean="0"/>
              <a:t>10</a:t>
            </a:fld>
            <a:endParaRPr lang="zh-CN" altLang="en-US"/>
          </a:p>
        </p:txBody>
      </p:sp>
    </p:spTree>
    <p:extLst>
      <p:ext uri="{BB962C8B-B14F-4D97-AF65-F5344CB8AC3E}">
        <p14:creationId xmlns:p14="http://schemas.microsoft.com/office/powerpoint/2010/main" val="1504076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E1EB0B-78B3-4DAC-8DE4-10638EF6EB94}" type="slidenum">
              <a:rPr lang="zh-CN" altLang="en-US" smtClean="0"/>
              <a:t>11</a:t>
            </a:fld>
            <a:endParaRPr lang="zh-CN" altLang="en-US"/>
          </a:p>
        </p:txBody>
      </p:sp>
    </p:spTree>
    <p:extLst>
      <p:ext uri="{BB962C8B-B14F-4D97-AF65-F5344CB8AC3E}">
        <p14:creationId xmlns:p14="http://schemas.microsoft.com/office/powerpoint/2010/main" val="95284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E1EB0B-78B3-4DAC-8DE4-10638EF6EB94}" type="slidenum">
              <a:rPr lang="zh-CN" altLang="en-US" smtClean="0"/>
              <a:t>12</a:t>
            </a:fld>
            <a:endParaRPr lang="zh-CN" altLang="en-US"/>
          </a:p>
        </p:txBody>
      </p:sp>
    </p:spTree>
    <p:extLst>
      <p:ext uri="{BB962C8B-B14F-4D97-AF65-F5344CB8AC3E}">
        <p14:creationId xmlns:p14="http://schemas.microsoft.com/office/powerpoint/2010/main" val="1947730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E1EB0B-78B3-4DAC-8DE4-10638EF6EB94}" type="slidenum">
              <a:rPr lang="zh-CN" altLang="en-US" smtClean="0"/>
              <a:t>13</a:t>
            </a:fld>
            <a:endParaRPr lang="zh-CN" altLang="en-US"/>
          </a:p>
        </p:txBody>
      </p:sp>
    </p:spTree>
    <p:extLst>
      <p:ext uri="{BB962C8B-B14F-4D97-AF65-F5344CB8AC3E}">
        <p14:creationId xmlns:p14="http://schemas.microsoft.com/office/powerpoint/2010/main" val="1947730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E1EB0B-78B3-4DAC-8DE4-10638EF6EB94}" type="slidenum">
              <a:rPr lang="zh-CN" altLang="en-US" smtClean="0"/>
              <a:t>14</a:t>
            </a:fld>
            <a:endParaRPr lang="zh-CN" altLang="en-US"/>
          </a:p>
        </p:txBody>
      </p:sp>
    </p:spTree>
    <p:extLst>
      <p:ext uri="{BB962C8B-B14F-4D97-AF65-F5344CB8AC3E}">
        <p14:creationId xmlns:p14="http://schemas.microsoft.com/office/powerpoint/2010/main" val="1947730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E1EB0B-78B3-4DAC-8DE4-10638EF6EB94}" type="slidenum">
              <a:rPr lang="zh-CN" altLang="en-US" smtClean="0"/>
              <a:t>15</a:t>
            </a:fld>
            <a:endParaRPr lang="zh-CN" altLang="en-US"/>
          </a:p>
        </p:txBody>
      </p:sp>
    </p:spTree>
    <p:extLst>
      <p:ext uri="{BB962C8B-B14F-4D97-AF65-F5344CB8AC3E}">
        <p14:creationId xmlns:p14="http://schemas.microsoft.com/office/powerpoint/2010/main" val="1947730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E1EB0B-78B3-4DAC-8DE4-10638EF6EB94}" type="slidenum">
              <a:rPr lang="zh-CN" altLang="en-US" smtClean="0"/>
              <a:t>16</a:t>
            </a:fld>
            <a:endParaRPr lang="zh-CN" altLang="en-US"/>
          </a:p>
        </p:txBody>
      </p:sp>
    </p:spTree>
    <p:extLst>
      <p:ext uri="{BB962C8B-B14F-4D97-AF65-F5344CB8AC3E}">
        <p14:creationId xmlns:p14="http://schemas.microsoft.com/office/powerpoint/2010/main" val="1947730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E1EB0B-78B3-4DAC-8DE4-10638EF6EB94}" type="slidenum">
              <a:rPr lang="zh-CN" altLang="en-US" smtClean="0"/>
              <a:t>17</a:t>
            </a:fld>
            <a:endParaRPr lang="zh-CN" altLang="en-US"/>
          </a:p>
        </p:txBody>
      </p:sp>
    </p:spTree>
    <p:extLst>
      <p:ext uri="{BB962C8B-B14F-4D97-AF65-F5344CB8AC3E}">
        <p14:creationId xmlns:p14="http://schemas.microsoft.com/office/powerpoint/2010/main" val="1947730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E1EB0B-78B3-4DAC-8DE4-10638EF6EB94}" type="slidenum">
              <a:rPr lang="zh-CN" altLang="en-US" smtClean="0"/>
              <a:t>18</a:t>
            </a:fld>
            <a:endParaRPr lang="zh-CN" altLang="en-US"/>
          </a:p>
        </p:txBody>
      </p:sp>
    </p:spTree>
    <p:extLst>
      <p:ext uri="{BB962C8B-B14F-4D97-AF65-F5344CB8AC3E}">
        <p14:creationId xmlns:p14="http://schemas.microsoft.com/office/powerpoint/2010/main" val="19477308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8FF72-A855-4998-9ED6-DF8D593AD7B3}" type="slidenum">
              <a:rPr lang="zh-CN" altLang="en-US" smtClean="0"/>
              <a:t>19</a:t>
            </a:fld>
            <a:endParaRPr lang="zh-CN" altLang="en-US"/>
          </a:p>
        </p:txBody>
      </p:sp>
    </p:spTree>
    <p:extLst>
      <p:ext uri="{BB962C8B-B14F-4D97-AF65-F5344CB8AC3E}">
        <p14:creationId xmlns:p14="http://schemas.microsoft.com/office/powerpoint/2010/main" val="3307241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8FF72-A855-4998-9ED6-DF8D593AD7B3}" type="slidenum">
              <a:rPr lang="zh-CN" altLang="en-US" smtClean="0"/>
              <a:t>2</a:t>
            </a:fld>
            <a:endParaRPr lang="zh-CN" altLang="en-US"/>
          </a:p>
        </p:txBody>
      </p:sp>
    </p:spTree>
    <p:extLst>
      <p:ext uri="{BB962C8B-B14F-4D97-AF65-F5344CB8AC3E}">
        <p14:creationId xmlns:p14="http://schemas.microsoft.com/office/powerpoint/2010/main" val="260939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E1EB0B-78B3-4DAC-8DE4-10638EF6EB94}" type="slidenum">
              <a:rPr lang="zh-CN" altLang="en-US" smtClean="0"/>
              <a:t>3</a:t>
            </a:fld>
            <a:endParaRPr lang="zh-CN" altLang="en-US"/>
          </a:p>
        </p:txBody>
      </p:sp>
    </p:spTree>
    <p:extLst>
      <p:ext uri="{BB962C8B-B14F-4D97-AF65-F5344CB8AC3E}">
        <p14:creationId xmlns:p14="http://schemas.microsoft.com/office/powerpoint/2010/main" val="4017204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22222"/>
                </a:solidFill>
                <a:effectLst/>
                <a:latin typeface="open sans" panose="020B0606030504020204" pitchFamily="34" charset="0"/>
              </a:rPr>
              <a:t>要了解</a:t>
            </a:r>
            <a:r>
              <a:rPr lang="en-US" altLang="zh-CN" b="0" i="0" dirty="0">
                <a:solidFill>
                  <a:srgbClr val="222222"/>
                </a:solidFill>
                <a:effectLst/>
                <a:latin typeface="open sans" panose="020B0606030504020204" pitchFamily="34" charset="0"/>
              </a:rPr>
              <a:t>Docker</a:t>
            </a:r>
            <a:r>
              <a:rPr lang="zh-CN" altLang="en-US" b="0" i="0" dirty="0">
                <a:solidFill>
                  <a:srgbClr val="222222"/>
                </a:solidFill>
                <a:effectLst/>
                <a:latin typeface="open sans" panose="020B0606030504020204" pitchFamily="34" charset="0"/>
              </a:rPr>
              <a:t>是什么，从隐喻开始比使用技术解释更容易，而</a:t>
            </a:r>
            <a:r>
              <a:rPr lang="en-US" altLang="zh-CN" b="0" i="0" dirty="0">
                <a:solidFill>
                  <a:srgbClr val="222222"/>
                </a:solidFill>
                <a:effectLst/>
                <a:latin typeface="open sans" panose="020B0606030504020204" pitchFamily="34" charset="0"/>
              </a:rPr>
              <a:t>Docker</a:t>
            </a:r>
            <a:r>
              <a:rPr lang="zh-CN" altLang="en-US" b="0" i="0" dirty="0">
                <a:solidFill>
                  <a:srgbClr val="222222"/>
                </a:solidFill>
                <a:effectLst/>
                <a:latin typeface="open sans" panose="020B0606030504020204" pitchFamily="34" charset="0"/>
              </a:rPr>
              <a:t>本身是一个强大的隐喻：</a:t>
            </a:r>
            <a:r>
              <a:rPr lang="en-US" altLang="zh-CN" b="0" i="0" dirty="0">
                <a:solidFill>
                  <a:srgbClr val="222222"/>
                </a:solidFill>
                <a:effectLst/>
                <a:latin typeface="open sans" panose="020B0606030504020204" pitchFamily="34" charset="0"/>
              </a:rPr>
              <a:t>Docker</a:t>
            </a:r>
            <a:r>
              <a:rPr lang="zh-CN" altLang="en-US" b="0" i="0" dirty="0">
                <a:solidFill>
                  <a:srgbClr val="222222"/>
                </a:solidFill>
                <a:effectLst/>
                <a:latin typeface="open sans" panose="020B0606030504020204" pitchFamily="34" charset="0"/>
              </a:rPr>
              <a:t>的本意是码头工人。码头工人是这样的劳动者：当船只停靠在港口时，码头工人将商品移入和移出船只。箱子和物品的大小和形状各不相同，经验丰富的码头工人因其能够以经济有效的方式手工将货物装入船舶而受到重视。雇人搬东西并不便宜，但别无选择。</a:t>
            </a:r>
            <a:endParaRPr lang="zh-CN" altLang="en-US" dirty="0"/>
          </a:p>
        </p:txBody>
      </p:sp>
      <p:sp>
        <p:nvSpPr>
          <p:cNvPr id="4" name="灯片编号占位符 3"/>
          <p:cNvSpPr>
            <a:spLocks noGrp="1"/>
          </p:cNvSpPr>
          <p:nvPr>
            <p:ph type="sldNum" sz="quarter" idx="10"/>
          </p:nvPr>
        </p:nvSpPr>
        <p:spPr/>
        <p:txBody>
          <a:bodyPr/>
          <a:lstStyle/>
          <a:p>
            <a:fld id="{A8E1EB0B-78B3-4DAC-8DE4-10638EF6EB94}" type="slidenum">
              <a:rPr lang="zh-CN" altLang="en-US" smtClean="0"/>
              <a:t>4</a:t>
            </a:fld>
            <a:endParaRPr lang="zh-CN" altLang="en-US"/>
          </a:p>
        </p:txBody>
      </p:sp>
    </p:spTree>
    <p:extLst>
      <p:ext uri="{BB962C8B-B14F-4D97-AF65-F5344CB8AC3E}">
        <p14:creationId xmlns:p14="http://schemas.microsoft.com/office/powerpoint/2010/main" val="1939973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22222"/>
                </a:solidFill>
                <a:effectLst/>
                <a:latin typeface="open sans" panose="020B0606030504020204" pitchFamily="34" charset="0"/>
              </a:rPr>
              <a:t>对于工作在软件方面的人来说，这应该是熟悉的。花费了大量时间和智力，将隐喻奇怪形状的软件变成了不同大小的异形船，其中包含其他形状奇特的软件，因此它们可以出售给其他地方的用户或企业。</a:t>
            </a:r>
            <a:endParaRPr lang="zh-CN" altLang="en-US" dirty="0"/>
          </a:p>
        </p:txBody>
      </p:sp>
      <p:sp>
        <p:nvSpPr>
          <p:cNvPr id="4" name="灯片编号占位符 3"/>
          <p:cNvSpPr>
            <a:spLocks noGrp="1"/>
          </p:cNvSpPr>
          <p:nvPr>
            <p:ph type="sldNum" sz="quarter" idx="10"/>
          </p:nvPr>
        </p:nvSpPr>
        <p:spPr/>
        <p:txBody>
          <a:bodyPr/>
          <a:lstStyle/>
          <a:p>
            <a:fld id="{A8E1EB0B-78B3-4DAC-8DE4-10638EF6EB94}" type="slidenum">
              <a:rPr lang="zh-CN" altLang="en-US" smtClean="0"/>
              <a:t>5</a:t>
            </a:fld>
            <a:endParaRPr lang="zh-CN" altLang="en-US"/>
          </a:p>
        </p:txBody>
      </p:sp>
    </p:spTree>
    <p:extLst>
      <p:ext uri="{BB962C8B-B14F-4D97-AF65-F5344CB8AC3E}">
        <p14:creationId xmlns:p14="http://schemas.microsoft.com/office/powerpoint/2010/main" val="1459818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1200" dirty="0">
                <a:solidFill>
                  <a:schemeClr val="bg1"/>
                </a:solidFill>
                <a:latin typeface="Agency FB" panose="020B0503020202020204" pitchFamily="34" charset="0"/>
              </a:rPr>
              <a:t>在</a:t>
            </a:r>
            <a:r>
              <a:rPr lang="en-US" altLang="zh-CN" sz="1200" dirty="0">
                <a:solidFill>
                  <a:schemeClr val="bg1"/>
                </a:solidFill>
                <a:latin typeface="Agency FB" panose="020B0503020202020204" pitchFamily="34" charset="0"/>
              </a:rPr>
              <a:t>Docker</a:t>
            </a:r>
            <a:r>
              <a:rPr lang="zh-CN" altLang="en-US" sz="1200" dirty="0">
                <a:solidFill>
                  <a:schemeClr val="bg1"/>
                </a:solidFill>
                <a:latin typeface="Agency FB" panose="020B0503020202020204" pitchFamily="34" charset="0"/>
              </a:rPr>
              <a:t>之前，将软件部署到不同的环境需要付出巨大的努力。即使您不是手动运行脚本来在不同的计算机上配置软件（并且很多人仍然这样做），您仍然需要与配置管理工具搏斗，这些工具可以在日益快速发展而缺乏资源的环境上管理状态。即使将这些工作封装在</a:t>
            </a:r>
            <a:r>
              <a:rPr lang="en-US" altLang="zh-CN" sz="1200" dirty="0">
                <a:solidFill>
                  <a:schemeClr val="bg1"/>
                </a:solidFill>
                <a:latin typeface="Agency FB" panose="020B0503020202020204" pitchFamily="34" charset="0"/>
              </a:rPr>
              <a:t>VM</a:t>
            </a:r>
            <a:r>
              <a:rPr lang="zh-CN" altLang="en-US" sz="1200" dirty="0">
                <a:solidFill>
                  <a:schemeClr val="bg1"/>
                </a:solidFill>
                <a:latin typeface="Agency FB" panose="020B0503020202020204" pitchFamily="34" charset="0"/>
              </a:rPr>
              <a:t>中，也花费了大量时间来管理这些</a:t>
            </a:r>
            <a:r>
              <a:rPr lang="en-US" altLang="zh-CN" sz="1200" dirty="0">
                <a:solidFill>
                  <a:schemeClr val="bg1"/>
                </a:solidFill>
                <a:latin typeface="Agency FB" panose="020B0503020202020204" pitchFamily="34" charset="0"/>
              </a:rPr>
              <a:t>VM</a:t>
            </a:r>
            <a:r>
              <a:rPr lang="zh-CN" altLang="en-US" sz="1200" dirty="0">
                <a:solidFill>
                  <a:schemeClr val="bg1"/>
                </a:solidFill>
                <a:latin typeface="Agency FB" panose="020B0503020202020204" pitchFamily="34" charset="0"/>
              </a:rPr>
              <a:t>的部署，等待它们启动，以及管理它们创建的资源使用开销。</a:t>
            </a:r>
            <a:endParaRPr lang="en-US" altLang="zh-CN" sz="1200" dirty="0">
              <a:solidFill>
                <a:schemeClr val="bg1"/>
              </a:solidFill>
              <a:latin typeface="Agency FB" panose="020B0503020202020204" pitchFamily="34" charset="0"/>
            </a:endParaRPr>
          </a:p>
        </p:txBody>
      </p:sp>
      <p:sp>
        <p:nvSpPr>
          <p:cNvPr id="4" name="灯片编号占位符 3"/>
          <p:cNvSpPr>
            <a:spLocks noGrp="1"/>
          </p:cNvSpPr>
          <p:nvPr>
            <p:ph type="sldNum" sz="quarter" idx="10"/>
          </p:nvPr>
        </p:nvSpPr>
        <p:spPr/>
        <p:txBody>
          <a:bodyPr/>
          <a:lstStyle/>
          <a:p>
            <a:fld id="{A8E1EB0B-78B3-4DAC-8DE4-10638EF6EB94}" type="slidenum">
              <a:rPr lang="zh-CN" altLang="en-US" smtClean="0"/>
              <a:t>6</a:t>
            </a:fld>
            <a:endParaRPr lang="zh-CN" altLang="en-US"/>
          </a:p>
        </p:txBody>
      </p:sp>
    </p:spTree>
    <p:extLst>
      <p:ext uri="{BB962C8B-B14F-4D97-AF65-F5344CB8AC3E}">
        <p14:creationId xmlns:p14="http://schemas.microsoft.com/office/powerpoint/2010/main" val="4234584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222222"/>
                </a:solidFill>
                <a:effectLst/>
                <a:latin typeface="open sans" panose="020B0606030504020204" pitchFamily="34" charset="0"/>
              </a:rPr>
              <a:t>有了</a:t>
            </a:r>
            <a:r>
              <a:rPr lang="en-US" altLang="zh-CN" b="0" i="0" dirty="0">
                <a:solidFill>
                  <a:srgbClr val="222222"/>
                </a:solidFill>
                <a:effectLst/>
                <a:latin typeface="open sans" panose="020B0606030504020204" pitchFamily="34" charset="0"/>
              </a:rPr>
              <a:t>Docker</a:t>
            </a:r>
            <a:r>
              <a:rPr lang="zh-CN" altLang="en-US" b="0" i="0" dirty="0">
                <a:solidFill>
                  <a:srgbClr val="222222"/>
                </a:solidFill>
                <a:effectLst/>
                <a:latin typeface="open sans" panose="020B0606030504020204" pitchFamily="34" charset="0"/>
              </a:rPr>
              <a:t>，配置工作与资源管理分离，从而使得部署工作非常简单：运行</a:t>
            </a:r>
            <a:r>
              <a:rPr lang="en-US" altLang="zh-CN" b="0" i="0" dirty="0">
                <a:solidFill>
                  <a:srgbClr val="222222"/>
                </a:solidFill>
                <a:effectLst/>
                <a:latin typeface="open sans" panose="020B0606030504020204" pitchFamily="34" charset="0"/>
              </a:rPr>
              <a:t>docker run</a:t>
            </a:r>
            <a:r>
              <a:rPr lang="zh-CN" altLang="en-US" b="0" i="0" dirty="0">
                <a:solidFill>
                  <a:srgbClr val="222222"/>
                </a:solidFill>
                <a:effectLst/>
                <a:latin typeface="open sans" panose="020B0606030504020204" pitchFamily="34" charset="0"/>
              </a:rPr>
              <a:t>，环境镜像被拉下并准备运行，消耗更少的资源，不干扰其他环境。</a:t>
            </a:r>
          </a:p>
          <a:p>
            <a:pPr algn="l"/>
            <a:r>
              <a:rPr lang="zh-CN" altLang="en-US" b="0" i="0" dirty="0">
                <a:solidFill>
                  <a:srgbClr val="222222"/>
                </a:solidFill>
                <a:effectLst/>
                <a:latin typeface="open sans" panose="020B0606030504020204" pitchFamily="34" charset="0"/>
              </a:rPr>
              <a:t>无需担心容器是否将被运送到</a:t>
            </a:r>
            <a:r>
              <a:rPr lang="en-US" altLang="zh-CN" b="0" i="0" dirty="0">
                <a:solidFill>
                  <a:srgbClr val="222222"/>
                </a:solidFill>
                <a:effectLst/>
                <a:latin typeface="open sans" panose="020B0606030504020204" pitchFamily="34" charset="0"/>
              </a:rPr>
              <a:t>RedHat</a:t>
            </a:r>
            <a:r>
              <a:rPr lang="zh-CN" altLang="en-US" b="0" i="0" dirty="0">
                <a:solidFill>
                  <a:srgbClr val="222222"/>
                </a:solidFill>
                <a:effectLst/>
                <a:latin typeface="open sans" panose="020B0606030504020204" pitchFamily="34" charset="0"/>
              </a:rPr>
              <a:t>机器，</a:t>
            </a:r>
            <a:r>
              <a:rPr lang="en-US" altLang="zh-CN" b="0" i="0" dirty="0">
                <a:solidFill>
                  <a:srgbClr val="222222"/>
                </a:solidFill>
                <a:effectLst/>
                <a:latin typeface="open sans" panose="020B0606030504020204" pitchFamily="34" charset="0"/>
              </a:rPr>
              <a:t>Ubuntu</a:t>
            </a:r>
            <a:r>
              <a:rPr lang="zh-CN" altLang="en-US" b="0" i="0" dirty="0">
                <a:solidFill>
                  <a:srgbClr val="222222"/>
                </a:solidFill>
                <a:effectLst/>
                <a:latin typeface="open sans" panose="020B0606030504020204" pitchFamily="34" charset="0"/>
              </a:rPr>
              <a:t>机器或</a:t>
            </a:r>
            <a:r>
              <a:rPr lang="en-US" altLang="zh-CN" b="0" i="0" dirty="0">
                <a:solidFill>
                  <a:srgbClr val="222222"/>
                </a:solidFill>
                <a:effectLst/>
                <a:latin typeface="open sans" panose="020B0606030504020204" pitchFamily="34" charset="0"/>
              </a:rPr>
              <a:t>Cent OS VM</a:t>
            </a:r>
            <a:r>
              <a:rPr lang="zh-CN" altLang="en-US" b="0" i="0" dirty="0">
                <a:solidFill>
                  <a:srgbClr val="222222"/>
                </a:solidFill>
                <a:effectLst/>
                <a:latin typeface="open sans" panose="020B0606030504020204" pitchFamily="34" charset="0"/>
              </a:rPr>
              <a:t>映像</a:t>
            </a:r>
            <a:r>
              <a:rPr lang="en-US" altLang="zh-CN" b="0" i="0" dirty="0">
                <a:solidFill>
                  <a:srgbClr val="222222"/>
                </a:solidFill>
                <a:effectLst/>
                <a:latin typeface="open sans" panose="020B0606030504020204" pitchFamily="34" charset="0"/>
              </a:rPr>
              <a:t>; </a:t>
            </a:r>
            <a:r>
              <a:rPr lang="zh-CN" altLang="en-US" b="0" i="0" dirty="0">
                <a:solidFill>
                  <a:srgbClr val="222222"/>
                </a:solidFill>
                <a:effectLst/>
                <a:latin typeface="open sans" panose="020B0606030504020204" pitchFamily="34" charset="0"/>
              </a:rPr>
              <a:t>只要它上面有</a:t>
            </a:r>
            <a:r>
              <a:rPr lang="en-US" altLang="zh-CN" b="0" i="0" dirty="0">
                <a:solidFill>
                  <a:srgbClr val="222222"/>
                </a:solidFill>
                <a:effectLst/>
                <a:latin typeface="open sans" panose="020B0606030504020204" pitchFamily="34" charset="0"/>
              </a:rPr>
              <a:t>Docker</a:t>
            </a:r>
            <a:r>
              <a:rPr lang="zh-CN" altLang="en-US" b="0" i="0" dirty="0">
                <a:solidFill>
                  <a:srgbClr val="222222"/>
                </a:solidFill>
                <a:effectLst/>
                <a:latin typeface="open sans" panose="020B0606030504020204" pitchFamily="34" charset="0"/>
              </a:rPr>
              <a:t>，就可以了。</a:t>
            </a:r>
          </a:p>
        </p:txBody>
      </p:sp>
      <p:sp>
        <p:nvSpPr>
          <p:cNvPr id="4" name="灯片编号占位符 3"/>
          <p:cNvSpPr>
            <a:spLocks noGrp="1"/>
          </p:cNvSpPr>
          <p:nvPr>
            <p:ph type="sldNum" sz="quarter" idx="10"/>
          </p:nvPr>
        </p:nvSpPr>
        <p:spPr/>
        <p:txBody>
          <a:bodyPr/>
          <a:lstStyle/>
          <a:p>
            <a:fld id="{A8E1EB0B-78B3-4DAC-8DE4-10638EF6EB94}" type="slidenum">
              <a:rPr lang="zh-CN" altLang="en-US" smtClean="0"/>
              <a:t>7</a:t>
            </a:fld>
            <a:endParaRPr lang="zh-CN" altLang="en-US"/>
          </a:p>
        </p:txBody>
      </p:sp>
    </p:spTree>
    <p:extLst>
      <p:ext uri="{BB962C8B-B14F-4D97-AF65-F5344CB8AC3E}">
        <p14:creationId xmlns:p14="http://schemas.microsoft.com/office/powerpoint/2010/main" val="3738855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222222"/>
                </a:solidFill>
                <a:effectLst/>
                <a:latin typeface="open sans" panose="020B0606030504020204" pitchFamily="34" charset="0"/>
              </a:rPr>
              <a:t>传统虚拟机技术是虚拟出一套硬件后，在其上运行一个完整操作系统，在该系统上再运行所需应用进程；而容器内的应用进程直接运行于宿主的内核，容器内没有自己的内核，而且也没有进行硬件虚拟。因此容器要比传统虚拟机更为轻便。</a:t>
            </a:r>
          </a:p>
        </p:txBody>
      </p:sp>
      <p:sp>
        <p:nvSpPr>
          <p:cNvPr id="4" name="灯片编号占位符 3"/>
          <p:cNvSpPr>
            <a:spLocks noGrp="1"/>
          </p:cNvSpPr>
          <p:nvPr>
            <p:ph type="sldNum" sz="quarter" idx="10"/>
          </p:nvPr>
        </p:nvSpPr>
        <p:spPr/>
        <p:txBody>
          <a:bodyPr/>
          <a:lstStyle/>
          <a:p>
            <a:fld id="{A8E1EB0B-78B3-4DAC-8DE4-10638EF6EB94}" type="slidenum">
              <a:rPr lang="zh-CN" altLang="en-US" smtClean="0"/>
              <a:t>8</a:t>
            </a:fld>
            <a:endParaRPr lang="zh-CN" altLang="en-US"/>
          </a:p>
        </p:txBody>
      </p:sp>
    </p:spTree>
    <p:extLst>
      <p:ext uri="{BB962C8B-B14F-4D97-AF65-F5344CB8AC3E}">
        <p14:creationId xmlns:p14="http://schemas.microsoft.com/office/powerpoint/2010/main" val="2456355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E1EB0B-78B3-4DAC-8DE4-10638EF6EB94}" type="slidenum">
              <a:rPr lang="zh-CN" altLang="en-US" smtClean="0"/>
              <a:t>9</a:t>
            </a:fld>
            <a:endParaRPr lang="zh-CN" altLang="en-US"/>
          </a:p>
        </p:txBody>
      </p:sp>
    </p:spTree>
    <p:extLst>
      <p:ext uri="{BB962C8B-B14F-4D97-AF65-F5344CB8AC3E}">
        <p14:creationId xmlns:p14="http://schemas.microsoft.com/office/powerpoint/2010/main" val="1947730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Click="0"/>
    </mc:Choice>
    <mc:Fallback xmlns="">
      <p:transition spd="slow"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Click="0"/>
    </mc:Choice>
    <mc:Fallback xmlns="">
      <p:transition spd="slow"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Click="0"/>
    </mc:Choice>
    <mc:Fallback xmlns="">
      <p:transition spd="slow"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Click="0"/>
    </mc:Choice>
    <mc:Fallback xmlns="">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55478342"/>
      </p:ext>
    </p:extLst>
  </p:cSld>
  <p:clrMapOvr>
    <a:masterClrMapping/>
  </p:clrMapOvr>
  <mc:AlternateContent xmlns:mc="http://schemas.openxmlformats.org/markup-compatibility/2006" xmlns:p14="http://schemas.microsoft.com/office/powerpoint/2010/main">
    <mc:Choice Requires="p14">
      <p:transition spd="slow" p14:dur="1750" advClick="0"/>
    </mc:Choice>
    <mc:Fallback xmlns="">
      <p:transition spd="slow"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Click="0"/>
    </mc:Choice>
    <mc:Fallback xmlns="">
      <p:transition spd="slow"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Click="0"/>
    </mc:Choice>
    <mc:Fallback xmlns="">
      <p:transition spd="slow"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Click="0"/>
    </mc:Choice>
    <mc:Fallback xmlns="">
      <p:transition spd="slow"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Click="0"/>
    </mc:Choice>
    <mc:Fallback xmlns="">
      <p:transition spd="slow"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Click="0"/>
    </mc:Choice>
    <mc:Fallback xmlns="">
      <p:transition spd="slow"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Click="0"/>
    </mc:Choice>
    <mc:Fallback xmlns="">
      <p:transition spd="slow"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Click="0"/>
    </mc:Choice>
    <mc:Fallback xmlns="">
      <p:transition spd="slow"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2021/10/11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
        <p:nvSpPr>
          <p:cNvPr id="10" name="矩形 9">
            <a:extLst>
              <a:ext uri="{FF2B5EF4-FFF2-40B4-BE49-F238E27FC236}">
                <a16:creationId xmlns:a16="http://schemas.microsoft.com/office/drawing/2014/main" id="{2E974778-398A-458E-8D42-D4F9464320C8}"/>
              </a:ext>
            </a:extLst>
          </p:cNvPr>
          <p:cNvSpPr/>
          <p:nvPr userDrawn="1"/>
        </p:nvSpPr>
        <p:spPr>
          <a:xfrm>
            <a:off x="0" y="-1684"/>
            <a:ext cx="9143999" cy="5145184"/>
          </a:xfrm>
          <a:prstGeom prst="rect">
            <a:avLst/>
          </a:prstGeom>
          <a:pattFill prst="divot">
            <a:fgClr>
              <a:schemeClr val="accent1">
                <a:lumMod val="75000"/>
              </a:schemeClr>
            </a:fgClr>
            <a:bgClr>
              <a:srgbClr val="303D4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14:dur="1750" advClick="0"/>
    </mc:Choice>
    <mc:Fallback xmlns="">
      <p:transition spd="slow" advClick="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8.jpe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20.png"/><Relationship Id="rId7"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22.jpg"/><Relationship Id="rId5" Type="http://schemas.openxmlformats.org/officeDocument/2006/relationships/image" Target="../media/image21.jp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6.png"/><Relationship Id="rId5" Type="http://schemas.microsoft.com/office/2007/relationships/hdphoto" Target="../media/hdphoto1.wdp"/><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8.jpe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416FCCB3-A8BE-4AD8-8742-889C386335AC}"/>
              </a:ext>
            </a:extLst>
          </p:cNvPr>
          <p:cNvGrpSpPr/>
          <p:nvPr/>
        </p:nvGrpSpPr>
        <p:grpSpPr>
          <a:xfrm>
            <a:off x="4183138" y="3890075"/>
            <a:ext cx="1584919" cy="548160"/>
            <a:chOff x="6300192" y="3749706"/>
            <a:chExt cx="1584919" cy="548160"/>
          </a:xfrm>
        </p:grpSpPr>
        <p:sp>
          <p:nvSpPr>
            <p:cNvPr id="14" name="TextBox 13"/>
            <p:cNvSpPr txBox="1"/>
            <p:nvPr/>
          </p:nvSpPr>
          <p:spPr>
            <a:xfrm>
              <a:off x="6300936" y="3749706"/>
              <a:ext cx="1584175" cy="307777"/>
            </a:xfrm>
            <a:prstGeom prst="rect">
              <a:avLst/>
            </a:prstGeom>
            <a:noFill/>
          </p:spPr>
          <p:txBody>
            <a:bodyPr wrap="square" rtlCol="0">
              <a:spAutoFit/>
            </a:bodyPr>
            <a:lstStyle/>
            <a:p>
              <a:r>
                <a:rPr lang="zh-CN" altLang="en-US" sz="14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冯 泽 明</a:t>
              </a:r>
              <a:endParaRPr lang="zh-CN" altLang="en-US" sz="1300" dirty="0">
                <a:solidFill>
                  <a:schemeClr val="bg1"/>
                </a:solidFill>
                <a:latin typeface="微软雅黑" panose="020B0503020204020204" pitchFamily="34" charset="-122"/>
                <a:ea typeface="微软雅黑" panose="020B0503020204020204" pitchFamily="34" charset="-122"/>
              </a:endParaRPr>
            </a:p>
          </p:txBody>
        </p:sp>
        <p:sp>
          <p:nvSpPr>
            <p:cNvPr id="16" name="Rectangle 4"/>
            <p:cNvSpPr txBox="1">
              <a:spLocks noChangeArrowheads="1"/>
            </p:cNvSpPr>
            <p:nvPr/>
          </p:nvSpPr>
          <p:spPr bwMode="auto">
            <a:xfrm>
              <a:off x="6300192" y="3990089"/>
              <a:ext cx="1473673" cy="30777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defPPr>
                <a:defRPr lang="zh-CN"/>
              </a:defPPr>
              <a:lvl1pPr>
                <a:defRPr sz="2400" b="1">
                  <a:latin typeface="+mj-ea"/>
                  <a:ea typeface="+mj-ea"/>
                </a:defRPr>
              </a:lvl1pPr>
            </a:lstStyle>
            <a:p>
              <a:r>
                <a:rPr lang="en-US" altLang="zh-CN" sz="1400" dirty="0">
                  <a:solidFill>
                    <a:schemeClr val="bg1"/>
                  </a:solidFill>
                  <a:latin typeface="Aharoni" panose="02010803020104030203" pitchFamily="2" charset="-79"/>
                  <a:ea typeface="微软雅黑" panose="020B0503020204020204" pitchFamily="34" charset="-122"/>
                  <a:cs typeface="Aharoni" panose="02010803020104030203" pitchFamily="2" charset="-79"/>
                </a:rPr>
                <a:t>2021-10-10</a:t>
              </a:r>
              <a:endParaRPr lang="zh-CN" sz="1300" b="0" dirty="0">
                <a:solidFill>
                  <a:schemeClr val="bg1"/>
                </a:solidFill>
                <a:latin typeface="微软雅黑" panose="020B0503020204020204" pitchFamily="34" charset="-122"/>
                <a:ea typeface="微软雅黑" panose="020B0503020204020204" pitchFamily="34" charset="-122"/>
              </a:endParaRPr>
            </a:p>
          </p:txBody>
        </p:sp>
      </p:grpSp>
      <p:grpSp>
        <p:nvGrpSpPr>
          <p:cNvPr id="92" name="组合 91">
            <a:extLst>
              <a:ext uri="{FF2B5EF4-FFF2-40B4-BE49-F238E27FC236}">
                <a16:creationId xmlns:a16="http://schemas.microsoft.com/office/drawing/2014/main" id="{090D3A41-2753-4FE2-A142-516A21499ED4}"/>
              </a:ext>
            </a:extLst>
          </p:cNvPr>
          <p:cNvGrpSpPr/>
          <p:nvPr/>
        </p:nvGrpSpPr>
        <p:grpSpPr>
          <a:xfrm>
            <a:off x="0" y="-898204"/>
            <a:ext cx="2942631" cy="898204"/>
            <a:chOff x="-2942631" y="898947"/>
            <a:chExt cx="2942631" cy="898204"/>
          </a:xfrm>
        </p:grpSpPr>
        <p:sp>
          <p:nvSpPr>
            <p:cNvPr id="93" name="矩形 92">
              <a:extLst>
                <a:ext uri="{FF2B5EF4-FFF2-40B4-BE49-F238E27FC236}">
                  <a16:creationId xmlns:a16="http://schemas.microsoft.com/office/drawing/2014/main" id="{0126D5F6-506F-4F47-8C9C-C0E4A4260EFD}"/>
                </a:ext>
              </a:extLst>
            </p:cNvPr>
            <p:cNvSpPr/>
            <p:nvPr/>
          </p:nvSpPr>
          <p:spPr>
            <a:xfrm>
              <a:off x="-727192" y="898947"/>
              <a:ext cx="727192" cy="898204"/>
            </a:xfrm>
            <a:prstGeom prst="rect">
              <a:avLst/>
            </a:prstGeom>
            <a:solidFill>
              <a:srgbClr val="2A9B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a:extLst>
                <a:ext uri="{FF2B5EF4-FFF2-40B4-BE49-F238E27FC236}">
                  <a16:creationId xmlns:a16="http://schemas.microsoft.com/office/drawing/2014/main" id="{BFA34F4F-39F6-414A-A358-73E244ACA4F1}"/>
                </a:ext>
              </a:extLst>
            </p:cNvPr>
            <p:cNvSpPr/>
            <p:nvPr/>
          </p:nvSpPr>
          <p:spPr>
            <a:xfrm>
              <a:off x="-1464203" y="898947"/>
              <a:ext cx="727192" cy="898204"/>
            </a:xfrm>
            <a:prstGeom prst="rect">
              <a:avLst/>
            </a:prstGeom>
            <a:solidFill>
              <a:srgbClr val="B35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a:extLst>
                <a:ext uri="{FF2B5EF4-FFF2-40B4-BE49-F238E27FC236}">
                  <a16:creationId xmlns:a16="http://schemas.microsoft.com/office/drawing/2014/main" id="{8B7F4BBE-34DA-4707-82F8-9BAD5EFE4260}"/>
                </a:ext>
              </a:extLst>
            </p:cNvPr>
            <p:cNvSpPr/>
            <p:nvPr/>
          </p:nvSpPr>
          <p:spPr>
            <a:xfrm>
              <a:off x="-2201214" y="898947"/>
              <a:ext cx="727192" cy="898204"/>
            </a:xfrm>
            <a:prstGeom prst="rect">
              <a:avLst/>
            </a:prstGeom>
            <a:solidFill>
              <a:srgbClr val="E2E2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a:extLst>
                <a:ext uri="{FF2B5EF4-FFF2-40B4-BE49-F238E27FC236}">
                  <a16:creationId xmlns:a16="http://schemas.microsoft.com/office/drawing/2014/main" id="{B067105F-B65D-4DAD-A37F-3F741686A659}"/>
                </a:ext>
              </a:extLst>
            </p:cNvPr>
            <p:cNvSpPr/>
            <p:nvPr/>
          </p:nvSpPr>
          <p:spPr>
            <a:xfrm>
              <a:off x="-2942631" y="898947"/>
              <a:ext cx="727192" cy="89820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3" name="组合 102">
            <a:extLst>
              <a:ext uri="{FF2B5EF4-FFF2-40B4-BE49-F238E27FC236}">
                <a16:creationId xmlns:a16="http://schemas.microsoft.com/office/drawing/2014/main" id="{D8D28698-51E7-4D2E-B693-8BBFB6A2DDD5}"/>
              </a:ext>
            </a:extLst>
          </p:cNvPr>
          <p:cNvGrpSpPr/>
          <p:nvPr/>
        </p:nvGrpSpPr>
        <p:grpSpPr>
          <a:xfrm>
            <a:off x="1619672" y="890891"/>
            <a:ext cx="6961367" cy="2222024"/>
            <a:chOff x="217970" y="1275062"/>
            <a:chExt cx="6961367" cy="2222024"/>
          </a:xfrm>
        </p:grpSpPr>
        <p:sp>
          <p:nvSpPr>
            <p:cNvPr id="12" name="Rectangle 3"/>
            <p:cNvSpPr txBox="1">
              <a:spLocks noChangeArrowheads="1"/>
            </p:cNvSpPr>
            <p:nvPr/>
          </p:nvSpPr>
          <p:spPr bwMode="auto">
            <a:xfrm>
              <a:off x="251520" y="2432742"/>
              <a:ext cx="6927817" cy="1064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a:lstStyle>
            <a:p>
              <a:r>
                <a:rPr lang="zh-CN" altLang="en-US" sz="4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给 刘 师 傅 好 好 的 上 一 课 。</a:t>
              </a:r>
              <a:endParaRPr lang="en-US" altLang="zh-CN" sz="4000" b="1" dirty="0">
                <a:solidFill>
                  <a:schemeClr val="bg1"/>
                </a:solidFill>
                <a:latin typeface="Aharoni" panose="02010803020104030203" pitchFamily="2" charset="-79"/>
                <a:ea typeface="微软雅黑" panose="020B0503020204020204" pitchFamily="34" charset="-122"/>
                <a:cs typeface="Aharoni" panose="02010803020104030203" pitchFamily="2" charset="-79"/>
              </a:endParaRPr>
            </a:p>
          </p:txBody>
        </p:sp>
        <p:sp>
          <p:nvSpPr>
            <p:cNvPr id="40" name="Rectangle 3"/>
            <p:cNvSpPr txBox="1">
              <a:spLocks noChangeArrowheads="1"/>
            </p:cNvSpPr>
            <p:nvPr/>
          </p:nvSpPr>
          <p:spPr bwMode="auto">
            <a:xfrm>
              <a:off x="217970" y="2123820"/>
              <a:ext cx="4830081" cy="5339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a:lstStyle>
            <a:p>
              <a:r>
                <a:rPr lang="zh-CN" altLang="en-US" sz="4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从 零 开 始</a:t>
              </a:r>
              <a:endParaRPr lang="en-US" altLang="zh-CN" sz="4000" b="1" dirty="0">
                <a:solidFill>
                  <a:schemeClr val="bg1"/>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6E2E2C9A-2E5D-40BB-A237-3476C7189DC0}"/>
                </a:ext>
              </a:extLst>
            </p:cNvPr>
            <p:cNvSpPr txBox="1"/>
            <p:nvPr/>
          </p:nvSpPr>
          <p:spPr>
            <a:xfrm>
              <a:off x="3012613" y="1275062"/>
              <a:ext cx="4046117" cy="1446550"/>
            </a:xfrm>
            <a:prstGeom prst="rect">
              <a:avLst/>
            </a:prstGeom>
            <a:noFill/>
          </p:spPr>
          <p:txBody>
            <a:bodyPr wrap="square" rtlCol="0">
              <a:spAutoFit/>
            </a:bodyPr>
            <a:lstStyle/>
            <a:p>
              <a:r>
                <a:rPr lang="en-US" altLang="zh-CN" sz="8800" dirty="0">
                  <a:blipFill>
                    <a:blip r:embed="rId3"/>
                    <a:stretch>
                      <a:fillRect/>
                    </a:stretch>
                  </a:blipFill>
                  <a:effectLst>
                    <a:outerShdw blurRad="50800" dist="38100" dir="2700000" algn="tl" rotWithShape="0">
                      <a:prstClr val="black">
                        <a:alpha val="92000"/>
                      </a:prstClr>
                    </a:outerShdw>
                  </a:effectLst>
                  <a:latin typeface="Impact" panose="020B0806030902050204" pitchFamily="34" charset="0"/>
                </a:rPr>
                <a:t>Docker</a:t>
              </a:r>
              <a:endParaRPr lang="zh-CN" altLang="en-US" sz="8800" dirty="0">
                <a:blipFill>
                  <a:blip r:embed="rId3"/>
                  <a:stretch>
                    <a:fillRect/>
                  </a:stretch>
                </a:blipFill>
                <a:effectLst>
                  <a:outerShdw blurRad="50800" dist="38100" dir="2700000" algn="tl" rotWithShape="0">
                    <a:prstClr val="black">
                      <a:alpha val="92000"/>
                    </a:prstClr>
                  </a:outerShdw>
                </a:effectLst>
                <a:latin typeface="Impact" panose="020B0806030902050204" pitchFamily="34" charset="0"/>
              </a:endParaRPr>
            </a:p>
          </p:txBody>
        </p:sp>
        <p:pic>
          <p:nvPicPr>
            <p:cNvPr id="99" name="图片 98" descr="手机屏幕的截图&#10;&#10;低可信度描述已自动生成">
              <a:extLst>
                <a:ext uri="{FF2B5EF4-FFF2-40B4-BE49-F238E27FC236}">
                  <a16:creationId xmlns:a16="http://schemas.microsoft.com/office/drawing/2014/main" id="{D3BF377C-1A97-4B52-8FCD-274C01BE110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2995" b="73991"/>
            <a:stretch/>
          </p:blipFill>
          <p:spPr>
            <a:xfrm flipV="1">
              <a:off x="345292" y="1934109"/>
              <a:ext cx="2304256" cy="90802"/>
            </a:xfrm>
            <a:custGeom>
              <a:avLst/>
              <a:gdLst>
                <a:gd name="connsiteX0" fmla="*/ 0 w 4721675"/>
                <a:gd name="connsiteY0" fmla="*/ 0 h 1244000"/>
                <a:gd name="connsiteX1" fmla="*/ 4721675 w 4721675"/>
                <a:gd name="connsiteY1" fmla="*/ 0 h 1244000"/>
                <a:gd name="connsiteX2" fmla="*/ 4721675 w 4721675"/>
                <a:gd name="connsiteY2" fmla="*/ 1244000 h 1244000"/>
                <a:gd name="connsiteX3" fmla="*/ 0 w 4721675"/>
                <a:gd name="connsiteY3" fmla="*/ 1244000 h 1244000"/>
              </a:gdLst>
              <a:ahLst/>
              <a:cxnLst>
                <a:cxn ang="0">
                  <a:pos x="connsiteX0" y="connsiteY0"/>
                </a:cxn>
                <a:cxn ang="0">
                  <a:pos x="connsiteX1" y="connsiteY1"/>
                </a:cxn>
                <a:cxn ang="0">
                  <a:pos x="connsiteX2" y="connsiteY2"/>
                </a:cxn>
                <a:cxn ang="0">
                  <a:pos x="connsiteX3" y="connsiteY3"/>
                </a:cxn>
              </a:cxnLst>
              <a:rect l="l" t="t" r="r" b="b"/>
              <a:pathLst>
                <a:path w="4721675" h="1244000">
                  <a:moveTo>
                    <a:pt x="0" y="0"/>
                  </a:moveTo>
                  <a:lnTo>
                    <a:pt x="4721675" y="0"/>
                  </a:lnTo>
                  <a:lnTo>
                    <a:pt x="4721675" y="1244000"/>
                  </a:lnTo>
                  <a:lnTo>
                    <a:pt x="0" y="1244000"/>
                  </a:lnTo>
                  <a:close/>
                </a:path>
              </a:pathLst>
            </a:custGeom>
            <a:effectLst>
              <a:outerShdw blurRad="50800" dist="38100" dir="2700000" algn="tl" rotWithShape="0">
                <a:prstClr val="black">
                  <a:alpha val="40000"/>
                </a:prstClr>
              </a:outerShdw>
            </a:effectLst>
          </p:spPr>
        </p:pic>
      </p:grpSp>
      <p:pic>
        <p:nvPicPr>
          <p:cNvPr id="104" name="图片 103">
            <a:extLst>
              <a:ext uri="{FF2B5EF4-FFF2-40B4-BE49-F238E27FC236}">
                <a16:creationId xmlns:a16="http://schemas.microsoft.com/office/drawing/2014/main" id="{2B74092C-57BD-47BD-9A19-1C978B3EA0E5}"/>
              </a:ext>
            </a:extLst>
          </p:cNvPr>
          <p:cNvPicPr>
            <a:picLocks noChangeAspect="1"/>
          </p:cNvPicPr>
          <p:nvPr/>
        </p:nvPicPr>
        <p:blipFill rotWithShape="1">
          <a:blip r:embed="rId5" cstate="print">
            <a:lum bright="70000" contrast="-70000"/>
            <a:extLst>
              <a:ext uri="{28A0092B-C50C-407E-A947-70E740481C1C}">
                <a14:useLocalDpi xmlns:a14="http://schemas.microsoft.com/office/drawing/2010/main" val="0"/>
              </a:ext>
            </a:extLst>
          </a:blip>
          <a:srcRect t="42964" b="45230"/>
          <a:stretch/>
        </p:blipFill>
        <p:spPr>
          <a:xfrm>
            <a:off x="2942631" y="3141597"/>
            <a:ext cx="3590516" cy="423912"/>
          </a:xfrm>
          <a:prstGeom prst="rect">
            <a:avLst/>
          </a:prstGeom>
        </p:spPr>
      </p:pic>
    </p:spTree>
    <p:extLst>
      <p:ext uri="{BB962C8B-B14F-4D97-AF65-F5344CB8AC3E}">
        <p14:creationId xmlns:p14="http://schemas.microsoft.com/office/powerpoint/2010/main" val="3206258619"/>
      </p:ext>
    </p:extLst>
  </p:cSld>
  <p:clrMapOvr>
    <a:masterClrMapping/>
  </p:clrMapOvr>
  <mc:AlternateContent xmlns:mc="http://schemas.openxmlformats.org/markup-compatibility/2006" xmlns:p14="http://schemas.microsoft.com/office/powerpoint/2010/main">
    <mc:Choice Requires="p14">
      <p:transition spd="slow" p14:dur="175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3"/>
          <p:cNvSpPr txBox="1">
            <a:spLocks noChangeArrowheads="1"/>
          </p:cNvSpPr>
          <p:nvPr/>
        </p:nvSpPr>
        <p:spPr bwMode="auto">
          <a:xfrm>
            <a:off x="1940074" y="2257161"/>
            <a:ext cx="5688633" cy="7455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fontAlgn="base">
              <a:spcBef>
                <a:spcPct val="0"/>
              </a:spcBef>
              <a:spcAft>
                <a:spcPct val="0"/>
              </a:spcAft>
              <a:defRPr sz="5000" b="1">
                <a:solidFill>
                  <a:schemeClr val="bg2"/>
                </a:solidFill>
                <a:latin typeface="微软雅黑" panose="020B0503020204020204" pitchFamily="34" charset="-122"/>
                <a:ea typeface="微软雅黑" panose="020B0503020204020204" pitchFamily="34" charset="-122"/>
                <a:cs typeface="+mj-cs"/>
              </a:defRPr>
            </a:lvl1pPr>
            <a:lvl2pPr fontAlgn="base">
              <a:spcBef>
                <a:spcPct val="0"/>
              </a:spcBef>
              <a:spcAft>
                <a:spcPct val="0"/>
              </a:spcAft>
              <a:defRPr sz="2400">
                <a:solidFill>
                  <a:schemeClr val="tx2"/>
                </a:solidFill>
                <a:latin typeface="Arial" pitchFamily="34" charset="0"/>
                <a:ea typeface="微软雅黑" pitchFamily="34" charset="-122"/>
              </a:defRPr>
            </a:lvl2pPr>
            <a:lvl3pPr fontAlgn="base">
              <a:spcBef>
                <a:spcPct val="0"/>
              </a:spcBef>
              <a:spcAft>
                <a:spcPct val="0"/>
              </a:spcAft>
              <a:defRPr sz="2400">
                <a:solidFill>
                  <a:schemeClr val="tx2"/>
                </a:solidFill>
                <a:latin typeface="Arial" pitchFamily="34" charset="0"/>
                <a:ea typeface="微软雅黑" pitchFamily="34" charset="-122"/>
              </a:defRPr>
            </a:lvl3pPr>
            <a:lvl4pPr fontAlgn="base">
              <a:spcBef>
                <a:spcPct val="0"/>
              </a:spcBef>
              <a:spcAft>
                <a:spcPct val="0"/>
              </a:spcAft>
              <a:defRPr sz="2400">
                <a:solidFill>
                  <a:schemeClr val="tx2"/>
                </a:solidFill>
                <a:latin typeface="Arial" pitchFamily="34" charset="0"/>
                <a:ea typeface="微软雅黑" pitchFamily="34" charset="-122"/>
              </a:defRPr>
            </a:lvl4pPr>
            <a:lvl5pPr fontAlgn="base">
              <a:spcBef>
                <a:spcPct val="0"/>
              </a:spcBef>
              <a:spcAft>
                <a:spcPct val="0"/>
              </a:spcAft>
              <a:defRPr sz="2400">
                <a:solidFill>
                  <a:schemeClr val="tx2"/>
                </a:solidFill>
                <a:latin typeface="Arial" pitchFamily="34" charset="0"/>
                <a:ea typeface="微软雅黑" pitchFamily="34" charset="-122"/>
              </a:defRPr>
            </a:lvl5pPr>
            <a:lvl6pPr marL="457200" fontAlgn="base">
              <a:spcBef>
                <a:spcPct val="0"/>
              </a:spcBef>
              <a:spcAft>
                <a:spcPct val="0"/>
              </a:spcAft>
              <a:defRPr sz="2400">
                <a:solidFill>
                  <a:schemeClr val="tx2"/>
                </a:solidFill>
                <a:latin typeface="Arial" pitchFamily="34" charset="0"/>
                <a:ea typeface="微软雅黑" pitchFamily="34" charset="-122"/>
              </a:defRPr>
            </a:lvl6pPr>
            <a:lvl7pPr marL="914400" fontAlgn="base">
              <a:spcBef>
                <a:spcPct val="0"/>
              </a:spcBef>
              <a:spcAft>
                <a:spcPct val="0"/>
              </a:spcAft>
              <a:defRPr sz="2400">
                <a:solidFill>
                  <a:schemeClr val="tx2"/>
                </a:solidFill>
                <a:latin typeface="Arial" pitchFamily="34" charset="0"/>
                <a:ea typeface="微软雅黑" pitchFamily="34" charset="-122"/>
              </a:defRPr>
            </a:lvl7pPr>
            <a:lvl8pPr marL="1371600" fontAlgn="base">
              <a:spcBef>
                <a:spcPct val="0"/>
              </a:spcBef>
              <a:spcAft>
                <a:spcPct val="0"/>
              </a:spcAft>
              <a:defRPr sz="2400">
                <a:solidFill>
                  <a:schemeClr val="tx2"/>
                </a:solidFill>
                <a:latin typeface="Arial" pitchFamily="34" charset="0"/>
                <a:ea typeface="微软雅黑" pitchFamily="34" charset="-122"/>
              </a:defRPr>
            </a:lvl8pPr>
            <a:lvl9pPr marL="1828800" fontAlgn="base">
              <a:spcBef>
                <a:spcPct val="0"/>
              </a:spcBef>
              <a:spcAft>
                <a:spcPct val="0"/>
              </a:spcAft>
              <a:defRPr sz="2400">
                <a:solidFill>
                  <a:schemeClr val="tx2"/>
                </a:solidFill>
                <a:latin typeface="Arial" pitchFamily="34" charset="0"/>
                <a:ea typeface="微软雅黑" pitchFamily="34" charset="-122"/>
              </a:defRPr>
            </a:lvl9pPr>
          </a:lstStyle>
          <a:p>
            <a:r>
              <a:rPr lang="zh-CN" altLang="en-US" sz="4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为什么使用 </a:t>
            </a:r>
            <a:r>
              <a:rPr lang="en-US" altLang="zh-CN" sz="4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Docker</a:t>
            </a:r>
            <a:r>
              <a:rPr lang="zh-CN" altLang="en-US" sz="4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a:t>
            </a:r>
            <a:endParaRPr lang="en-US" altLang="zh-CN" sz="4000" b="1" dirty="0">
              <a:solidFill>
                <a:schemeClr val="bg1"/>
              </a:solidFill>
              <a:latin typeface="Aharoni" panose="02010803020104030203" pitchFamily="2" charset="-79"/>
              <a:ea typeface="微软雅黑" panose="020B0503020204020204" pitchFamily="34" charset="-122"/>
              <a:cs typeface="Aharoni" panose="02010803020104030203" pitchFamily="2" charset="-79"/>
            </a:endParaRPr>
          </a:p>
        </p:txBody>
      </p:sp>
      <p:sp>
        <p:nvSpPr>
          <p:cNvPr id="51" name="Rectangle 3"/>
          <p:cNvSpPr txBox="1">
            <a:spLocks noChangeArrowheads="1"/>
          </p:cNvSpPr>
          <p:nvPr/>
        </p:nvSpPr>
        <p:spPr bwMode="auto">
          <a:xfrm>
            <a:off x="1907704" y="1491630"/>
            <a:ext cx="4886930" cy="745566"/>
          </a:xfrm>
          <a:prstGeom prst="rect">
            <a:avLst/>
          </a:prstGeom>
          <a:noFill/>
          <a:ln>
            <a:noFill/>
          </a:ln>
          <a:effectLst>
            <a:outerShdw blurRad="50800" dist="38100" dir="2700000" algn="tl" rotWithShape="0">
              <a:prstClr val="black">
                <a:alpha val="86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a:lstStyle>
          <a:p>
            <a:r>
              <a:rPr lang="en-US" altLang="zh-CN" sz="8000" dirty="0">
                <a:blipFill>
                  <a:blip r:embed="rId3"/>
                  <a:stretch>
                    <a:fillRect/>
                  </a:stretch>
                </a:blipFill>
                <a:latin typeface="Impact" panose="020B0806030902050204" pitchFamily="34" charset="0"/>
                <a:ea typeface="微软雅黑" panose="020B0503020204020204" pitchFamily="34" charset="-122"/>
              </a:rPr>
              <a:t>PART 3</a:t>
            </a:r>
            <a:endParaRPr lang="zh-CN" altLang="en-US" sz="8000" dirty="0">
              <a:blipFill>
                <a:blip r:embed="rId3"/>
                <a:stretch>
                  <a:fillRect/>
                </a:stretch>
              </a:blipFill>
              <a:latin typeface="Impact" panose="020B0806030902050204" pitchFamily="34" charset="0"/>
              <a:ea typeface="微软雅黑" panose="020B0503020204020204" pitchFamily="34" charset="-122"/>
            </a:endParaRPr>
          </a:p>
        </p:txBody>
      </p:sp>
      <p:pic>
        <p:nvPicPr>
          <p:cNvPr id="12" name="图片 11" descr="背景图案&#10;&#10;低可信度描述已自动生成">
            <a:extLst>
              <a:ext uri="{FF2B5EF4-FFF2-40B4-BE49-F238E27FC236}">
                <a16:creationId xmlns:a16="http://schemas.microsoft.com/office/drawing/2014/main" id="{BB25B889-C9A7-4096-BE58-4E6422EBF46A}"/>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319464" y="3075806"/>
            <a:ext cx="4824536" cy="2494762"/>
          </a:xfrm>
          <a:prstGeom prst="rect">
            <a:avLst/>
          </a:prstGeom>
        </p:spPr>
      </p:pic>
    </p:spTree>
    <p:extLst>
      <p:ext uri="{BB962C8B-B14F-4D97-AF65-F5344CB8AC3E}">
        <p14:creationId xmlns:p14="http://schemas.microsoft.com/office/powerpoint/2010/main" val="8075565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drape"/>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3"/>
          <p:cNvSpPr txBox="1">
            <a:spLocks noChangeArrowheads="1"/>
          </p:cNvSpPr>
          <p:nvPr/>
        </p:nvSpPr>
        <p:spPr bwMode="auto">
          <a:xfrm>
            <a:off x="1940074" y="2257161"/>
            <a:ext cx="6376342" cy="7455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fontAlgn="base">
              <a:spcBef>
                <a:spcPct val="0"/>
              </a:spcBef>
              <a:spcAft>
                <a:spcPct val="0"/>
              </a:spcAft>
              <a:defRPr sz="5000" b="1">
                <a:solidFill>
                  <a:schemeClr val="bg2"/>
                </a:solidFill>
                <a:latin typeface="微软雅黑" panose="020B0503020204020204" pitchFamily="34" charset="-122"/>
                <a:ea typeface="微软雅黑" panose="020B0503020204020204" pitchFamily="34" charset="-122"/>
                <a:cs typeface="+mj-cs"/>
              </a:defRPr>
            </a:lvl1pPr>
            <a:lvl2pPr fontAlgn="base">
              <a:spcBef>
                <a:spcPct val="0"/>
              </a:spcBef>
              <a:spcAft>
                <a:spcPct val="0"/>
              </a:spcAft>
              <a:defRPr sz="2400">
                <a:solidFill>
                  <a:schemeClr val="tx2"/>
                </a:solidFill>
                <a:latin typeface="Arial" pitchFamily="34" charset="0"/>
                <a:ea typeface="微软雅黑" pitchFamily="34" charset="-122"/>
              </a:defRPr>
            </a:lvl2pPr>
            <a:lvl3pPr fontAlgn="base">
              <a:spcBef>
                <a:spcPct val="0"/>
              </a:spcBef>
              <a:spcAft>
                <a:spcPct val="0"/>
              </a:spcAft>
              <a:defRPr sz="2400">
                <a:solidFill>
                  <a:schemeClr val="tx2"/>
                </a:solidFill>
                <a:latin typeface="Arial" pitchFamily="34" charset="0"/>
                <a:ea typeface="微软雅黑" pitchFamily="34" charset="-122"/>
              </a:defRPr>
            </a:lvl3pPr>
            <a:lvl4pPr fontAlgn="base">
              <a:spcBef>
                <a:spcPct val="0"/>
              </a:spcBef>
              <a:spcAft>
                <a:spcPct val="0"/>
              </a:spcAft>
              <a:defRPr sz="2400">
                <a:solidFill>
                  <a:schemeClr val="tx2"/>
                </a:solidFill>
                <a:latin typeface="Arial" pitchFamily="34" charset="0"/>
                <a:ea typeface="微软雅黑" pitchFamily="34" charset="-122"/>
              </a:defRPr>
            </a:lvl4pPr>
            <a:lvl5pPr fontAlgn="base">
              <a:spcBef>
                <a:spcPct val="0"/>
              </a:spcBef>
              <a:spcAft>
                <a:spcPct val="0"/>
              </a:spcAft>
              <a:defRPr sz="2400">
                <a:solidFill>
                  <a:schemeClr val="tx2"/>
                </a:solidFill>
                <a:latin typeface="Arial" pitchFamily="34" charset="0"/>
                <a:ea typeface="微软雅黑" pitchFamily="34" charset="-122"/>
              </a:defRPr>
            </a:lvl5pPr>
            <a:lvl6pPr marL="457200" fontAlgn="base">
              <a:spcBef>
                <a:spcPct val="0"/>
              </a:spcBef>
              <a:spcAft>
                <a:spcPct val="0"/>
              </a:spcAft>
              <a:defRPr sz="2400">
                <a:solidFill>
                  <a:schemeClr val="tx2"/>
                </a:solidFill>
                <a:latin typeface="Arial" pitchFamily="34" charset="0"/>
                <a:ea typeface="微软雅黑" pitchFamily="34" charset="-122"/>
              </a:defRPr>
            </a:lvl6pPr>
            <a:lvl7pPr marL="914400" fontAlgn="base">
              <a:spcBef>
                <a:spcPct val="0"/>
              </a:spcBef>
              <a:spcAft>
                <a:spcPct val="0"/>
              </a:spcAft>
              <a:defRPr sz="2400">
                <a:solidFill>
                  <a:schemeClr val="tx2"/>
                </a:solidFill>
                <a:latin typeface="Arial" pitchFamily="34" charset="0"/>
                <a:ea typeface="微软雅黑" pitchFamily="34" charset="-122"/>
              </a:defRPr>
            </a:lvl7pPr>
            <a:lvl8pPr marL="1371600" fontAlgn="base">
              <a:spcBef>
                <a:spcPct val="0"/>
              </a:spcBef>
              <a:spcAft>
                <a:spcPct val="0"/>
              </a:spcAft>
              <a:defRPr sz="2400">
                <a:solidFill>
                  <a:schemeClr val="tx2"/>
                </a:solidFill>
                <a:latin typeface="Arial" pitchFamily="34" charset="0"/>
                <a:ea typeface="微软雅黑" pitchFamily="34" charset="-122"/>
              </a:defRPr>
            </a:lvl8pPr>
            <a:lvl9pPr marL="1828800" fontAlgn="base">
              <a:spcBef>
                <a:spcPct val="0"/>
              </a:spcBef>
              <a:spcAft>
                <a:spcPct val="0"/>
              </a:spcAft>
              <a:defRPr sz="2400">
                <a:solidFill>
                  <a:schemeClr val="tx2"/>
                </a:solidFill>
                <a:latin typeface="Arial" pitchFamily="34" charset="0"/>
                <a:ea typeface="微软雅黑" pitchFamily="34" charset="-122"/>
              </a:defRPr>
            </a:lvl9pPr>
          </a:lstStyle>
          <a:p>
            <a:r>
              <a:rPr lang="en-US" altLang="zh-CN" sz="4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Docker</a:t>
            </a:r>
            <a:r>
              <a:rPr lang="zh-CN" altLang="en-US" sz="4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的</a:t>
            </a:r>
            <a:r>
              <a:rPr lang="en-US" altLang="zh-CN" sz="4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HelloWorld</a:t>
            </a:r>
            <a:r>
              <a:rPr lang="zh-CN" altLang="en-US" sz="4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a:t>
            </a:r>
            <a:endParaRPr lang="en-US" altLang="zh-CN" sz="4000" b="1" dirty="0">
              <a:solidFill>
                <a:schemeClr val="bg1"/>
              </a:solidFill>
              <a:latin typeface="Aharoni" panose="02010803020104030203" pitchFamily="2" charset="-79"/>
              <a:ea typeface="微软雅黑" panose="020B0503020204020204" pitchFamily="34" charset="-122"/>
              <a:cs typeface="Aharoni" panose="02010803020104030203" pitchFamily="2" charset="-79"/>
            </a:endParaRPr>
          </a:p>
        </p:txBody>
      </p:sp>
      <p:sp>
        <p:nvSpPr>
          <p:cNvPr id="51" name="Rectangle 3"/>
          <p:cNvSpPr txBox="1">
            <a:spLocks noChangeArrowheads="1"/>
          </p:cNvSpPr>
          <p:nvPr/>
        </p:nvSpPr>
        <p:spPr bwMode="auto">
          <a:xfrm>
            <a:off x="1907704" y="1491630"/>
            <a:ext cx="4886930" cy="745566"/>
          </a:xfrm>
          <a:prstGeom prst="rect">
            <a:avLst/>
          </a:prstGeom>
          <a:noFill/>
          <a:ln>
            <a:noFill/>
          </a:ln>
          <a:effectLst>
            <a:outerShdw blurRad="50800" dist="38100" dir="2700000" algn="tl" rotWithShape="0">
              <a:prstClr val="black">
                <a:alpha val="86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a:lstStyle>
          <a:p>
            <a:r>
              <a:rPr lang="en-US" altLang="zh-CN" sz="8000" dirty="0">
                <a:blipFill>
                  <a:blip r:embed="rId3"/>
                  <a:stretch>
                    <a:fillRect/>
                  </a:stretch>
                </a:blipFill>
                <a:latin typeface="Impact" panose="020B0806030902050204" pitchFamily="34" charset="0"/>
                <a:ea typeface="微软雅黑" panose="020B0503020204020204" pitchFamily="34" charset="-122"/>
              </a:rPr>
              <a:t>PART 4</a:t>
            </a:r>
            <a:endParaRPr lang="zh-CN" altLang="en-US" sz="8000" dirty="0">
              <a:blipFill>
                <a:blip r:embed="rId3"/>
                <a:stretch>
                  <a:fillRect/>
                </a:stretch>
              </a:blipFill>
              <a:latin typeface="Impact" panose="020B0806030902050204" pitchFamily="34" charset="0"/>
              <a:ea typeface="微软雅黑" panose="020B0503020204020204" pitchFamily="34" charset="-122"/>
            </a:endParaRPr>
          </a:p>
        </p:txBody>
      </p:sp>
      <p:pic>
        <p:nvPicPr>
          <p:cNvPr id="12" name="图片 11" descr="背景图案&#10;&#10;低可信度描述已自动生成">
            <a:extLst>
              <a:ext uri="{FF2B5EF4-FFF2-40B4-BE49-F238E27FC236}">
                <a16:creationId xmlns:a16="http://schemas.microsoft.com/office/drawing/2014/main" id="{BB25B889-C9A7-4096-BE58-4E6422EBF46A}"/>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319464" y="3075806"/>
            <a:ext cx="4824536" cy="2494762"/>
          </a:xfrm>
          <a:prstGeom prst="rect">
            <a:avLst/>
          </a:prstGeom>
        </p:spPr>
      </p:pic>
    </p:spTree>
    <p:extLst>
      <p:ext uri="{BB962C8B-B14F-4D97-AF65-F5344CB8AC3E}">
        <p14:creationId xmlns:p14="http://schemas.microsoft.com/office/powerpoint/2010/main" val="27496891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drape"/>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a:off x="4859616" y="1903304"/>
            <a:ext cx="3528214" cy="1529989"/>
          </a:xfrm>
          <a:prstGeom prst="triangle">
            <a:avLst/>
          </a:prstGeom>
          <a:noFill/>
          <a:ln>
            <a:solidFill>
              <a:schemeClr val="accent1">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Text Placeholder 3"/>
          <p:cNvSpPr txBox="1">
            <a:spLocks/>
          </p:cNvSpPr>
          <p:nvPr/>
        </p:nvSpPr>
        <p:spPr>
          <a:xfrm>
            <a:off x="5522568" y="3549901"/>
            <a:ext cx="2234968" cy="430887"/>
          </a:xfrm>
          <a:prstGeom prst="rect">
            <a:avLst/>
          </a:prstGeom>
          <a:noFill/>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spcBef>
                <a:spcPct val="20000"/>
              </a:spcBef>
              <a:defRPr/>
            </a:pPr>
            <a:r>
              <a:rPr lang="en-US" altLang="zh-CN" sz="2800" dirty="0">
                <a:solidFill>
                  <a:schemeClr val="bg1"/>
                </a:solidFill>
                <a:latin typeface="Aharoni" panose="02010803020104030203" pitchFamily="2" charset="-79"/>
                <a:cs typeface="Aharoni" panose="02010803020104030203" pitchFamily="2" charset="-79"/>
              </a:rPr>
              <a:t>TEXT HERE</a:t>
            </a:r>
            <a:endParaRPr kumimoji="0" lang="en-US" altLang="zh-CN" sz="25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7" name="TextBox 16"/>
          <p:cNvSpPr txBox="1"/>
          <p:nvPr/>
        </p:nvSpPr>
        <p:spPr>
          <a:xfrm>
            <a:off x="999283" y="422413"/>
            <a:ext cx="3572717" cy="430887"/>
          </a:xfrm>
          <a:prstGeom prst="rect">
            <a:avLst/>
          </a:prstGeom>
          <a:noFill/>
        </p:spPr>
        <p:txBody>
          <a:bodyPr wrap="square" rtlCol="0">
            <a:spAutoFit/>
          </a:bodyPr>
          <a:lstStyle>
            <a:defPPr>
              <a:defRPr lang="zh-CN"/>
            </a:defPPr>
            <a:lvl1pPr>
              <a:defRPr sz="2200" b="1">
                <a:solidFill>
                  <a:schemeClr val="accent1"/>
                </a:solidFill>
                <a:latin typeface="微软雅黑"/>
                <a:ea typeface="微软雅黑"/>
              </a:defRPr>
            </a:lvl1pPr>
          </a:lstStyle>
          <a:p>
            <a:r>
              <a:rPr lang="en-US" altLang="zh-CN" dirty="0">
                <a:solidFill>
                  <a:schemeClr val="bg1"/>
                </a:solidFill>
              </a:rPr>
              <a:t>THE TITLE TEXT HERE</a:t>
            </a:r>
            <a:endParaRPr lang="zh-CN" altLang="en-US" dirty="0">
              <a:solidFill>
                <a:schemeClr val="bg1"/>
              </a:solidFill>
            </a:endParaRPr>
          </a:p>
        </p:txBody>
      </p:sp>
      <p:grpSp>
        <p:nvGrpSpPr>
          <p:cNvPr id="11" name="组合 10"/>
          <p:cNvGrpSpPr/>
          <p:nvPr/>
        </p:nvGrpSpPr>
        <p:grpSpPr>
          <a:xfrm>
            <a:off x="6205239" y="1542533"/>
            <a:ext cx="864096" cy="864096"/>
            <a:chOff x="3901548" y="1145664"/>
            <a:chExt cx="864096" cy="864096"/>
          </a:xfrm>
          <a:solidFill>
            <a:srgbClr val="3C4C6D"/>
          </a:solidFill>
        </p:grpSpPr>
        <p:sp>
          <p:nvSpPr>
            <p:cNvPr id="5" name="椭圆 4"/>
            <p:cNvSpPr/>
            <p:nvPr/>
          </p:nvSpPr>
          <p:spPr>
            <a:xfrm>
              <a:off x="3901548" y="1145664"/>
              <a:ext cx="864096" cy="864096"/>
            </a:xfrm>
            <a:prstGeom prst="ellipse">
              <a:avLst/>
            </a:prstGeom>
            <a:solidFill>
              <a:srgbClr val="77933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 Placeholder 3"/>
            <p:cNvSpPr txBox="1">
              <a:spLocks/>
            </p:cNvSpPr>
            <p:nvPr/>
          </p:nvSpPr>
          <p:spPr>
            <a:xfrm>
              <a:off x="4099157" y="1454601"/>
              <a:ext cx="439223" cy="246221"/>
            </a:xfrm>
            <a:prstGeom prst="rect">
              <a:avLst/>
            </a:prstGeom>
            <a:noFill/>
            <a:ln>
              <a:noFill/>
            </a:ln>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spcBef>
                  <a:spcPct val="20000"/>
                </a:spcBef>
                <a:defRPr/>
              </a:pPr>
              <a:r>
                <a:rPr lang="en-US" altLang="zh-CN" sz="1600" dirty="0">
                  <a:solidFill>
                    <a:schemeClr val="bg1"/>
                  </a:solidFill>
                  <a:latin typeface="Aharoni" panose="02010803020104030203" pitchFamily="2" charset="-79"/>
                  <a:cs typeface="Aharoni" panose="02010803020104030203" pitchFamily="2" charset="-79"/>
                </a:rPr>
                <a:t>TEXT</a:t>
              </a:r>
              <a:endParaRPr kumimoji="0" lang="en-US" sz="15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7117940" y="2387564"/>
            <a:ext cx="864096" cy="864096"/>
            <a:chOff x="5120709" y="1780842"/>
            <a:chExt cx="864096" cy="864096"/>
          </a:xfrm>
          <a:noFill/>
        </p:grpSpPr>
        <p:sp>
          <p:nvSpPr>
            <p:cNvPr id="37" name="椭圆 36"/>
            <p:cNvSpPr/>
            <p:nvPr/>
          </p:nvSpPr>
          <p:spPr>
            <a:xfrm>
              <a:off x="5120709" y="1780842"/>
              <a:ext cx="864096" cy="864096"/>
            </a:xfrm>
            <a:prstGeom prst="ellipse">
              <a:avLst/>
            </a:prstGeom>
            <a:solidFill>
              <a:srgbClr val="34719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Placeholder 3"/>
            <p:cNvSpPr txBox="1">
              <a:spLocks/>
            </p:cNvSpPr>
            <p:nvPr/>
          </p:nvSpPr>
          <p:spPr>
            <a:xfrm>
              <a:off x="5318317" y="2089779"/>
              <a:ext cx="439223" cy="246221"/>
            </a:xfrm>
            <a:prstGeom prst="rect">
              <a:avLst/>
            </a:prstGeom>
            <a:grpFill/>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spcBef>
                  <a:spcPct val="20000"/>
                </a:spcBef>
                <a:defRPr/>
              </a:pPr>
              <a:r>
                <a:rPr lang="en-US" altLang="zh-CN" sz="1600" dirty="0">
                  <a:solidFill>
                    <a:schemeClr val="bg1"/>
                  </a:solidFill>
                  <a:latin typeface="Aharoni" panose="02010803020104030203" pitchFamily="2" charset="-79"/>
                  <a:cs typeface="Aharoni" panose="02010803020104030203" pitchFamily="2" charset="-79"/>
                </a:rPr>
                <a:t>TEXT</a:t>
              </a:r>
              <a:endParaRPr kumimoji="0" lang="en-US" sz="15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5301023" y="2416989"/>
            <a:ext cx="864096" cy="864096"/>
            <a:chOff x="2631604" y="1825080"/>
            <a:chExt cx="864096" cy="864096"/>
          </a:xfrm>
          <a:solidFill>
            <a:srgbClr val="B3565E"/>
          </a:solidFill>
        </p:grpSpPr>
        <p:sp>
          <p:nvSpPr>
            <p:cNvPr id="45" name="椭圆 44"/>
            <p:cNvSpPr/>
            <p:nvPr/>
          </p:nvSpPr>
          <p:spPr>
            <a:xfrm>
              <a:off x="2631604" y="1825080"/>
              <a:ext cx="864096" cy="864096"/>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Text Placeholder 3"/>
            <p:cNvSpPr txBox="1">
              <a:spLocks/>
            </p:cNvSpPr>
            <p:nvPr/>
          </p:nvSpPr>
          <p:spPr>
            <a:xfrm>
              <a:off x="2844040" y="2143317"/>
              <a:ext cx="439223" cy="246221"/>
            </a:xfrm>
            <a:prstGeom prst="rect">
              <a:avLst/>
            </a:prstGeom>
            <a:grpFill/>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spcBef>
                  <a:spcPct val="20000"/>
                </a:spcBef>
                <a:defRPr/>
              </a:pPr>
              <a:r>
                <a:rPr lang="en-US" altLang="zh-CN" sz="1600" dirty="0">
                  <a:solidFill>
                    <a:schemeClr val="bg1"/>
                  </a:solidFill>
                  <a:latin typeface="Aharoni" panose="02010803020104030203" pitchFamily="2" charset="-79"/>
                  <a:cs typeface="Aharoni" panose="02010803020104030203" pitchFamily="2" charset="-79"/>
                </a:rPr>
                <a:t>TEXT</a:t>
              </a:r>
              <a:endParaRPr kumimoji="0" lang="en-US" sz="15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sp>
        <p:nvSpPr>
          <p:cNvPr id="12" name="TextBox 11"/>
          <p:cNvSpPr txBox="1"/>
          <p:nvPr/>
        </p:nvSpPr>
        <p:spPr>
          <a:xfrm>
            <a:off x="1102955" y="1903304"/>
            <a:ext cx="2906628" cy="1661993"/>
          </a:xfrm>
          <a:prstGeom prst="rect">
            <a:avLst/>
          </a:prstGeom>
        </p:spPr>
        <p:txBody>
          <a:bodyPr wrap="square" lIns="0" tIns="0" rIns="0" bIns="0" anchor="ctr" anchorCtr="0">
            <a:spAutoFit/>
          </a:bodyPr>
          <a:lstStyle>
            <a:defPPr>
              <a:defRPr lang="zh-CN"/>
            </a:defPPr>
            <a:lvl1pPr lvl="0" indent="0">
              <a:spcBef>
                <a:spcPct val="20000"/>
              </a:spcBef>
              <a:buNone/>
              <a:defRPr sz="1000" baseline="0">
                <a:solidFill>
                  <a:schemeClr val="accent1"/>
                </a:solidFill>
                <a:latin typeface="微软雅黑" panose="020B0503020204020204" pitchFamily="34" charset="-122"/>
                <a:ea typeface="微软雅黑" panose="020B0503020204020204" pitchFamily="34" charset="-122"/>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pPr algn="just"/>
            <a:r>
              <a:rPr lang="en-US" altLang="zh-CN" sz="1200" dirty="0">
                <a:solidFill>
                  <a:schemeClr val="bg1"/>
                </a:solidFill>
                <a:latin typeface="Agency FB" panose="020B0503020202020204" pitchFamily="34" charset="0"/>
              </a:rPr>
              <a:t> The sun is bright, the trees are green and the animals live happily.</a:t>
            </a:r>
            <a:r>
              <a:rPr lang="zh-CN" altLang="en-US" sz="1200" dirty="0">
                <a:solidFill>
                  <a:schemeClr val="bg1"/>
                </a:solidFill>
                <a:latin typeface="Agency FB" panose="020B0503020202020204" pitchFamily="34" charset="0"/>
              </a:rPr>
              <a:t>） </a:t>
            </a:r>
            <a:r>
              <a:rPr lang="en-US" altLang="zh-CN" sz="1200" dirty="0">
                <a:solidFill>
                  <a:schemeClr val="bg1"/>
                </a:solidFill>
                <a:latin typeface="Agency FB" panose="020B0503020202020204" pitchFamily="34" charset="0"/>
              </a:rPr>
              <a:t>Mufasa: Look, Simba, everything the light touches is our kingdom. Simba: Wow! Mufasa: A king's time as ruler rises and falls like the sun. One day, Simba, the sun will set on my time here and rise with you as the new king. Simba: And this all be mine? Mufasa: Everything! Simba: Everything the light touches! What about that shadowy place? </a:t>
            </a:r>
            <a:r>
              <a:rPr lang="en-US" altLang="zh-CN" sz="1200" dirty="0" err="1">
                <a:solidFill>
                  <a:schemeClr val="bg1"/>
                </a:solidFill>
                <a:latin typeface="Agency FB" panose="020B0503020202020204" pitchFamily="34" charset="0"/>
              </a:rPr>
              <a:t>Mufase</a:t>
            </a:r>
            <a:r>
              <a:rPr lang="en-US" altLang="zh-CN" sz="1200" dirty="0">
                <a:solidFill>
                  <a:schemeClr val="bg1"/>
                </a:solidFill>
                <a:latin typeface="Agency FB" panose="020B0503020202020204" pitchFamily="34" charset="0"/>
              </a:rPr>
              <a:t>: That's beyond our borders, you must never go there, Simba. Simba: But I thought a king can do whatever he wants. </a:t>
            </a:r>
            <a:endParaRPr lang="zh-CN" altLang="en-US" sz="1200" dirty="0">
              <a:solidFill>
                <a:schemeClr val="bg1"/>
              </a:solidFill>
              <a:latin typeface="Agency FB" panose="020B0503020202020204" pitchFamily="34" charset="0"/>
            </a:endParaRPr>
          </a:p>
        </p:txBody>
      </p:sp>
      <p:pic>
        <p:nvPicPr>
          <p:cNvPr id="48" name="图片 47" descr="手机屏幕的截图&#10;&#10;低可信度描述已自动生成">
            <a:extLst>
              <a:ext uri="{FF2B5EF4-FFF2-40B4-BE49-F238E27FC236}">
                <a16:creationId xmlns:a16="http://schemas.microsoft.com/office/drawing/2014/main" id="{08845963-C8F5-43B3-B92C-74B2AA89168E}"/>
              </a:ext>
            </a:extLst>
          </p:cNvPr>
          <p:cNvPicPr>
            <a:picLocks noChangeAspect="1"/>
          </p:cNvPicPr>
          <p:nvPr/>
        </p:nvPicPr>
        <p:blipFill>
          <a:blip r:embed="rId3" cstate="print">
            <a:extLst>
              <a:ext uri="{28A0092B-C50C-407E-A947-70E740481C1C}">
                <a14:useLocalDpi xmlns:a14="http://schemas.microsoft.com/office/drawing/2010/main" val="0"/>
              </a:ext>
            </a:extLst>
          </a:blip>
          <a:srcRect t="12995" r="5114" b="32512"/>
          <a:stretch>
            <a:fillRect/>
          </a:stretch>
        </p:blipFill>
        <p:spPr>
          <a:xfrm rot="10800000" flipV="1">
            <a:off x="4243567" y="515154"/>
            <a:ext cx="1083377" cy="227223"/>
          </a:xfrm>
          <a:prstGeom prst="rtTriangle">
            <a:avLst/>
          </a:prstGeom>
          <a:effectLst>
            <a:outerShdw blurRad="50800" dist="38100" dir="2700000" algn="tl" rotWithShape="0">
              <a:prstClr val="black">
                <a:alpha val="40000"/>
              </a:prstClr>
            </a:outerShdw>
          </a:effectLst>
        </p:spPr>
      </p:pic>
      <p:pic>
        <p:nvPicPr>
          <p:cNvPr id="50" name="图片 49" descr="手机屏幕的截图&#10;&#10;低可信度描述已自动生成">
            <a:extLst>
              <a:ext uri="{FF2B5EF4-FFF2-40B4-BE49-F238E27FC236}">
                <a16:creationId xmlns:a16="http://schemas.microsoft.com/office/drawing/2014/main" id="{114BA033-E040-4CC9-AC60-86B845425336}"/>
              </a:ext>
            </a:extLst>
          </p:cNvPr>
          <p:cNvPicPr>
            <a:picLocks noChangeAspect="1"/>
          </p:cNvPicPr>
          <p:nvPr/>
        </p:nvPicPr>
        <p:blipFill rotWithShape="1">
          <a:blip r:embed="rId3" cstate="print">
            <a:alphaModFix/>
            <a:extLst>
              <a:ext uri="{28A0092B-C50C-407E-A947-70E740481C1C}">
                <a14:useLocalDpi xmlns:a14="http://schemas.microsoft.com/office/drawing/2010/main" val="0"/>
              </a:ext>
            </a:extLst>
          </a:blip>
          <a:srcRect t="12995" r="5114" b="75687"/>
          <a:stretch/>
        </p:blipFill>
        <p:spPr>
          <a:xfrm>
            <a:off x="4873180" y="3388246"/>
            <a:ext cx="3528214" cy="116116"/>
          </a:xfrm>
          <a:custGeom>
            <a:avLst/>
            <a:gdLst>
              <a:gd name="connsiteX0" fmla="*/ 0 w 4480216"/>
              <a:gd name="connsiteY0" fmla="*/ 0 h 779138"/>
              <a:gd name="connsiteX1" fmla="*/ 4480216 w 4480216"/>
              <a:gd name="connsiteY1" fmla="*/ 0 h 779138"/>
              <a:gd name="connsiteX2" fmla="*/ 4480216 w 4480216"/>
              <a:gd name="connsiteY2" fmla="*/ 779138 h 779138"/>
              <a:gd name="connsiteX3" fmla="*/ 0 w 4480216"/>
              <a:gd name="connsiteY3" fmla="*/ 779138 h 779138"/>
            </a:gdLst>
            <a:ahLst/>
            <a:cxnLst>
              <a:cxn ang="0">
                <a:pos x="connsiteX0" y="connsiteY0"/>
              </a:cxn>
              <a:cxn ang="0">
                <a:pos x="connsiteX1" y="connsiteY1"/>
              </a:cxn>
              <a:cxn ang="0">
                <a:pos x="connsiteX2" y="connsiteY2"/>
              </a:cxn>
              <a:cxn ang="0">
                <a:pos x="connsiteX3" y="connsiteY3"/>
              </a:cxn>
            </a:cxnLst>
            <a:rect l="l" t="t" r="r" b="b"/>
            <a:pathLst>
              <a:path w="4480216" h="779138">
                <a:moveTo>
                  <a:pt x="0" y="0"/>
                </a:moveTo>
                <a:lnTo>
                  <a:pt x="4480216" y="0"/>
                </a:lnTo>
                <a:lnTo>
                  <a:pt x="4480216" y="779138"/>
                </a:lnTo>
                <a:lnTo>
                  <a:pt x="0" y="779138"/>
                </a:lnTo>
                <a:close/>
              </a:path>
            </a:pathLst>
          </a:cu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964453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139"/>
          <p:cNvSpPr>
            <a:spLocks noEditPoints="1"/>
          </p:cNvSpPr>
          <p:nvPr/>
        </p:nvSpPr>
        <p:spPr bwMode="auto">
          <a:xfrm>
            <a:off x="3779916" y="2166080"/>
            <a:ext cx="1584168" cy="1779960"/>
          </a:xfrm>
          <a:custGeom>
            <a:avLst/>
            <a:gdLst>
              <a:gd name="T0" fmla="*/ 396 w 535"/>
              <a:gd name="T1" fmla="*/ 137 h 600"/>
              <a:gd name="T2" fmla="*/ 398 w 535"/>
              <a:gd name="T3" fmla="*/ 155 h 600"/>
              <a:gd name="T4" fmla="*/ 406 w 535"/>
              <a:gd name="T5" fmla="*/ 161 h 600"/>
              <a:gd name="T6" fmla="*/ 411 w 535"/>
              <a:gd name="T7" fmla="*/ 186 h 600"/>
              <a:gd name="T8" fmla="*/ 403 w 535"/>
              <a:gd name="T9" fmla="*/ 227 h 600"/>
              <a:gd name="T10" fmla="*/ 380 w 535"/>
              <a:gd name="T11" fmla="*/ 247 h 600"/>
              <a:gd name="T12" fmla="*/ 359 w 535"/>
              <a:gd name="T13" fmla="*/ 298 h 600"/>
              <a:gd name="T14" fmla="*/ 335 w 535"/>
              <a:gd name="T15" fmla="*/ 325 h 600"/>
              <a:gd name="T16" fmla="*/ 301 w 535"/>
              <a:gd name="T17" fmla="*/ 343 h 600"/>
              <a:gd name="T18" fmla="*/ 273 w 535"/>
              <a:gd name="T19" fmla="*/ 348 h 600"/>
              <a:gd name="T20" fmla="*/ 253 w 535"/>
              <a:gd name="T21" fmla="*/ 346 h 600"/>
              <a:gd name="T22" fmla="*/ 218 w 535"/>
              <a:gd name="T23" fmla="*/ 332 h 600"/>
              <a:gd name="T24" fmla="*/ 191 w 535"/>
              <a:gd name="T25" fmla="*/ 309 h 600"/>
              <a:gd name="T26" fmla="*/ 168 w 535"/>
              <a:gd name="T27" fmla="*/ 268 h 600"/>
              <a:gd name="T28" fmla="*/ 141 w 535"/>
              <a:gd name="T29" fmla="*/ 235 h 600"/>
              <a:gd name="T30" fmla="*/ 130 w 535"/>
              <a:gd name="T31" fmla="*/ 200 h 600"/>
              <a:gd name="T32" fmla="*/ 131 w 535"/>
              <a:gd name="T33" fmla="*/ 166 h 600"/>
              <a:gd name="T34" fmla="*/ 141 w 535"/>
              <a:gd name="T35" fmla="*/ 156 h 600"/>
              <a:gd name="T36" fmla="*/ 142 w 535"/>
              <a:gd name="T37" fmla="*/ 129 h 600"/>
              <a:gd name="T38" fmla="*/ 144 w 535"/>
              <a:gd name="T39" fmla="*/ 92 h 600"/>
              <a:gd name="T40" fmla="*/ 156 w 535"/>
              <a:gd name="T41" fmla="*/ 53 h 600"/>
              <a:gd name="T42" fmla="*/ 178 w 535"/>
              <a:gd name="T43" fmla="*/ 27 h 600"/>
              <a:gd name="T44" fmla="*/ 207 w 535"/>
              <a:gd name="T45" fmla="*/ 11 h 600"/>
              <a:gd name="T46" fmla="*/ 266 w 535"/>
              <a:gd name="T47" fmla="*/ 0 h 600"/>
              <a:gd name="T48" fmla="*/ 334 w 535"/>
              <a:gd name="T49" fmla="*/ 12 h 600"/>
              <a:gd name="T50" fmla="*/ 378 w 535"/>
              <a:gd name="T51" fmla="*/ 38 h 600"/>
              <a:gd name="T52" fmla="*/ 391 w 535"/>
              <a:gd name="T53" fmla="*/ 60 h 600"/>
              <a:gd name="T54" fmla="*/ 398 w 535"/>
              <a:gd name="T55" fmla="*/ 107 h 600"/>
              <a:gd name="T56" fmla="*/ 260 w 535"/>
              <a:gd name="T57" fmla="*/ 405 h 600"/>
              <a:gd name="T58" fmla="*/ 207 w 535"/>
              <a:gd name="T59" fmla="*/ 456 h 600"/>
              <a:gd name="T60" fmla="*/ 178 w 535"/>
              <a:gd name="T61" fmla="*/ 371 h 600"/>
              <a:gd name="T62" fmla="*/ 117 w 535"/>
              <a:gd name="T63" fmla="*/ 371 h 600"/>
              <a:gd name="T64" fmla="*/ 20 w 535"/>
              <a:gd name="T65" fmla="*/ 436 h 600"/>
              <a:gd name="T66" fmla="*/ 2 w 535"/>
              <a:gd name="T67" fmla="*/ 529 h 600"/>
              <a:gd name="T68" fmla="*/ 104 w 535"/>
              <a:gd name="T69" fmla="*/ 586 h 600"/>
              <a:gd name="T70" fmla="*/ 239 w 535"/>
              <a:gd name="T71" fmla="*/ 599 h 600"/>
              <a:gd name="T72" fmla="*/ 372 w 535"/>
              <a:gd name="T73" fmla="*/ 595 h 600"/>
              <a:gd name="T74" fmla="*/ 502 w 535"/>
              <a:gd name="T75" fmla="*/ 573 h 600"/>
              <a:gd name="T76" fmla="*/ 526 w 535"/>
              <a:gd name="T77" fmla="*/ 473 h 600"/>
              <a:gd name="T78" fmla="*/ 490 w 535"/>
              <a:gd name="T79" fmla="*/ 406 h 600"/>
              <a:gd name="T80" fmla="*/ 420 w 535"/>
              <a:gd name="T81" fmla="*/ 371 h 600"/>
              <a:gd name="T82" fmla="*/ 357 w 535"/>
              <a:gd name="T83" fmla="*/ 370 h 600"/>
              <a:gd name="T84" fmla="*/ 334 w 535"/>
              <a:gd name="T85" fmla="*/ 448 h 600"/>
              <a:gd name="T86" fmla="*/ 286 w 535"/>
              <a:gd name="T87" fmla="*/ 405 h 600"/>
              <a:gd name="T88" fmla="*/ 186 w 535"/>
              <a:gd name="T89" fmla="*/ 201 h 600"/>
              <a:gd name="T90" fmla="*/ 212 w 535"/>
              <a:gd name="T91" fmla="*/ 276 h 600"/>
              <a:gd name="T92" fmla="*/ 234 w 535"/>
              <a:gd name="T93" fmla="*/ 301 h 600"/>
              <a:gd name="T94" fmla="*/ 267 w 535"/>
              <a:gd name="T95" fmla="*/ 312 h 600"/>
              <a:gd name="T96" fmla="*/ 276 w 535"/>
              <a:gd name="T97" fmla="*/ 312 h 600"/>
              <a:gd name="T98" fmla="*/ 303 w 535"/>
              <a:gd name="T99" fmla="*/ 304 h 600"/>
              <a:gd name="T100" fmla="*/ 326 w 535"/>
              <a:gd name="T101" fmla="*/ 281 h 600"/>
              <a:gd name="T102" fmla="*/ 350 w 535"/>
              <a:gd name="T103" fmla="*/ 218 h 600"/>
              <a:gd name="T104" fmla="*/ 352 w 535"/>
              <a:gd name="T105" fmla="*/ 166 h 600"/>
              <a:gd name="T106" fmla="*/ 327 w 535"/>
              <a:gd name="T107" fmla="*/ 139 h 600"/>
              <a:gd name="T108" fmla="*/ 273 w 535"/>
              <a:gd name="T109" fmla="*/ 147 h 600"/>
              <a:gd name="T110" fmla="*/ 223 w 535"/>
              <a:gd name="T111" fmla="*/ 141 h 600"/>
              <a:gd name="T112" fmla="*/ 188 w 535"/>
              <a:gd name="T113" fmla="*/ 150 h 600"/>
              <a:gd name="T114" fmla="*/ 188 w 535"/>
              <a:gd name="T115" fmla="*/ 201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35" h="600">
                <a:moveTo>
                  <a:pt x="396" y="129"/>
                </a:moveTo>
                <a:lnTo>
                  <a:pt x="396" y="129"/>
                </a:lnTo>
                <a:lnTo>
                  <a:pt x="396" y="137"/>
                </a:lnTo>
                <a:lnTo>
                  <a:pt x="396" y="137"/>
                </a:lnTo>
                <a:lnTo>
                  <a:pt x="395" y="142"/>
                </a:lnTo>
                <a:lnTo>
                  <a:pt x="395" y="148"/>
                </a:lnTo>
                <a:lnTo>
                  <a:pt x="394" y="154"/>
                </a:lnTo>
                <a:lnTo>
                  <a:pt x="398" y="155"/>
                </a:lnTo>
                <a:lnTo>
                  <a:pt x="401" y="156"/>
                </a:lnTo>
                <a:lnTo>
                  <a:pt x="401" y="156"/>
                </a:lnTo>
                <a:lnTo>
                  <a:pt x="403" y="159"/>
                </a:lnTo>
                <a:lnTo>
                  <a:pt x="406" y="161"/>
                </a:lnTo>
                <a:lnTo>
                  <a:pt x="407" y="163"/>
                </a:lnTo>
                <a:lnTo>
                  <a:pt x="408" y="168"/>
                </a:lnTo>
                <a:lnTo>
                  <a:pt x="411" y="176"/>
                </a:lnTo>
                <a:lnTo>
                  <a:pt x="411" y="186"/>
                </a:lnTo>
                <a:lnTo>
                  <a:pt x="409" y="198"/>
                </a:lnTo>
                <a:lnTo>
                  <a:pt x="407" y="210"/>
                </a:lnTo>
                <a:lnTo>
                  <a:pt x="405" y="221"/>
                </a:lnTo>
                <a:lnTo>
                  <a:pt x="403" y="227"/>
                </a:lnTo>
                <a:lnTo>
                  <a:pt x="399" y="232"/>
                </a:lnTo>
                <a:lnTo>
                  <a:pt x="393" y="238"/>
                </a:lnTo>
                <a:lnTo>
                  <a:pt x="386" y="243"/>
                </a:lnTo>
                <a:lnTo>
                  <a:pt x="380" y="247"/>
                </a:lnTo>
                <a:lnTo>
                  <a:pt x="374" y="265"/>
                </a:lnTo>
                <a:lnTo>
                  <a:pt x="367" y="283"/>
                </a:lnTo>
                <a:lnTo>
                  <a:pt x="362" y="291"/>
                </a:lnTo>
                <a:lnTo>
                  <a:pt x="359" y="298"/>
                </a:lnTo>
                <a:lnTo>
                  <a:pt x="353" y="306"/>
                </a:lnTo>
                <a:lnTo>
                  <a:pt x="347" y="313"/>
                </a:lnTo>
                <a:lnTo>
                  <a:pt x="341" y="319"/>
                </a:lnTo>
                <a:lnTo>
                  <a:pt x="335" y="325"/>
                </a:lnTo>
                <a:lnTo>
                  <a:pt x="327" y="331"/>
                </a:lnTo>
                <a:lnTo>
                  <a:pt x="320" y="336"/>
                </a:lnTo>
                <a:lnTo>
                  <a:pt x="311" y="339"/>
                </a:lnTo>
                <a:lnTo>
                  <a:pt x="301" y="343"/>
                </a:lnTo>
                <a:lnTo>
                  <a:pt x="292" y="346"/>
                </a:lnTo>
                <a:lnTo>
                  <a:pt x="281" y="348"/>
                </a:lnTo>
                <a:lnTo>
                  <a:pt x="278" y="348"/>
                </a:lnTo>
                <a:lnTo>
                  <a:pt x="273" y="348"/>
                </a:lnTo>
                <a:lnTo>
                  <a:pt x="267" y="348"/>
                </a:lnTo>
                <a:lnTo>
                  <a:pt x="264" y="348"/>
                </a:lnTo>
                <a:lnTo>
                  <a:pt x="264" y="348"/>
                </a:lnTo>
                <a:lnTo>
                  <a:pt x="253" y="346"/>
                </a:lnTo>
                <a:lnTo>
                  <a:pt x="244" y="344"/>
                </a:lnTo>
                <a:lnTo>
                  <a:pt x="234" y="340"/>
                </a:lnTo>
                <a:lnTo>
                  <a:pt x="225" y="337"/>
                </a:lnTo>
                <a:lnTo>
                  <a:pt x="218" y="332"/>
                </a:lnTo>
                <a:lnTo>
                  <a:pt x="210" y="328"/>
                </a:lnTo>
                <a:lnTo>
                  <a:pt x="203" y="322"/>
                </a:lnTo>
                <a:lnTo>
                  <a:pt x="197" y="316"/>
                </a:lnTo>
                <a:lnTo>
                  <a:pt x="191" y="309"/>
                </a:lnTo>
                <a:lnTo>
                  <a:pt x="185" y="302"/>
                </a:lnTo>
                <a:lnTo>
                  <a:pt x="180" y="294"/>
                </a:lnTo>
                <a:lnTo>
                  <a:pt x="176" y="285"/>
                </a:lnTo>
                <a:lnTo>
                  <a:pt x="168" y="268"/>
                </a:lnTo>
                <a:lnTo>
                  <a:pt x="162" y="250"/>
                </a:lnTo>
                <a:lnTo>
                  <a:pt x="155" y="247"/>
                </a:lnTo>
                <a:lnTo>
                  <a:pt x="148" y="241"/>
                </a:lnTo>
                <a:lnTo>
                  <a:pt x="141" y="235"/>
                </a:lnTo>
                <a:lnTo>
                  <a:pt x="136" y="228"/>
                </a:lnTo>
                <a:lnTo>
                  <a:pt x="134" y="222"/>
                </a:lnTo>
                <a:lnTo>
                  <a:pt x="131" y="213"/>
                </a:lnTo>
                <a:lnTo>
                  <a:pt x="130" y="200"/>
                </a:lnTo>
                <a:lnTo>
                  <a:pt x="129" y="188"/>
                </a:lnTo>
                <a:lnTo>
                  <a:pt x="129" y="178"/>
                </a:lnTo>
                <a:lnTo>
                  <a:pt x="130" y="169"/>
                </a:lnTo>
                <a:lnTo>
                  <a:pt x="131" y="166"/>
                </a:lnTo>
                <a:lnTo>
                  <a:pt x="132" y="162"/>
                </a:lnTo>
                <a:lnTo>
                  <a:pt x="135" y="160"/>
                </a:lnTo>
                <a:lnTo>
                  <a:pt x="137" y="159"/>
                </a:lnTo>
                <a:lnTo>
                  <a:pt x="141" y="156"/>
                </a:lnTo>
                <a:lnTo>
                  <a:pt x="144" y="156"/>
                </a:lnTo>
                <a:lnTo>
                  <a:pt x="143" y="143"/>
                </a:lnTo>
                <a:lnTo>
                  <a:pt x="142" y="133"/>
                </a:lnTo>
                <a:lnTo>
                  <a:pt x="142" y="129"/>
                </a:lnTo>
                <a:lnTo>
                  <a:pt x="143" y="129"/>
                </a:lnTo>
                <a:lnTo>
                  <a:pt x="142" y="115"/>
                </a:lnTo>
                <a:lnTo>
                  <a:pt x="143" y="103"/>
                </a:lnTo>
                <a:lnTo>
                  <a:pt x="144" y="92"/>
                </a:lnTo>
                <a:lnTo>
                  <a:pt x="145" y="81"/>
                </a:lnTo>
                <a:lnTo>
                  <a:pt x="148" y="70"/>
                </a:lnTo>
                <a:lnTo>
                  <a:pt x="151" y="62"/>
                </a:lnTo>
                <a:lnTo>
                  <a:pt x="156" y="53"/>
                </a:lnTo>
                <a:lnTo>
                  <a:pt x="161" y="46"/>
                </a:lnTo>
                <a:lnTo>
                  <a:pt x="166" y="39"/>
                </a:lnTo>
                <a:lnTo>
                  <a:pt x="172" y="33"/>
                </a:lnTo>
                <a:lnTo>
                  <a:pt x="178" y="27"/>
                </a:lnTo>
                <a:lnTo>
                  <a:pt x="185" y="22"/>
                </a:lnTo>
                <a:lnTo>
                  <a:pt x="192" y="18"/>
                </a:lnTo>
                <a:lnTo>
                  <a:pt x="199" y="14"/>
                </a:lnTo>
                <a:lnTo>
                  <a:pt x="207" y="11"/>
                </a:lnTo>
                <a:lnTo>
                  <a:pt x="215" y="8"/>
                </a:lnTo>
                <a:lnTo>
                  <a:pt x="232" y="4"/>
                </a:lnTo>
                <a:lnTo>
                  <a:pt x="249" y="1"/>
                </a:lnTo>
                <a:lnTo>
                  <a:pt x="266" y="0"/>
                </a:lnTo>
                <a:lnTo>
                  <a:pt x="284" y="0"/>
                </a:lnTo>
                <a:lnTo>
                  <a:pt x="301" y="2"/>
                </a:lnTo>
                <a:lnTo>
                  <a:pt x="318" y="6"/>
                </a:lnTo>
                <a:lnTo>
                  <a:pt x="334" y="12"/>
                </a:lnTo>
                <a:lnTo>
                  <a:pt x="348" y="18"/>
                </a:lnTo>
                <a:lnTo>
                  <a:pt x="361" y="25"/>
                </a:lnTo>
                <a:lnTo>
                  <a:pt x="373" y="33"/>
                </a:lnTo>
                <a:lnTo>
                  <a:pt x="378" y="38"/>
                </a:lnTo>
                <a:lnTo>
                  <a:pt x="381" y="42"/>
                </a:lnTo>
                <a:lnTo>
                  <a:pt x="385" y="47"/>
                </a:lnTo>
                <a:lnTo>
                  <a:pt x="388" y="52"/>
                </a:lnTo>
                <a:lnTo>
                  <a:pt x="391" y="60"/>
                </a:lnTo>
                <a:lnTo>
                  <a:pt x="393" y="68"/>
                </a:lnTo>
                <a:lnTo>
                  <a:pt x="395" y="78"/>
                </a:lnTo>
                <a:lnTo>
                  <a:pt x="396" y="87"/>
                </a:lnTo>
                <a:lnTo>
                  <a:pt x="398" y="107"/>
                </a:lnTo>
                <a:lnTo>
                  <a:pt x="396" y="129"/>
                </a:lnTo>
                <a:close/>
                <a:moveTo>
                  <a:pt x="259" y="383"/>
                </a:moveTo>
                <a:lnTo>
                  <a:pt x="250" y="398"/>
                </a:lnTo>
                <a:lnTo>
                  <a:pt x="260" y="405"/>
                </a:lnTo>
                <a:lnTo>
                  <a:pt x="240" y="507"/>
                </a:lnTo>
                <a:lnTo>
                  <a:pt x="229" y="492"/>
                </a:lnTo>
                <a:lnTo>
                  <a:pt x="218" y="474"/>
                </a:lnTo>
                <a:lnTo>
                  <a:pt x="207" y="456"/>
                </a:lnTo>
                <a:lnTo>
                  <a:pt x="198" y="434"/>
                </a:lnTo>
                <a:lnTo>
                  <a:pt x="190" y="414"/>
                </a:lnTo>
                <a:lnTo>
                  <a:pt x="184" y="392"/>
                </a:lnTo>
                <a:lnTo>
                  <a:pt x="178" y="371"/>
                </a:lnTo>
                <a:lnTo>
                  <a:pt x="176" y="350"/>
                </a:lnTo>
                <a:lnTo>
                  <a:pt x="156" y="357"/>
                </a:lnTo>
                <a:lnTo>
                  <a:pt x="136" y="364"/>
                </a:lnTo>
                <a:lnTo>
                  <a:pt x="117" y="371"/>
                </a:lnTo>
                <a:lnTo>
                  <a:pt x="98" y="379"/>
                </a:lnTo>
                <a:lnTo>
                  <a:pt x="63" y="397"/>
                </a:lnTo>
                <a:lnTo>
                  <a:pt x="28" y="417"/>
                </a:lnTo>
                <a:lnTo>
                  <a:pt x="20" y="436"/>
                </a:lnTo>
                <a:lnTo>
                  <a:pt x="14" y="454"/>
                </a:lnTo>
                <a:lnTo>
                  <a:pt x="9" y="473"/>
                </a:lnTo>
                <a:lnTo>
                  <a:pt x="6" y="493"/>
                </a:lnTo>
                <a:lnTo>
                  <a:pt x="2" y="529"/>
                </a:lnTo>
                <a:lnTo>
                  <a:pt x="0" y="565"/>
                </a:lnTo>
                <a:lnTo>
                  <a:pt x="35" y="573"/>
                </a:lnTo>
                <a:lnTo>
                  <a:pt x="69" y="580"/>
                </a:lnTo>
                <a:lnTo>
                  <a:pt x="104" y="586"/>
                </a:lnTo>
                <a:lnTo>
                  <a:pt x="138" y="590"/>
                </a:lnTo>
                <a:lnTo>
                  <a:pt x="172" y="594"/>
                </a:lnTo>
                <a:lnTo>
                  <a:pt x="206" y="598"/>
                </a:lnTo>
                <a:lnTo>
                  <a:pt x="239" y="599"/>
                </a:lnTo>
                <a:lnTo>
                  <a:pt x="273" y="600"/>
                </a:lnTo>
                <a:lnTo>
                  <a:pt x="306" y="599"/>
                </a:lnTo>
                <a:lnTo>
                  <a:pt x="339" y="598"/>
                </a:lnTo>
                <a:lnTo>
                  <a:pt x="372" y="595"/>
                </a:lnTo>
                <a:lnTo>
                  <a:pt x="405" y="590"/>
                </a:lnTo>
                <a:lnTo>
                  <a:pt x="438" y="586"/>
                </a:lnTo>
                <a:lnTo>
                  <a:pt x="470" y="580"/>
                </a:lnTo>
                <a:lnTo>
                  <a:pt x="502" y="573"/>
                </a:lnTo>
                <a:lnTo>
                  <a:pt x="535" y="565"/>
                </a:lnTo>
                <a:lnTo>
                  <a:pt x="533" y="529"/>
                </a:lnTo>
                <a:lnTo>
                  <a:pt x="529" y="493"/>
                </a:lnTo>
                <a:lnTo>
                  <a:pt x="526" y="473"/>
                </a:lnTo>
                <a:lnTo>
                  <a:pt x="521" y="454"/>
                </a:lnTo>
                <a:lnTo>
                  <a:pt x="515" y="436"/>
                </a:lnTo>
                <a:lnTo>
                  <a:pt x="506" y="417"/>
                </a:lnTo>
                <a:lnTo>
                  <a:pt x="490" y="406"/>
                </a:lnTo>
                <a:lnTo>
                  <a:pt x="474" y="397"/>
                </a:lnTo>
                <a:lnTo>
                  <a:pt x="457" y="387"/>
                </a:lnTo>
                <a:lnTo>
                  <a:pt x="439" y="379"/>
                </a:lnTo>
                <a:lnTo>
                  <a:pt x="420" y="371"/>
                </a:lnTo>
                <a:lnTo>
                  <a:pt x="401" y="364"/>
                </a:lnTo>
                <a:lnTo>
                  <a:pt x="380" y="357"/>
                </a:lnTo>
                <a:lnTo>
                  <a:pt x="359" y="350"/>
                </a:lnTo>
                <a:lnTo>
                  <a:pt x="357" y="370"/>
                </a:lnTo>
                <a:lnTo>
                  <a:pt x="353" y="390"/>
                </a:lnTo>
                <a:lnTo>
                  <a:pt x="348" y="410"/>
                </a:lnTo>
                <a:lnTo>
                  <a:pt x="341" y="430"/>
                </a:lnTo>
                <a:lnTo>
                  <a:pt x="334" y="448"/>
                </a:lnTo>
                <a:lnTo>
                  <a:pt x="326" y="467"/>
                </a:lnTo>
                <a:lnTo>
                  <a:pt x="317" y="484"/>
                </a:lnTo>
                <a:lnTo>
                  <a:pt x="305" y="501"/>
                </a:lnTo>
                <a:lnTo>
                  <a:pt x="286" y="405"/>
                </a:lnTo>
                <a:lnTo>
                  <a:pt x="297" y="398"/>
                </a:lnTo>
                <a:lnTo>
                  <a:pt x="288" y="383"/>
                </a:lnTo>
                <a:lnTo>
                  <a:pt x="259" y="383"/>
                </a:lnTo>
                <a:close/>
                <a:moveTo>
                  <a:pt x="186" y="201"/>
                </a:moveTo>
                <a:lnTo>
                  <a:pt x="191" y="221"/>
                </a:lnTo>
                <a:lnTo>
                  <a:pt x="196" y="241"/>
                </a:lnTo>
                <a:lnTo>
                  <a:pt x="203" y="259"/>
                </a:lnTo>
                <a:lnTo>
                  <a:pt x="212" y="276"/>
                </a:lnTo>
                <a:lnTo>
                  <a:pt x="217" y="283"/>
                </a:lnTo>
                <a:lnTo>
                  <a:pt x="223" y="290"/>
                </a:lnTo>
                <a:lnTo>
                  <a:pt x="229" y="296"/>
                </a:lnTo>
                <a:lnTo>
                  <a:pt x="234" y="301"/>
                </a:lnTo>
                <a:lnTo>
                  <a:pt x="242" y="305"/>
                </a:lnTo>
                <a:lnTo>
                  <a:pt x="250" y="309"/>
                </a:lnTo>
                <a:lnTo>
                  <a:pt x="258" y="311"/>
                </a:lnTo>
                <a:lnTo>
                  <a:pt x="267" y="312"/>
                </a:lnTo>
                <a:lnTo>
                  <a:pt x="267" y="312"/>
                </a:lnTo>
                <a:lnTo>
                  <a:pt x="270" y="312"/>
                </a:lnTo>
                <a:lnTo>
                  <a:pt x="273" y="312"/>
                </a:lnTo>
                <a:lnTo>
                  <a:pt x="276" y="312"/>
                </a:lnTo>
                <a:lnTo>
                  <a:pt x="277" y="312"/>
                </a:lnTo>
                <a:lnTo>
                  <a:pt x="286" y="311"/>
                </a:lnTo>
                <a:lnTo>
                  <a:pt x="294" y="308"/>
                </a:lnTo>
                <a:lnTo>
                  <a:pt x="303" y="304"/>
                </a:lnTo>
                <a:lnTo>
                  <a:pt x="310" y="299"/>
                </a:lnTo>
                <a:lnTo>
                  <a:pt x="315" y="295"/>
                </a:lnTo>
                <a:lnTo>
                  <a:pt x="321" y="288"/>
                </a:lnTo>
                <a:lnTo>
                  <a:pt x="326" y="281"/>
                </a:lnTo>
                <a:lnTo>
                  <a:pt x="331" y="274"/>
                </a:lnTo>
                <a:lnTo>
                  <a:pt x="339" y="257"/>
                </a:lnTo>
                <a:lnTo>
                  <a:pt x="345" y="238"/>
                </a:lnTo>
                <a:lnTo>
                  <a:pt x="350" y="218"/>
                </a:lnTo>
                <a:lnTo>
                  <a:pt x="353" y="197"/>
                </a:lnTo>
                <a:lnTo>
                  <a:pt x="350" y="198"/>
                </a:lnTo>
                <a:lnTo>
                  <a:pt x="352" y="182"/>
                </a:lnTo>
                <a:lnTo>
                  <a:pt x="352" y="166"/>
                </a:lnTo>
                <a:lnTo>
                  <a:pt x="351" y="149"/>
                </a:lnTo>
                <a:lnTo>
                  <a:pt x="347" y="133"/>
                </a:lnTo>
                <a:lnTo>
                  <a:pt x="339" y="135"/>
                </a:lnTo>
                <a:lnTo>
                  <a:pt x="327" y="139"/>
                </a:lnTo>
                <a:lnTo>
                  <a:pt x="313" y="143"/>
                </a:lnTo>
                <a:lnTo>
                  <a:pt x="294" y="146"/>
                </a:lnTo>
                <a:lnTo>
                  <a:pt x="284" y="147"/>
                </a:lnTo>
                <a:lnTo>
                  <a:pt x="273" y="147"/>
                </a:lnTo>
                <a:lnTo>
                  <a:pt x="261" y="147"/>
                </a:lnTo>
                <a:lnTo>
                  <a:pt x="249" y="146"/>
                </a:lnTo>
                <a:lnTo>
                  <a:pt x="236" y="144"/>
                </a:lnTo>
                <a:lnTo>
                  <a:pt x="223" y="141"/>
                </a:lnTo>
                <a:lnTo>
                  <a:pt x="209" y="137"/>
                </a:lnTo>
                <a:lnTo>
                  <a:pt x="195" y="132"/>
                </a:lnTo>
                <a:lnTo>
                  <a:pt x="191" y="141"/>
                </a:lnTo>
                <a:lnTo>
                  <a:pt x="188" y="150"/>
                </a:lnTo>
                <a:lnTo>
                  <a:pt x="186" y="159"/>
                </a:lnTo>
                <a:lnTo>
                  <a:pt x="185" y="167"/>
                </a:lnTo>
                <a:lnTo>
                  <a:pt x="185" y="182"/>
                </a:lnTo>
                <a:lnTo>
                  <a:pt x="188" y="201"/>
                </a:lnTo>
                <a:lnTo>
                  <a:pt x="186" y="201"/>
                </a:lnTo>
                <a:close/>
              </a:path>
            </a:pathLst>
          </a:custGeom>
          <a:blipFill>
            <a:blip r:embed="rId3"/>
            <a:stretch>
              <a:fillRect/>
            </a:stretch>
          </a:blip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nvGrpSpPr>
          <p:cNvPr id="4" name="组合 3"/>
          <p:cNvGrpSpPr/>
          <p:nvPr/>
        </p:nvGrpSpPr>
        <p:grpSpPr>
          <a:xfrm>
            <a:off x="1115615" y="2032568"/>
            <a:ext cx="2282480" cy="618162"/>
            <a:chOff x="1115615" y="2032568"/>
            <a:chExt cx="2282480" cy="618162"/>
          </a:xfrm>
        </p:grpSpPr>
        <p:sp>
          <p:nvSpPr>
            <p:cNvPr id="31" name="Text Placeholder 3"/>
            <p:cNvSpPr txBox="1">
              <a:spLocks/>
            </p:cNvSpPr>
            <p:nvPr/>
          </p:nvSpPr>
          <p:spPr>
            <a:xfrm>
              <a:off x="2332482" y="2032568"/>
              <a:ext cx="1065613" cy="230832"/>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kumimoji="0" lang="en-US" altLang="zh-CN" sz="15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TEXT HERE</a:t>
              </a:r>
            </a:p>
          </p:txBody>
        </p:sp>
        <p:sp>
          <p:nvSpPr>
            <p:cNvPr id="32" name="Text Placeholder 3"/>
            <p:cNvSpPr txBox="1">
              <a:spLocks/>
            </p:cNvSpPr>
            <p:nvPr/>
          </p:nvSpPr>
          <p:spPr>
            <a:xfrm>
              <a:off x="1115615" y="2281398"/>
              <a:ext cx="2282479" cy="369332"/>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lang="en-US" altLang="zh-CN" sz="1200" dirty="0">
                  <a:solidFill>
                    <a:schemeClr val="bg1"/>
                  </a:solidFill>
                  <a:latin typeface="微软雅黑" panose="020B0503020204020204" pitchFamily="34" charset="-122"/>
                  <a:ea typeface="微软雅黑" panose="020B0503020204020204" pitchFamily="34" charset="-122"/>
                </a:rPr>
                <a:t>the trees are green and the animals live happily</a:t>
              </a:r>
              <a:endParaRPr kumimoji="0" lang="en-US" sz="120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2112287" y="783133"/>
            <a:ext cx="4919425" cy="863492"/>
            <a:chOff x="2112287" y="783133"/>
            <a:chExt cx="4919425" cy="863492"/>
          </a:xfrm>
        </p:grpSpPr>
        <p:sp>
          <p:nvSpPr>
            <p:cNvPr id="33" name="Text Placeholder 3"/>
            <p:cNvSpPr txBox="1">
              <a:spLocks/>
            </p:cNvSpPr>
            <p:nvPr/>
          </p:nvSpPr>
          <p:spPr>
            <a:xfrm>
              <a:off x="3429820" y="783133"/>
              <a:ext cx="2263633" cy="49244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kumimoji="0" lang="en-US" altLang="zh-CN"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TEXT HERE</a:t>
              </a:r>
            </a:p>
          </p:txBody>
        </p:sp>
        <p:sp>
          <p:nvSpPr>
            <p:cNvPr id="35" name="Text Placeholder 3"/>
            <p:cNvSpPr txBox="1">
              <a:spLocks/>
            </p:cNvSpPr>
            <p:nvPr/>
          </p:nvSpPr>
          <p:spPr>
            <a:xfrm>
              <a:off x="2112287" y="1461959"/>
              <a:ext cx="4919425" cy="18466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lang="en-US" altLang="zh-CN" sz="1200" dirty="0">
                  <a:solidFill>
                    <a:schemeClr val="bg1"/>
                  </a:solidFill>
                  <a:latin typeface="微软雅黑" panose="020B0503020204020204" pitchFamily="34" charset="-122"/>
                  <a:ea typeface="微软雅黑" panose="020B0503020204020204" pitchFamily="34" charset="-122"/>
                </a:rPr>
                <a:t>he sun is bright, the trees are green and the animals live happily.</a:t>
              </a:r>
              <a:r>
                <a:rPr lang="zh-CN" altLang="en-US" sz="1200" dirty="0">
                  <a:solidFill>
                    <a:schemeClr val="bg1"/>
                  </a:solidFill>
                  <a:latin typeface="微软雅黑" panose="020B0503020204020204" pitchFamily="34" charset="-122"/>
                  <a:ea typeface="微软雅黑" panose="020B0503020204020204" pitchFamily="34" charset="-122"/>
                </a:rPr>
                <a:t>） </a:t>
              </a:r>
              <a:endParaRPr kumimoji="0" lang="en-US" sz="120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5745905" y="1984520"/>
            <a:ext cx="2160240" cy="696405"/>
            <a:chOff x="5745905" y="1984520"/>
            <a:chExt cx="2160240" cy="696405"/>
          </a:xfrm>
        </p:grpSpPr>
        <p:sp>
          <p:nvSpPr>
            <p:cNvPr id="47" name="Text Placeholder 3"/>
            <p:cNvSpPr txBox="1">
              <a:spLocks/>
            </p:cNvSpPr>
            <p:nvPr/>
          </p:nvSpPr>
          <p:spPr>
            <a:xfrm>
              <a:off x="5745905" y="1984520"/>
              <a:ext cx="1065613" cy="230832"/>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kumimoji="0" lang="en-US" altLang="zh-CN" sz="15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TEXT HERE</a:t>
              </a:r>
            </a:p>
          </p:txBody>
        </p:sp>
        <p:sp>
          <p:nvSpPr>
            <p:cNvPr id="48" name="Text Placeholder 3"/>
            <p:cNvSpPr txBox="1">
              <a:spLocks/>
            </p:cNvSpPr>
            <p:nvPr/>
          </p:nvSpPr>
          <p:spPr>
            <a:xfrm>
              <a:off x="5745905" y="2311593"/>
              <a:ext cx="2160240" cy="369332"/>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a:spcBef>
                  <a:spcPct val="20000"/>
                </a:spcBef>
                <a:defRPr/>
              </a:pPr>
              <a:r>
                <a:rPr lang="en-US" altLang="zh-CN" sz="1200" dirty="0">
                  <a:solidFill>
                    <a:schemeClr val="bg1"/>
                  </a:solidFill>
                  <a:latin typeface="微软雅黑" panose="020B0503020204020204" pitchFamily="34" charset="-122"/>
                  <a:ea typeface="微软雅黑" panose="020B0503020204020204" pitchFamily="34" charset="-122"/>
                </a:rPr>
                <a:t>the trees are green and the animals live happily</a:t>
              </a:r>
              <a:endParaRPr kumimoji="0" lang="en-US" sz="120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sp>
        <p:nvSpPr>
          <p:cNvPr id="49" name="TextBox 48"/>
          <p:cNvSpPr txBox="1"/>
          <p:nvPr/>
        </p:nvSpPr>
        <p:spPr>
          <a:xfrm>
            <a:off x="1331640" y="3946040"/>
            <a:ext cx="6866605" cy="692497"/>
          </a:xfrm>
          <a:prstGeom prst="rect">
            <a:avLst/>
          </a:prstGeom>
        </p:spPr>
        <p:txBody>
          <a:bodyPr wrap="square" lIns="0" tIns="0" rIns="0" bIns="0" anchor="ctr" anchorCtr="0">
            <a:spAutoFit/>
          </a:bodyPr>
          <a:lstStyle>
            <a:defPPr>
              <a:defRPr lang="zh-CN"/>
            </a:defPPr>
            <a:lvl1pPr lvl="0" indent="0">
              <a:spcBef>
                <a:spcPct val="20000"/>
              </a:spcBef>
              <a:buNone/>
              <a:defRPr sz="1000" baseline="0">
                <a:solidFill>
                  <a:schemeClr val="accent1"/>
                </a:solidFill>
                <a:latin typeface="微软雅黑" panose="020B0503020204020204" pitchFamily="34" charset="-122"/>
                <a:ea typeface="微软雅黑" panose="020B0503020204020204" pitchFamily="34" charset="-122"/>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pPr algn="ctr"/>
            <a:r>
              <a:rPr lang="en-US" altLang="zh-CN" sz="900" dirty="0">
                <a:solidFill>
                  <a:schemeClr val="bg1"/>
                </a:solidFill>
              </a:rPr>
              <a:t>The sun is bright, the trees are green and the animals live happily.</a:t>
            </a:r>
            <a:r>
              <a:rPr lang="zh-CN" altLang="en-US" sz="900" dirty="0">
                <a:solidFill>
                  <a:schemeClr val="bg1"/>
                </a:solidFill>
              </a:rPr>
              <a:t>） </a:t>
            </a:r>
            <a:r>
              <a:rPr lang="en-US" altLang="zh-CN" sz="900" dirty="0">
                <a:solidFill>
                  <a:schemeClr val="bg1"/>
                </a:solidFill>
              </a:rPr>
              <a:t>Mufasa: Look, Simba, everything the light touches is our kingdom. Simba: Wow! Mufasa: A king's time as ruler rises and falls like the sun. One day, Simba, the sun will set on my time here and rise with you as the new king. Simba: And this all be mine? Mufasa: Everything! Simba: Everything the light touches! What about that shadowy place? </a:t>
            </a:r>
            <a:r>
              <a:rPr lang="en-US" altLang="zh-CN" sz="900" dirty="0" err="1">
                <a:solidFill>
                  <a:schemeClr val="bg1"/>
                </a:solidFill>
              </a:rPr>
              <a:t>Mufase</a:t>
            </a:r>
            <a:r>
              <a:rPr lang="en-US" altLang="zh-CN" sz="900" dirty="0">
                <a:solidFill>
                  <a:schemeClr val="bg1"/>
                </a:solidFill>
              </a:rPr>
              <a:t>: That's beyond our borders, you must never go there, Simba. Simba: But I thought a king can do whatever he wants. Mufasa: Oh, there's more to being a king than getting your way all the time. </a:t>
            </a:r>
            <a:endParaRPr lang="zh-CN" altLang="en-US" sz="900" dirty="0">
              <a:solidFill>
                <a:schemeClr val="bg1"/>
              </a:solidFill>
            </a:endParaRPr>
          </a:p>
        </p:txBody>
      </p:sp>
      <p:cxnSp>
        <p:nvCxnSpPr>
          <p:cNvPr id="14" name="直接箭头连接符 13"/>
          <p:cNvCxnSpPr/>
          <p:nvPr/>
        </p:nvCxnSpPr>
        <p:spPr>
          <a:xfrm flipH="1" flipV="1">
            <a:off x="3491880" y="2275303"/>
            <a:ext cx="503039" cy="269742"/>
          </a:xfrm>
          <a:prstGeom prst="straightConnector1">
            <a:avLst/>
          </a:prstGeom>
          <a:ln>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flipV="1">
            <a:off x="5260388" y="2196177"/>
            <a:ext cx="433065" cy="318527"/>
          </a:xfrm>
          <a:prstGeom prst="straightConnector1">
            <a:avLst/>
          </a:prstGeom>
          <a:ln>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flipV="1">
            <a:off x="4572000" y="1707654"/>
            <a:ext cx="0" cy="327805"/>
          </a:xfrm>
          <a:prstGeom prst="straightConnector1">
            <a:avLst/>
          </a:prstGeom>
          <a:ln>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5311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980501" y="965989"/>
            <a:ext cx="1393997" cy="1393997"/>
            <a:chOff x="1152013" y="1362141"/>
            <a:chExt cx="1393997" cy="1393997"/>
          </a:xfrm>
        </p:grpSpPr>
        <p:sp>
          <p:nvSpPr>
            <p:cNvPr id="20" name="椭圆 19"/>
            <p:cNvSpPr/>
            <p:nvPr/>
          </p:nvSpPr>
          <p:spPr>
            <a:xfrm>
              <a:off x="1152013" y="1362141"/>
              <a:ext cx="1393997" cy="1393997"/>
            </a:xfrm>
            <a:prstGeom prst="ellipse">
              <a:avLst/>
            </a:prstGeom>
            <a:blipFill>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Placeholder 3"/>
            <p:cNvSpPr txBox="1">
              <a:spLocks/>
            </p:cNvSpPr>
            <p:nvPr/>
          </p:nvSpPr>
          <p:spPr>
            <a:xfrm>
              <a:off x="1413794" y="1628252"/>
              <a:ext cx="870431" cy="861774"/>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a:r>
                <a:rPr lang="en-US" altLang="zh-CN" sz="2800" dirty="0">
                  <a:solidFill>
                    <a:schemeClr val="bg1"/>
                  </a:solidFill>
                  <a:effectLst>
                    <a:outerShdw blurRad="50800" dist="38100" dir="2700000" algn="tl" rotWithShape="0">
                      <a:prstClr val="black"/>
                    </a:outerShdw>
                  </a:effectLst>
                  <a:latin typeface="Aharoni" panose="02010803020104030203" pitchFamily="2" charset="-79"/>
                  <a:ea typeface="优设标题黑" panose="00000500000000000000" pitchFamily="2" charset="-122"/>
                  <a:cs typeface="Aharoni" panose="02010803020104030203" pitchFamily="2" charset="-79"/>
                </a:rPr>
                <a:t>TEXT </a:t>
              </a:r>
            </a:p>
            <a:p>
              <a:pPr algn="just"/>
              <a:r>
                <a:rPr lang="en-US" altLang="zh-CN" sz="2800" dirty="0">
                  <a:solidFill>
                    <a:schemeClr val="bg1"/>
                  </a:solidFill>
                  <a:effectLst>
                    <a:outerShdw blurRad="50800" dist="38100" dir="2700000" algn="tl" rotWithShape="0">
                      <a:prstClr val="black"/>
                    </a:outerShdw>
                  </a:effectLst>
                  <a:latin typeface="Aharoni" panose="02010803020104030203" pitchFamily="2" charset="-79"/>
                  <a:ea typeface="优设标题黑" panose="00000500000000000000" pitchFamily="2" charset="-122"/>
                  <a:cs typeface="Aharoni" panose="02010803020104030203" pitchFamily="2" charset="-79"/>
                </a:rPr>
                <a:t>HERE</a:t>
              </a:r>
              <a:endParaRPr lang="en-US" altLang="zh-CN" sz="4000" dirty="0">
                <a:effectLst>
                  <a:outerShdw blurRad="50800" dist="38100" dir="2700000" algn="tl" rotWithShape="0">
                    <a:prstClr val="black"/>
                  </a:outerShdw>
                </a:effectLst>
              </a:endParaRPr>
            </a:p>
          </p:txBody>
        </p:sp>
      </p:grpSp>
      <p:sp>
        <p:nvSpPr>
          <p:cNvPr id="24" name="Text Placeholder 3"/>
          <p:cNvSpPr txBox="1">
            <a:spLocks/>
          </p:cNvSpPr>
          <p:nvPr/>
        </p:nvSpPr>
        <p:spPr>
          <a:xfrm>
            <a:off x="2739859" y="933114"/>
            <a:ext cx="2431755" cy="246221"/>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lang="en-US" altLang="zh-CN" sz="1600" dirty="0">
                <a:solidFill>
                  <a:schemeClr val="bg1"/>
                </a:solidFill>
                <a:latin typeface="Aharoni" panose="02010803020104030203" pitchFamily="2" charset="-79"/>
                <a:ea typeface="优设标题黑" panose="00000500000000000000" pitchFamily="2" charset="-122"/>
                <a:cs typeface="Aharoni" panose="02010803020104030203" pitchFamily="2" charset="-79"/>
              </a:rPr>
              <a:t>Enjoy your life TEXT HERE</a:t>
            </a:r>
            <a:endParaRPr kumimoji="0" lang="en-US" sz="1500" b="1" i="0" u="none" strike="noStrike" kern="1200" cap="none" spc="0" normalizeH="0" baseline="0" noProof="0" dirty="0">
              <a:ln>
                <a:noFill/>
              </a:ln>
              <a:solidFill>
                <a:schemeClr val="accent1"/>
              </a:solidFill>
              <a:effectLst/>
              <a:uLnTx/>
              <a:uFillTx/>
              <a:latin typeface="Aharoni" panose="02010803020104030203" pitchFamily="2" charset="-79"/>
              <a:ea typeface="优设标题黑" panose="00000500000000000000" pitchFamily="2" charset="-122"/>
              <a:cs typeface="Aharoni" panose="02010803020104030203" pitchFamily="2" charset="-79"/>
            </a:endParaRPr>
          </a:p>
        </p:txBody>
      </p:sp>
      <p:sp>
        <p:nvSpPr>
          <p:cNvPr id="26" name="TextBox 25"/>
          <p:cNvSpPr txBox="1"/>
          <p:nvPr/>
        </p:nvSpPr>
        <p:spPr>
          <a:xfrm>
            <a:off x="2731447" y="1355804"/>
            <a:ext cx="5368342" cy="807913"/>
          </a:xfrm>
          <a:prstGeom prst="rect">
            <a:avLst/>
          </a:prstGeom>
        </p:spPr>
        <p:txBody>
          <a:bodyPr wrap="square" lIns="0" tIns="0" rIns="0" bIns="0" anchor="ctr" anchorCtr="0">
            <a:spAutoFit/>
          </a:bodyPr>
          <a:lstStyle>
            <a:defPPr>
              <a:defRPr lang="zh-CN"/>
            </a:defPPr>
            <a:lvl1pPr lvl="0" indent="0">
              <a:spcBef>
                <a:spcPct val="20000"/>
              </a:spcBef>
              <a:buNone/>
              <a:defRPr sz="1000" baseline="0">
                <a:solidFill>
                  <a:schemeClr val="accent1"/>
                </a:solidFill>
                <a:latin typeface="微软雅黑" panose="020B0503020204020204" pitchFamily="34" charset="-122"/>
                <a:ea typeface="微软雅黑" panose="020B0503020204020204" pitchFamily="34" charset="-122"/>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pPr algn="just"/>
            <a:r>
              <a:rPr lang="en-US" altLang="zh-CN" sz="1050" dirty="0">
                <a:solidFill>
                  <a:schemeClr val="bg1"/>
                </a:solidFill>
              </a:rPr>
              <a:t>The sun is bright, the trees are green and the animals live happily.</a:t>
            </a:r>
            <a:r>
              <a:rPr lang="zh-CN" altLang="en-US" sz="1050" dirty="0">
                <a:solidFill>
                  <a:schemeClr val="bg1"/>
                </a:solidFill>
              </a:rPr>
              <a:t>） </a:t>
            </a:r>
            <a:r>
              <a:rPr lang="en-US" altLang="zh-CN" sz="1050" dirty="0">
                <a:solidFill>
                  <a:schemeClr val="bg1"/>
                </a:solidFill>
              </a:rPr>
              <a:t>Mufasa: Look, Simba, everything the light touches is our kingdom. Simba: Wow! Mufasa: A king's time as ruler rises and falls like the sun. One day, Simba, the sun will set on my time here and rise with you as the new king. Simba: And this all be mine? Mufasa: Everything! Simba: Everything the light touches! What about that shadowy place? </a:t>
            </a:r>
            <a:endParaRPr lang="zh-CN" altLang="en-US" sz="1050" dirty="0">
              <a:solidFill>
                <a:schemeClr val="bg1"/>
              </a:solidFill>
            </a:endParaRPr>
          </a:p>
        </p:txBody>
      </p:sp>
      <p:grpSp>
        <p:nvGrpSpPr>
          <p:cNvPr id="5" name="组合 4"/>
          <p:cNvGrpSpPr/>
          <p:nvPr/>
        </p:nvGrpSpPr>
        <p:grpSpPr>
          <a:xfrm>
            <a:off x="6865989" y="2713704"/>
            <a:ext cx="1393997" cy="1393997"/>
            <a:chOff x="6623317" y="3097108"/>
            <a:chExt cx="1393997" cy="1393997"/>
          </a:xfrm>
        </p:grpSpPr>
        <p:sp>
          <p:nvSpPr>
            <p:cNvPr id="22" name="椭圆 21"/>
            <p:cNvSpPr/>
            <p:nvPr/>
          </p:nvSpPr>
          <p:spPr>
            <a:xfrm>
              <a:off x="6623317" y="3097108"/>
              <a:ext cx="1393997" cy="1393997"/>
            </a:xfrm>
            <a:prstGeom prst="ellipse">
              <a:avLst/>
            </a:prstGeom>
            <a:blipFill>
              <a:blip r:embed="rId4"/>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 Placeholder 3"/>
            <p:cNvSpPr txBox="1">
              <a:spLocks/>
            </p:cNvSpPr>
            <p:nvPr/>
          </p:nvSpPr>
          <p:spPr>
            <a:xfrm>
              <a:off x="6885098" y="3320131"/>
              <a:ext cx="870430" cy="947952"/>
            </a:xfrm>
            <a:prstGeom prst="rect">
              <a:avLst/>
            </a:prstGeom>
          </p:spPr>
          <p:txBody>
            <a:bodyPr wrap="none" lIns="0" tIns="0" rIns="0" bIns="0" anchor="ctr" anchorCtr="0">
              <a:spAutoFit/>
            </a:bodyPr>
            <a:lstStyle>
              <a:defPPr>
                <a:defRPr lang="zh-CN"/>
              </a:defPPr>
              <a:lvl1pPr lvl="0" indent="0" algn="ctr">
                <a:spcBef>
                  <a:spcPct val="20000"/>
                </a:spcBef>
                <a:buNone/>
                <a:defRPr kumimoji="0" sz="2500" b="1" i="0" u="none" strike="noStrike" cap="none" spc="0" normalizeH="0" baseline="0">
                  <a:ln>
                    <a:noFill/>
                  </a:ln>
                  <a:solidFill>
                    <a:schemeClr val="bg1"/>
                  </a:solidFill>
                  <a:effectLst>
                    <a:outerShdw blurRad="50800" dist="38100" dir="2700000" algn="tl" rotWithShape="0">
                      <a:prstClr val="black"/>
                    </a:outerShdw>
                  </a:effectLst>
                  <a:uLnTx/>
                  <a:uFillTx/>
                  <a:latin typeface="微软雅黑" panose="020B0503020204020204" pitchFamily="34" charset="-122"/>
                  <a:ea typeface="微软雅黑" panose="020B0503020204020204" pitchFamily="34" charset="-122"/>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pPr algn="just"/>
              <a:r>
                <a:rPr lang="en-US" altLang="zh-CN" sz="2800" dirty="0">
                  <a:solidFill>
                    <a:schemeClr val="bg1"/>
                  </a:solidFill>
                  <a:latin typeface="Aharoni" panose="02010803020104030203" pitchFamily="2" charset="-79"/>
                  <a:ea typeface="优设标题黑" panose="00000500000000000000" pitchFamily="2" charset="-122"/>
                  <a:cs typeface="Aharoni" panose="02010803020104030203" pitchFamily="2" charset="-79"/>
                </a:rPr>
                <a:t>TEXT </a:t>
              </a:r>
            </a:p>
            <a:p>
              <a:pPr algn="just"/>
              <a:r>
                <a:rPr lang="en-US" altLang="zh-CN" sz="2800" dirty="0">
                  <a:solidFill>
                    <a:schemeClr val="bg1"/>
                  </a:solidFill>
                  <a:latin typeface="Aharoni" panose="02010803020104030203" pitchFamily="2" charset="-79"/>
                  <a:ea typeface="优设标题黑" panose="00000500000000000000" pitchFamily="2" charset="-122"/>
                  <a:cs typeface="Aharoni" panose="02010803020104030203" pitchFamily="2" charset="-79"/>
                </a:rPr>
                <a:t>HERE</a:t>
              </a:r>
              <a:endParaRPr lang="en-US" dirty="0"/>
            </a:p>
          </p:txBody>
        </p:sp>
      </p:grpSp>
      <p:sp>
        <p:nvSpPr>
          <p:cNvPr id="31" name="Text Placeholder 3">
            <a:extLst>
              <a:ext uri="{FF2B5EF4-FFF2-40B4-BE49-F238E27FC236}">
                <a16:creationId xmlns:a16="http://schemas.microsoft.com/office/drawing/2014/main" id="{31083CC3-BCFE-40DD-AAFA-3B9D2A903E1E}"/>
              </a:ext>
            </a:extLst>
          </p:cNvPr>
          <p:cNvSpPr txBox="1">
            <a:spLocks/>
          </p:cNvSpPr>
          <p:nvPr/>
        </p:nvSpPr>
        <p:spPr>
          <a:xfrm>
            <a:off x="4114984" y="2856673"/>
            <a:ext cx="2431755" cy="246221"/>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lang="en-US" altLang="zh-CN" sz="1600" dirty="0">
                <a:solidFill>
                  <a:schemeClr val="bg1"/>
                </a:solidFill>
                <a:latin typeface="Aharoni" panose="02010803020104030203" pitchFamily="2" charset="-79"/>
                <a:ea typeface="优设标题黑" panose="00000500000000000000" pitchFamily="2" charset="-122"/>
                <a:cs typeface="Aharoni" panose="02010803020104030203" pitchFamily="2" charset="-79"/>
              </a:rPr>
              <a:t>Enjoy your life TEXT HERE</a:t>
            </a:r>
            <a:endParaRPr kumimoji="0" lang="en-US" sz="1500" b="1" i="0" u="none" strike="noStrike" kern="1200" cap="none" spc="0" normalizeH="0" baseline="0" noProof="0" dirty="0">
              <a:ln>
                <a:noFill/>
              </a:ln>
              <a:solidFill>
                <a:schemeClr val="accent1"/>
              </a:solidFill>
              <a:effectLst/>
              <a:uLnTx/>
              <a:uFillTx/>
              <a:latin typeface="Aharoni" panose="02010803020104030203" pitchFamily="2" charset="-79"/>
              <a:ea typeface="优设标题黑" panose="00000500000000000000" pitchFamily="2" charset="-122"/>
              <a:cs typeface="Aharoni" panose="02010803020104030203" pitchFamily="2" charset="-79"/>
            </a:endParaRPr>
          </a:p>
        </p:txBody>
      </p:sp>
      <p:sp>
        <p:nvSpPr>
          <p:cNvPr id="32" name="TextBox 25">
            <a:extLst>
              <a:ext uri="{FF2B5EF4-FFF2-40B4-BE49-F238E27FC236}">
                <a16:creationId xmlns:a16="http://schemas.microsoft.com/office/drawing/2014/main" id="{B2AC99F3-5261-4CC0-885C-5772DFC938AC}"/>
              </a:ext>
            </a:extLst>
          </p:cNvPr>
          <p:cNvSpPr txBox="1"/>
          <p:nvPr/>
        </p:nvSpPr>
        <p:spPr>
          <a:xfrm>
            <a:off x="1309449" y="3299788"/>
            <a:ext cx="5368342" cy="807913"/>
          </a:xfrm>
          <a:prstGeom prst="rect">
            <a:avLst/>
          </a:prstGeom>
        </p:spPr>
        <p:txBody>
          <a:bodyPr wrap="square" lIns="0" tIns="0" rIns="0" bIns="0" anchor="ctr" anchorCtr="0">
            <a:spAutoFit/>
          </a:bodyPr>
          <a:lstStyle>
            <a:defPPr>
              <a:defRPr lang="zh-CN"/>
            </a:defPPr>
            <a:lvl1pPr lvl="0" indent="0">
              <a:spcBef>
                <a:spcPct val="20000"/>
              </a:spcBef>
              <a:buNone/>
              <a:defRPr sz="1000" baseline="0">
                <a:solidFill>
                  <a:schemeClr val="accent1"/>
                </a:solidFill>
                <a:latin typeface="微软雅黑" panose="020B0503020204020204" pitchFamily="34" charset="-122"/>
                <a:ea typeface="微软雅黑" panose="020B0503020204020204" pitchFamily="34" charset="-122"/>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pPr algn="just"/>
            <a:r>
              <a:rPr lang="en-US" altLang="zh-CN" sz="1050" dirty="0">
                <a:solidFill>
                  <a:schemeClr val="bg1"/>
                </a:solidFill>
              </a:rPr>
              <a:t>The sun is bright, the trees are green and the animals live happily.</a:t>
            </a:r>
            <a:r>
              <a:rPr lang="zh-CN" altLang="en-US" sz="1050" dirty="0">
                <a:solidFill>
                  <a:schemeClr val="bg1"/>
                </a:solidFill>
              </a:rPr>
              <a:t>） </a:t>
            </a:r>
            <a:r>
              <a:rPr lang="en-US" altLang="zh-CN" sz="1050" dirty="0">
                <a:solidFill>
                  <a:schemeClr val="bg1"/>
                </a:solidFill>
              </a:rPr>
              <a:t>Mufasa: Look, Simba, everything the light touches is our kingdom. Simba: Wow! Mufasa: A king's time as ruler rises and falls like the sun. One day, Simba, the sun will set on my time here and rise with you as the new king. Simba: And this all be mine? Mufasa: Everything! Simba: Everything the light touches! What about that shadowy place? </a:t>
            </a:r>
            <a:endParaRPr lang="zh-CN" altLang="en-US" sz="1050" dirty="0">
              <a:solidFill>
                <a:schemeClr val="bg1"/>
              </a:solidFill>
            </a:endParaRPr>
          </a:p>
        </p:txBody>
      </p:sp>
    </p:spTree>
    <p:extLst>
      <p:ext uri="{BB962C8B-B14F-4D97-AF65-F5344CB8AC3E}">
        <p14:creationId xmlns:p14="http://schemas.microsoft.com/office/powerpoint/2010/main" val="19038851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Freeform 5"/>
          <p:cNvSpPr>
            <a:spLocks/>
          </p:cNvSpPr>
          <p:nvPr/>
        </p:nvSpPr>
        <p:spPr bwMode="auto">
          <a:xfrm rot="10800000">
            <a:off x="680622" y="1796328"/>
            <a:ext cx="1607038" cy="142377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1"/>
              </a:solidFill>
            </a:endParaRPr>
          </a:p>
        </p:txBody>
      </p:sp>
      <p:grpSp>
        <p:nvGrpSpPr>
          <p:cNvPr id="4" name="组合 3"/>
          <p:cNvGrpSpPr/>
          <p:nvPr/>
        </p:nvGrpSpPr>
        <p:grpSpPr>
          <a:xfrm>
            <a:off x="1333986" y="746756"/>
            <a:ext cx="657311" cy="544906"/>
            <a:chOff x="1922395" y="1162913"/>
            <a:chExt cx="657311" cy="544906"/>
          </a:xfrm>
        </p:grpSpPr>
        <p:sp>
          <p:nvSpPr>
            <p:cNvPr id="76" name="Freeform 5"/>
            <p:cNvSpPr>
              <a:spLocks/>
            </p:cNvSpPr>
            <p:nvPr/>
          </p:nvSpPr>
          <p:spPr bwMode="auto">
            <a:xfrm rot="10800000">
              <a:off x="1944092" y="1162913"/>
              <a:ext cx="615046" cy="54490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79" name="文本框 138"/>
            <p:cNvSpPr txBox="1"/>
            <p:nvPr/>
          </p:nvSpPr>
          <p:spPr>
            <a:xfrm>
              <a:off x="1922395" y="1246844"/>
              <a:ext cx="657311" cy="392324"/>
            </a:xfrm>
            <a:prstGeom prst="rect">
              <a:avLst/>
            </a:prstGeom>
            <a:noFill/>
          </p:spPr>
          <p:txBody>
            <a:bodyPr wrap="square" lIns="68571" tIns="34285" rIns="68571" bIns="34285" rtlCol="0">
              <a:spAutoFit/>
            </a:bodyPr>
            <a:lstStyle/>
            <a:p>
              <a:pPr algn="ctr" defTabSz="685800">
                <a:defRPr/>
              </a:pPr>
              <a:r>
                <a:rPr lang="en-US" altLang="zh-CN" sz="2100" kern="0" dirty="0">
                  <a:solidFill>
                    <a:schemeClr val="bg1"/>
                  </a:solidFill>
                  <a:latin typeface="Impact" panose="020B0806030902050204" pitchFamily="34" charset="0"/>
                </a:rPr>
                <a:t>01</a:t>
              </a:r>
              <a:endParaRPr lang="zh-CN" altLang="en-US" sz="2100" kern="0" dirty="0">
                <a:solidFill>
                  <a:schemeClr val="bg1"/>
                </a:solidFill>
                <a:latin typeface="Impact" panose="020B0806030902050204" pitchFamily="34" charset="0"/>
              </a:endParaRPr>
            </a:p>
          </p:txBody>
        </p:sp>
      </p:grpSp>
      <p:grpSp>
        <p:nvGrpSpPr>
          <p:cNvPr id="5" name="组合 4"/>
          <p:cNvGrpSpPr/>
          <p:nvPr/>
        </p:nvGrpSpPr>
        <p:grpSpPr>
          <a:xfrm>
            <a:off x="2382596" y="1727720"/>
            <a:ext cx="657311" cy="544906"/>
            <a:chOff x="2971005" y="2143877"/>
            <a:chExt cx="657311" cy="544906"/>
          </a:xfrm>
        </p:grpSpPr>
        <p:sp>
          <p:nvSpPr>
            <p:cNvPr id="81" name="Freeform 5"/>
            <p:cNvSpPr>
              <a:spLocks/>
            </p:cNvSpPr>
            <p:nvPr/>
          </p:nvSpPr>
          <p:spPr bwMode="auto">
            <a:xfrm rot="10800000">
              <a:off x="2981365" y="2143877"/>
              <a:ext cx="615046" cy="54490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83" name="文本框 146"/>
            <p:cNvSpPr txBox="1"/>
            <p:nvPr/>
          </p:nvSpPr>
          <p:spPr>
            <a:xfrm>
              <a:off x="2971005" y="2222131"/>
              <a:ext cx="657311" cy="392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02</a:t>
              </a:r>
              <a:endParaRPr lang="zh-CN" altLang="en-US" dirty="0"/>
            </a:p>
          </p:txBody>
        </p:sp>
      </p:grpSp>
      <p:grpSp>
        <p:nvGrpSpPr>
          <p:cNvPr id="9" name="组合 8"/>
          <p:cNvGrpSpPr/>
          <p:nvPr/>
        </p:nvGrpSpPr>
        <p:grpSpPr>
          <a:xfrm>
            <a:off x="2383548" y="2747247"/>
            <a:ext cx="657311" cy="544906"/>
            <a:chOff x="2971957" y="3163404"/>
            <a:chExt cx="657311" cy="544906"/>
          </a:xfrm>
        </p:grpSpPr>
        <p:sp>
          <p:nvSpPr>
            <p:cNvPr id="88" name="Freeform 5"/>
            <p:cNvSpPr>
              <a:spLocks/>
            </p:cNvSpPr>
            <p:nvPr/>
          </p:nvSpPr>
          <p:spPr bwMode="auto">
            <a:xfrm rot="10800000">
              <a:off x="2989461" y="3163404"/>
              <a:ext cx="615046" cy="54490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90" name="文本框 156"/>
            <p:cNvSpPr txBox="1"/>
            <p:nvPr/>
          </p:nvSpPr>
          <p:spPr>
            <a:xfrm>
              <a:off x="2971957" y="3242782"/>
              <a:ext cx="657311" cy="392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03</a:t>
              </a:r>
              <a:endParaRPr lang="zh-CN" altLang="en-US" dirty="0"/>
            </a:p>
          </p:txBody>
        </p:sp>
      </p:grpSp>
      <p:grpSp>
        <p:nvGrpSpPr>
          <p:cNvPr id="10" name="组合 9"/>
          <p:cNvGrpSpPr/>
          <p:nvPr/>
        </p:nvGrpSpPr>
        <p:grpSpPr>
          <a:xfrm>
            <a:off x="1313102" y="3733553"/>
            <a:ext cx="657311" cy="544906"/>
            <a:chOff x="1901511" y="4149710"/>
            <a:chExt cx="657311" cy="544906"/>
          </a:xfrm>
        </p:grpSpPr>
        <p:sp>
          <p:nvSpPr>
            <p:cNvPr id="95" name="Freeform 5"/>
            <p:cNvSpPr>
              <a:spLocks/>
            </p:cNvSpPr>
            <p:nvPr/>
          </p:nvSpPr>
          <p:spPr bwMode="auto">
            <a:xfrm rot="10800000">
              <a:off x="1923207" y="4149710"/>
              <a:ext cx="615046" cy="54490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97" name="文本框 166"/>
            <p:cNvSpPr txBox="1"/>
            <p:nvPr/>
          </p:nvSpPr>
          <p:spPr>
            <a:xfrm>
              <a:off x="1901511" y="4226000"/>
              <a:ext cx="657311" cy="392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04</a:t>
              </a:r>
              <a:endParaRPr lang="zh-CN" altLang="en-US" dirty="0"/>
            </a:p>
          </p:txBody>
        </p:sp>
      </p:grpSp>
      <p:sp>
        <p:nvSpPr>
          <p:cNvPr id="98" name="矩形 97"/>
          <p:cNvSpPr/>
          <p:nvPr/>
        </p:nvSpPr>
        <p:spPr>
          <a:xfrm>
            <a:off x="1053077" y="2121688"/>
            <a:ext cx="858230" cy="807903"/>
          </a:xfrm>
          <a:prstGeom prst="rect">
            <a:avLst/>
          </a:prstGeom>
        </p:spPr>
        <p:txBody>
          <a:bodyPr wrap="none" lIns="68571" tIns="34285" rIns="68571" bIns="34285">
            <a:spAutoFit/>
          </a:bodyPr>
          <a:lstStyle/>
          <a:p>
            <a:r>
              <a:rPr lang="en-US" altLang="zh-CN" sz="2400" dirty="0">
                <a:solidFill>
                  <a:schemeClr val="bg1"/>
                </a:solidFill>
                <a:latin typeface="Aharoni" panose="02010803020104030203" pitchFamily="2" charset="-79"/>
                <a:ea typeface="优设标题黑" panose="00000500000000000000" pitchFamily="2" charset="-122"/>
                <a:cs typeface="Aharoni" panose="02010803020104030203" pitchFamily="2" charset="-79"/>
              </a:rPr>
              <a:t>TEXT</a:t>
            </a:r>
          </a:p>
          <a:p>
            <a:r>
              <a:rPr lang="en-US" altLang="zh-CN" sz="2400" dirty="0">
                <a:solidFill>
                  <a:schemeClr val="bg1"/>
                </a:solidFill>
                <a:latin typeface="Aharoni" panose="02010803020104030203" pitchFamily="2" charset="-79"/>
                <a:ea typeface="优设标题黑" panose="00000500000000000000" pitchFamily="2" charset="-122"/>
                <a:cs typeface="Aharoni" panose="02010803020104030203" pitchFamily="2" charset="-79"/>
              </a:rPr>
              <a:t>HERE</a:t>
            </a:r>
            <a:endParaRPr lang="en-US" altLang="zh-CN" sz="2200" b="1" dirty="0">
              <a:solidFill>
                <a:schemeClr val="bg1"/>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4379370" y="629369"/>
            <a:ext cx="3631191" cy="794959"/>
            <a:chOff x="4380103" y="1204952"/>
            <a:chExt cx="3631191" cy="794959"/>
          </a:xfrm>
        </p:grpSpPr>
        <p:sp>
          <p:nvSpPr>
            <p:cNvPr id="100" name="矩形 99"/>
            <p:cNvSpPr/>
            <p:nvPr/>
          </p:nvSpPr>
          <p:spPr>
            <a:xfrm>
              <a:off x="4380103" y="1204952"/>
              <a:ext cx="1042273" cy="307777"/>
            </a:xfrm>
            <a:prstGeom prst="rect">
              <a:avLst/>
            </a:prstGeom>
          </p:spPr>
          <p:txBody>
            <a:bodyPr wrap="none">
              <a:spAutoFit/>
            </a:bodyPr>
            <a:lstStyle/>
            <a:p>
              <a:pPr algn="just"/>
              <a:r>
                <a:rPr lang="en-US" altLang="zh-CN" sz="1400" dirty="0">
                  <a:solidFill>
                    <a:schemeClr val="bg1"/>
                  </a:solidFill>
                  <a:latin typeface="Aharoni" panose="02010803020104030203" pitchFamily="2" charset="-79"/>
                  <a:ea typeface="优设标题黑" panose="00000500000000000000" pitchFamily="2" charset="-122"/>
                  <a:cs typeface="Aharoni" panose="02010803020104030203" pitchFamily="2" charset="-79"/>
                </a:rPr>
                <a:t>TEXT HERE</a:t>
              </a:r>
              <a:endParaRPr lang="zh-CN" altLang="en-US" sz="1500" b="1" dirty="0">
                <a:solidFill>
                  <a:schemeClr val="bg1"/>
                </a:solidFill>
                <a:latin typeface="微软雅黑" panose="020B0503020204020204" pitchFamily="34" charset="-122"/>
                <a:ea typeface="微软雅黑" panose="020B0503020204020204" pitchFamily="34" charset="-122"/>
              </a:endParaRPr>
            </a:p>
          </p:txBody>
        </p:sp>
        <p:sp>
          <p:nvSpPr>
            <p:cNvPr id="101" name="矩形 7"/>
            <p:cNvSpPr>
              <a:spLocks noChangeArrowheads="1"/>
            </p:cNvSpPr>
            <p:nvPr/>
          </p:nvSpPr>
          <p:spPr bwMode="auto">
            <a:xfrm>
              <a:off x="4380103" y="1445913"/>
              <a:ext cx="363119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defRPr sz="1800">
                  <a:solidFill>
                    <a:srgbClr val="000000"/>
                  </a:solidFill>
                  <a:uFillTx/>
                </a:defRPr>
              </a:pPr>
              <a:r>
                <a:rPr lang="en-US" altLang="zh-CN" sz="1000" dirty="0">
                  <a:solidFill>
                    <a:schemeClr val="bg1"/>
                  </a:solidFill>
                </a:rPr>
                <a:t>The sun is bright, the trees are green and the animals live happily.</a:t>
              </a:r>
              <a:r>
                <a:rPr lang="zh-CN" altLang="en-US" sz="1000" dirty="0">
                  <a:solidFill>
                    <a:schemeClr val="bg1"/>
                  </a:solidFill>
                </a:rPr>
                <a:t>） </a:t>
              </a:r>
              <a:r>
                <a:rPr lang="en-US" altLang="zh-CN" sz="1000" dirty="0">
                  <a:solidFill>
                    <a:schemeClr val="bg1"/>
                  </a:solidFill>
                </a:rPr>
                <a:t>Mufasa: Look, Simba, everything the light touches is our kingdom. </a:t>
              </a:r>
              <a:endParaRPr lang="zh-CN" altLang="en-US" sz="1000" dirty="0">
                <a:solidFill>
                  <a:schemeClr val="bg1"/>
                </a:solidFill>
                <a:uFill>
                  <a:solidFill>
                    <a:srgbClr val="808080"/>
                  </a:solidFill>
                </a:u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p:nvGrpSpPr>
        <p:grpSpPr>
          <a:xfrm>
            <a:off x="4379369" y="1587535"/>
            <a:ext cx="3631191" cy="794959"/>
            <a:chOff x="4380103" y="2041804"/>
            <a:chExt cx="3631191" cy="794959"/>
          </a:xfrm>
        </p:grpSpPr>
        <p:sp>
          <p:nvSpPr>
            <p:cNvPr id="111" name="矩形 110"/>
            <p:cNvSpPr/>
            <p:nvPr/>
          </p:nvSpPr>
          <p:spPr>
            <a:xfrm>
              <a:off x="4380103" y="2041804"/>
              <a:ext cx="1042273" cy="307777"/>
            </a:xfrm>
            <a:prstGeom prst="rect">
              <a:avLst/>
            </a:prstGeom>
          </p:spPr>
          <p:txBody>
            <a:bodyPr wrap="none">
              <a:spAutoFit/>
            </a:bodyPr>
            <a:lstStyle/>
            <a:p>
              <a:pPr algn="just"/>
              <a:r>
                <a:rPr lang="en-US" altLang="zh-CN" sz="1400" dirty="0">
                  <a:solidFill>
                    <a:schemeClr val="bg1"/>
                  </a:solidFill>
                  <a:latin typeface="Aharoni" panose="02010803020104030203" pitchFamily="2" charset="-79"/>
                  <a:ea typeface="优设标题黑" panose="00000500000000000000" pitchFamily="2" charset="-122"/>
                  <a:cs typeface="Aharoni" panose="02010803020104030203" pitchFamily="2" charset="-79"/>
                </a:rPr>
                <a:t>TEXT HERE</a:t>
              </a:r>
              <a:endParaRPr lang="zh-CN" altLang="en-US" sz="1500" b="1" dirty="0">
                <a:solidFill>
                  <a:schemeClr val="bg1"/>
                </a:solidFill>
                <a:latin typeface="微软雅黑" panose="020B0503020204020204" pitchFamily="34" charset="-122"/>
                <a:ea typeface="微软雅黑" panose="020B0503020204020204" pitchFamily="34" charset="-122"/>
              </a:endParaRPr>
            </a:p>
          </p:txBody>
        </p:sp>
        <p:sp>
          <p:nvSpPr>
            <p:cNvPr id="112" name="矩形 7"/>
            <p:cNvSpPr>
              <a:spLocks noChangeArrowheads="1"/>
            </p:cNvSpPr>
            <p:nvPr/>
          </p:nvSpPr>
          <p:spPr bwMode="auto">
            <a:xfrm>
              <a:off x="4380103" y="2282765"/>
              <a:ext cx="363119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defRPr sz="1800">
                  <a:solidFill>
                    <a:srgbClr val="000000"/>
                  </a:solidFill>
                  <a:uFillTx/>
                </a:defRPr>
              </a:pPr>
              <a:r>
                <a:rPr lang="en-US" altLang="zh-CN" sz="1000" dirty="0">
                  <a:solidFill>
                    <a:schemeClr val="bg1"/>
                  </a:solidFill>
                </a:rPr>
                <a:t>The sun is bright, the trees are green and the animals live happily.</a:t>
              </a:r>
              <a:r>
                <a:rPr lang="zh-CN" altLang="en-US" sz="1000" dirty="0">
                  <a:solidFill>
                    <a:schemeClr val="bg1"/>
                  </a:solidFill>
                </a:rPr>
                <a:t>） </a:t>
              </a:r>
              <a:r>
                <a:rPr lang="en-US" altLang="zh-CN" sz="1000" dirty="0">
                  <a:solidFill>
                    <a:schemeClr val="bg1"/>
                  </a:solidFill>
                </a:rPr>
                <a:t>Mufasa: Look, Simba, everything the light touches is our kingdom. </a:t>
              </a:r>
              <a:endParaRPr lang="zh-CN" altLang="en-US" sz="1000" dirty="0">
                <a:solidFill>
                  <a:schemeClr val="bg1"/>
                </a:solidFill>
                <a:uFill>
                  <a:solidFill>
                    <a:srgbClr val="808080"/>
                  </a:solidFill>
                </a:uFill>
                <a:latin typeface="微软雅黑" panose="020B0503020204020204" pitchFamily="34" charset="-122"/>
                <a:ea typeface="微软雅黑" panose="020B0503020204020204" pitchFamily="34" charset="-122"/>
                <a:cs typeface="+mn-ea"/>
                <a:sym typeface="+mn-lt"/>
              </a:endParaRPr>
            </a:p>
          </p:txBody>
        </p:sp>
      </p:grpSp>
      <p:grpSp>
        <p:nvGrpSpPr>
          <p:cNvPr id="11" name="组合 10"/>
          <p:cNvGrpSpPr/>
          <p:nvPr/>
        </p:nvGrpSpPr>
        <p:grpSpPr>
          <a:xfrm>
            <a:off x="4355976" y="2596011"/>
            <a:ext cx="3631191" cy="794959"/>
            <a:chOff x="4380103" y="3001821"/>
            <a:chExt cx="3631191" cy="794959"/>
          </a:xfrm>
        </p:grpSpPr>
        <p:sp>
          <p:nvSpPr>
            <p:cNvPr id="113" name="矩形 112"/>
            <p:cNvSpPr/>
            <p:nvPr/>
          </p:nvSpPr>
          <p:spPr>
            <a:xfrm>
              <a:off x="4380103" y="3001821"/>
              <a:ext cx="1042273" cy="307777"/>
            </a:xfrm>
            <a:prstGeom prst="rect">
              <a:avLst/>
            </a:prstGeom>
          </p:spPr>
          <p:txBody>
            <a:bodyPr wrap="none">
              <a:spAutoFit/>
            </a:bodyPr>
            <a:lstStyle/>
            <a:p>
              <a:pPr algn="just"/>
              <a:r>
                <a:rPr lang="en-US" altLang="zh-CN" sz="1400" dirty="0">
                  <a:solidFill>
                    <a:schemeClr val="bg1"/>
                  </a:solidFill>
                  <a:latin typeface="Aharoni" panose="02010803020104030203" pitchFamily="2" charset="-79"/>
                  <a:ea typeface="优设标题黑" panose="00000500000000000000" pitchFamily="2" charset="-122"/>
                  <a:cs typeface="Aharoni" panose="02010803020104030203" pitchFamily="2" charset="-79"/>
                </a:rPr>
                <a:t>TEXT HERE</a:t>
              </a:r>
              <a:endParaRPr lang="zh-CN" altLang="en-US" sz="1500" b="1" dirty="0">
                <a:solidFill>
                  <a:schemeClr val="bg1"/>
                </a:solidFill>
                <a:latin typeface="微软雅黑" panose="020B0503020204020204" pitchFamily="34" charset="-122"/>
                <a:ea typeface="微软雅黑" panose="020B0503020204020204" pitchFamily="34" charset="-122"/>
              </a:endParaRPr>
            </a:p>
          </p:txBody>
        </p:sp>
        <p:sp>
          <p:nvSpPr>
            <p:cNvPr id="114" name="矩形 7"/>
            <p:cNvSpPr>
              <a:spLocks noChangeArrowheads="1"/>
            </p:cNvSpPr>
            <p:nvPr/>
          </p:nvSpPr>
          <p:spPr bwMode="auto">
            <a:xfrm>
              <a:off x="4380103" y="3242782"/>
              <a:ext cx="363119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defRPr sz="1800">
                  <a:solidFill>
                    <a:srgbClr val="000000"/>
                  </a:solidFill>
                  <a:uFillTx/>
                </a:defRPr>
              </a:pPr>
              <a:r>
                <a:rPr lang="en-US" altLang="zh-CN" sz="1000" dirty="0">
                  <a:solidFill>
                    <a:schemeClr val="bg1"/>
                  </a:solidFill>
                </a:rPr>
                <a:t>The sun is bright, the trees are green and the animals live happily.</a:t>
              </a:r>
              <a:r>
                <a:rPr lang="zh-CN" altLang="en-US" sz="1000" dirty="0">
                  <a:solidFill>
                    <a:schemeClr val="bg1"/>
                  </a:solidFill>
                </a:rPr>
                <a:t>） </a:t>
              </a:r>
              <a:r>
                <a:rPr lang="en-US" altLang="zh-CN" sz="1000" dirty="0">
                  <a:solidFill>
                    <a:schemeClr val="bg1"/>
                  </a:solidFill>
                </a:rPr>
                <a:t>Mufasa: Look, Simba, everything the light touches is our kingdom. </a:t>
              </a:r>
              <a:endParaRPr lang="zh-CN" altLang="en-US" sz="1000" dirty="0">
                <a:solidFill>
                  <a:schemeClr val="bg1"/>
                </a:solidFill>
                <a:uFill>
                  <a:solidFill>
                    <a:srgbClr val="808080"/>
                  </a:solidFill>
                </a:uFill>
                <a:latin typeface="微软雅黑" panose="020B0503020204020204" pitchFamily="34" charset="-122"/>
                <a:ea typeface="微软雅黑" panose="020B0503020204020204" pitchFamily="34" charset="-122"/>
                <a:cs typeface="+mn-ea"/>
                <a:sym typeface="+mn-lt"/>
              </a:endParaRPr>
            </a:p>
          </p:txBody>
        </p:sp>
      </p:grpSp>
      <p:grpSp>
        <p:nvGrpSpPr>
          <p:cNvPr id="8" name="组合 7"/>
          <p:cNvGrpSpPr/>
          <p:nvPr/>
        </p:nvGrpSpPr>
        <p:grpSpPr>
          <a:xfrm>
            <a:off x="4388250" y="3628491"/>
            <a:ext cx="3631191" cy="794959"/>
            <a:chOff x="4380103" y="3959987"/>
            <a:chExt cx="3631191" cy="794959"/>
          </a:xfrm>
        </p:grpSpPr>
        <p:sp>
          <p:nvSpPr>
            <p:cNvPr id="115" name="矩形 114"/>
            <p:cNvSpPr/>
            <p:nvPr/>
          </p:nvSpPr>
          <p:spPr>
            <a:xfrm>
              <a:off x="4380103" y="3959987"/>
              <a:ext cx="1042273" cy="307777"/>
            </a:xfrm>
            <a:prstGeom prst="rect">
              <a:avLst/>
            </a:prstGeom>
          </p:spPr>
          <p:txBody>
            <a:bodyPr wrap="none">
              <a:spAutoFit/>
            </a:bodyPr>
            <a:lstStyle/>
            <a:p>
              <a:pPr algn="just"/>
              <a:r>
                <a:rPr lang="en-US" altLang="zh-CN" sz="1400" dirty="0">
                  <a:solidFill>
                    <a:schemeClr val="bg1"/>
                  </a:solidFill>
                  <a:latin typeface="Aharoni" panose="02010803020104030203" pitchFamily="2" charset="-79"/>
                  <a:ea typeface="优设标题黑" panose="00000500000000000000" pitchFamily="2" charset="-122"/>
                  <a:cs typeface="Aharoni" panose="02010803020104030203" pitchFamily="2" charset="-79"/>
                </a:rPr>
                <a:t>TEXT HERE</a:t>
              </a:r>
              <a:endParaRPr lang="zh-CN" altLang="en-US" sz="1500" b="1" dirty="0">
                <a:solidFill>
                  <a:schemeClr val="bg1"/>
                </a:solidFill>
                <a:latin typeface="微软雅黑" panose="020B0503020204020204" pitchFamily="34" charset="-122"/>
                <a:ea typeface="微软雅黑" panose="020B0503020204020204" pitchFamily="34" charset="-122"/>
              </a:endParaRPr>
            </a:p>
          </p:txBody>
        </p:sp>
        <p:sp>
          <p:nvSpPr>
            <p:cNvPr id="116" name="矩形 7"/>
            <p:cNvSpPr>
              <a:spLocks noChangeArrowheads="1"/>
            </p:cNvSpPr>
            <p:nvPr/>
          </p:nvSpPr>
          <p:spPr bwMode="auto">
            <a:xfrm>
              <a:off x="4380103" y="4200948"/>
              <a:ext cx="363119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defRPr sz="1800">
                  <a:solidFill>
                    <a:srgbClr val="000000"/>
                  </a:solidFill>
                  <a:uFillTx/>
                </a:defRPr>
              </a:pPr>
              <a:r>
                <a:rPr lang="en-US" altLang="zh-CN" sz="1000" dirty="0">
                  <a:solidFill>
                    <a:schemeClr val="bg1"/>
                  </a:solidFill>
                </a:rPr>
                <a:t>The sun is bright, the trees are green and the animals live happily.</a:t>
              </a:r>
              <a:r>
                <a:rPr lang="zh-CN" altLang="en-US" sz="1000" dirty="0">
                  <a:solidFill>
                    <a:schemeClr val="bg1"/>
                  </a:solidFill>
                </a:rPr>
                <a:t>） </a:t>
              </a:r>
              <a:r>
                <a:rPr lang="en-US" altLang="zh-CN" sz="1000" dirty="0">
                  <a:solidFill>
                    <a:schemeClr val="bg1"/>
                  </a:solidFill>
                </a:rPr>
                <a:t>Mufasa: Look, Simba, everything the light touches is our kingdom. </a:t>
              </a:r>
              <a:endParaRPr lang="zh-CN" altLang="en-US" sz="1000" dirty="0">
                <a:solidFill>
                  <a:schemeClr val="bg1"/>
                </a:solidFill>
                <a:uFill>
                  <a:solidFill>
                    <a:srgbClr val="808080"/>
                  </a:solidFill>
                </a:uFill>
                <a:latin typeface="微软雅黑" panose="020B0503020204020204" pitchFamily="34" charset="-122"/>
                <a:ea typeface="微软雅黑" panose="020B0503020204020204" pitchFamily="34" charset="-122"/>
                <a:cs typeface="+mn-ea"/>
                <a:sym typeface="+mn-lt"/>
              </a:endParaRPr>
            </a:p>
          </p:txBody>
        </p:sp>
      </p:grpSp>
      <p:cxnSp>
        <p:nvCxnSpPr>
          <p:cNvPr id="12" name="直接连接符 11"/>
          <p:cNvCxnSpPr>
            <a:cxnSpLocks/>
          </p:cNvCxnSpPr>
          <p:nvPr/>
        </p:nvCxnSpPr>
        <p:spPr>
          <a:xfrm>
            <a:off x="3008002" y="1951719"/>
            <a:ext cx="1347974" cy="0"/>
          </a:xfrm>
          <a:prstGeom prst="line">
            <a:avLst/>
          </a:prstGeom>
          <a:ln>
            <a:solidFill>
              <a:srgbClr val="DADADA"/>
            </a:solidFill>
            <a:prstDash val="dash"/>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8" name="直接连接符 117"/>
          <p:cNvCxnSpPr>
            <a:cxnSpLocks/>
            <a:stCxn id="90" idx="3"/>
          </p:cNvCxnSpPr>
          <p:nvPr/>
        </p:nvCxnSpPr>
        <p:spPr>
          <a:xfrm>
            <a:off x="3040859" y="3022787"/>
            <a:ext cx="1315117" cy="0"/>
          </a:xfrm>
          <a:prstGeom prst="line">
            <a:avLst/>
          </a:prstGeom>
          <a:ln>
            <a:solidFill>
              <a:srgbClr val="DADADA"/>
            </a:solidFill>
            <a:prstDash val="dash"/>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cxnSpLocks/>
          </p:cNvCxnSpPr>
          <p:nvPr/>
        </p:nvCxnSpPr>
        <p:spPr>
          <a:xfrm>
            <a:off x="1970729" y="4006005"/>
            <a:ext cx="2385247" cy="0"/>
          </a:xfrm>
          <a:prstGeom prst="line">
            <a:avLst/>
          </a:prstGeom>
          <a:ln>
            <a:solidFill>
              <a:srgbClr val="DADADA"/>
            </a:solidFill>
            <a:prstDash val="dash"/>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1DECE27E-0038-4996-9D70-78BFB2FBE9B6}"/>
              </a:ext>
            </a:extLst>
          </p:cNvPr>
          <p:cNvCxnSpPr>
            <a:cxnSpLocks/>
          </p:cNvCxnSpPr>
          <p:nvPr/>
        </p:nvCxnSpPr>
        <p:spPr>
          <a:xfrm>
            <a:off x="2051720" y="1011949"/>
            <a:ext cx="2238338" cy="0"/>
          </a:xfrm>
          <a:prstGeom prst="line">
            <a:avLst/>
          </a:prstGeom>
          <a:ln>
            <a:solidFill>
              <a:srgbClr val="DADADA"/>
            </a:solidFill>
            <a:prstDash val="dash"/>
            <a:headEnd type="none"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12900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Monitor.png"/>
          <p:cNvPicPr>
            <a:picLocks noChangeAspect="1"/>
          </p:cNvPicPr>
          <p:nvPr/>
        </p:nvPicPr>
        <p:blipFill>
          <a:blip r:embed="rId3"/>
          <a:stretch>
            <a:fillRect/>
          </a:stretch>
        </p:blipFill>
        <p:spPr>
          <a:xfrm>
            <a:off x="4606826" y="1001077"/>
            <a:ext cx="3948062" cy="3290497"/>
          </a:xfrm>
          <a:prstGeom prst="rect">
            <a:avLst/>
          </a:prstGeom>
        </p:spPr>
      </p:pic>
      <p:sp>
        <p:nvSpPr>
          <p:cNvPr id="15" name="Rectangle 3">
            <a:extLst>
              <a:ext uri="{FF2B5EF4-FFF2-40B4-BE49-F238E27FC236}">
                <a16:creationId xmlns:a16="http://schemas.microsoft.com/office/drawing/2014/main" id="{AE62EC43-A555-400C-B55D-5FD3F9328E8D}"/>
              </a:ext>
            </a:extLst>
          </p:cNvPr>
          <p:cNvSpPr txBox="1">
            <a:spLocks noChangeArrowheads="1"/>
          </p:cNvSpPr>
          <p:nvPr/>
        </p:nvSpPr>
        <p:spPr bwMode="auto">
          <a:xfrm>
            <a:off x="589112" y="685809"/>
            <a:ext cx="4886930" cy="745566"/>
          </a:xfrm>
          <a:prstGeom prst="rect">
            <a:avLst/>
          </a:prstGeom>
          <a:noFill/>
          <a:ln>
            <a:noFill/>
          </a:ln>
          <a:effectLst>
            <a:outerShdw blurRad="50800" dist="38100" dir="2700000" algn="tl" rotWithShape="0">
              <a:prstClr val="black">
                <a:alpha val="86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a:lstStyle>
          <a:p>
            <a:r>
              <a:rPr lang="en-US" altLang="zh-CN" sz="8000" dirty="0">
                <a:blipFill>
                  <a:blip r:embed="rId4"/>
                  <a:stretch>
                    <a:fillRect/>
                  </a:stretch>
                </a:blipFill>
                <a:latin typeface="Impact" panose="020B0806030902050204" pitchFamily="34" charset="0"/>
                <a:ea typeface="微软雅黑" panose="020B0503020204020204" pitchFamily="34" charset="-122"/>
              </a:rPr>
              <a:t>PART 2</a:t>
            </a:r>
            <a:endParaRPr lang="zh-CN" altLang="en-US" sz="8000" dirty="0">
              <a:blipFill>
                <a:blip r:embed="rId4"/>
                <a:stretch>
                  <a:fillRect/>
                </a:stretch>
              </a:blipFill>
              <a:latin typeface="Impact" panose="020B0806030902050204" pitchFamily="34" charset="0"/>
              <a:ea typeface="微软雅黑" panose="020B0503020204020204" pitchFamily="34" charset="-122"/>
            </a:endParaRPr>
          </a:p>
        </p:txBody>
      </p:sp>
      <p:sp>
        <p:nvSpPr>
          <p:cNvPr id="16" name="TextBox 11">
            <a:extLst>
              <a:ext uri="{FF2B5EF4-FFF2-40B4-BE49-F238E27FC236}">
                <a16:creationId xmlns:a16="http://schemas.microsoft.com/office/drawing/2014/main" id="{09373CF6-1888-48E3-A264-E69DA74E4441}"/>
              </a:ext>
            </a:extLst>
          </p:cNvPr>
          <p:cNvSpPr txBox="1"/>
          <p:nvPr/>
        </p:nvSpPr>
        <p:spPr>
          <a:xfrm>
            <a:off x="683568" y="1999994"/>
            <a:ext cx="2906628" cy="1292662"/>
          </a:xfrm>
          <a:prstGeom prst="rect">
            <a:avLst/>
          </a:prstGeom>
        </p:spPr>
        <p:txBody>
          <a:bodyPr wrap="square" lIns="0" tIns="0" rIns="0" bIns="0" anchor="ctr" anchorCtr="0">
            <a:spAutoFit/>
          </a:bodyPr>
          <a:lstStyle>
            <a:defPPr>
              <a:defRPr lang="zh-CN"/>
            </a:defPPr>
            <a:lvl1pPr lvl="0" indent="0">
              <a:spcBef>
                <a:spcPct val="20000"/>
              </a:spcBef>
              <a:buNone/>
              <a:defRPr sz="1000" baseline="0">
                <a:solidFill>
                  <a:schemeClr val="accent1"/>
                </a:solidFill>
                <a:latin typeface="微软雅黑" panose="020B0503020204020204" pitchFamily="34" charset="-122"/>
                <a:ea typeface="微软雅黑" panose="020B0503020204020204" pitchFamily="34" charset="-122"/>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pPr algn="just"/>
            <a:r>
              <a:rPr lang="en-US" altLang="zh-CN" sz="1200" dirty="0">
                <a:solidFill>
                  <a:schemeClr val="bg1"/>
                </a:solidFill>
                <a:latin typeface="Agency FB" panose="020B0503020202020204" pitchFamily="34" charset="0"/>
              </a:rPr>
              <a:t>The sun is bright, the trees are green and the animals live happily.</a:t>
            </a:r>
            <a:r>
              <a:rPr lang="zh-CN" altLang="en-US" sz="1200" dirty="0">
                <a:solidFill>
                  <a:schemeClr val="bg1"/>
                </a:solidFill>
                <a:latin typeface="Agency FB" panose="020B0503020202020204" pitchFamily="34" charset="0"/>
              </a:rPr>
              <a:t>） </a:t>
            </a:r>
            <a:r>
              <a:rPr lang="en-US" altLang="zh-CN" sz="1200" dirty="0">
                <a:solidFill>
                  <a:schemeClr val="bg1"/>
                </a:solidFill>
                <a:latin typeface="Agency FB" panose="020B0503020202020204" pitchFamily="34" charset="0"/>
              </a:rPr>
              <a:t>Mufasa: Look, Simba, everything the light touches is our kingdom. Simba: Wow! Mufasa: A king's time as ruler rises and falls like the sun. One day, Simba, the sun will set on my time here and rise with you as the new king. Simba: And this all be mine? Mufasa: Everything! Simba: Everything the light touches! What about that shadowy place? </a:t>
            </a:r>
            <a:endParaRPr lang="zh-CN" altLang="en-US" sz="1200" dirty="0">
              <a:solidFill>
                <a:schemeClr val="bg1"/>
              </a:solidFill>
              <a:latin typeface="Agency FB" panose="020B0503020202020204" pitchFamily="34" charset="0"/>
            </a:endParaRPr>
          </a:p>
        </p:txBody>
      </p:sp>
      <p:pic>
        <p:nvPicPr>
          <p:cNvPr id="6" name="图片 5" descr="色とりどりの建物のファサードの斜めのビュー">
            <a:extLst>
              <a:ext uri="{FF2B5EF4-FFF2-40B4-BE49-F238E27FC236}">
                <a16:creationId xmlns:a16="http://schemas.microsoft.com/office/drawing/2014/main" id="{180BEFCE-E5A4-4558-BA0D-FB01271DBC5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7813" b="7813"/>
          <a:stretch/>
        </p:blipFill>
        <p:spPr>
          <a:xfrm>
            <a:off x="4788023" y="1217888"/>
            <a:ext cx="3564000" cy="1993204"/>
          </a:xfrm>
          <a:prstGeom prst="rect">
            <a:avLst/>
          </a:prstGeom>
        </p:spPr>
      </p:pic>
      <p:sp>
        <p:nvSpPr>
          <p:cNvPr id="21" name="矩形 20">
            <a:extLst>
              <a:ext uri="{FF2B5EF4-FFF2-40B4-BE49-F238E27FC236}">
                <a16:creationId xmlns:a16="http://schemas.microsoft.com/office/drawing/2014/main" id="{B3339F84-DBD8-42D8-8E90-ECA43511F894}"/>
              </a:ext>
            </a:extLst>
          </p:cNvPr>
          <p:cNvSpPr/>
          <p:nvPr/>
        </p:nvSpPr>
        <p:spPr>
          <a:xfrm>
            <a:off x="4788022" y="1217888"/>
            <a:ext cx="3382803" cy="1993204"/>
          </a:xfrm>
          <a:prstGeom prst="rect">
            <a:avLst/>
          </a:prstGeom>
          <a:solidFill>
            <a:schemeClr val="tx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181B9099-110F-4AD0-B30D-37BD7E44390E}"/>
              </a:ext>
            </a:extLst>
          </p:cNvPr>
          <p:cNvSpPr txBox="1"/>
          <p:nvPr/>
        </p:nvSpPr>
        <p:spPr>
          <a:xfrm>
            <a:off x="6736915" y="2583180"/>
            <a:ext cx="1600802" cy="566309"/>
          </a:xfrm>
          <a:prstGeom prst="rect">
            <a:avLst/>
          </a:prstGeom>
          <a:noFill/>
        </p:spPr>
        <p:txBody>
          <a:bodyPr wrap="square">
            <a:spAutoFit/>
          </a:bodyPr>
          <a:lstStyle/>
          <a:p>
            <a:pPr lvl="0" algn="r">
              <a:spcBef>
                <a:spcPct val="20000"/>
              </a:spcBef>
              <a:defRPr/>
            </a:pPr>
            <a:r>
              <a:rPr lang="en-US" altLang="zh-CN" sz="1400" dirty="0">
                <a:solidFill>
                  <a:schemeClr val="bg1"/>
                </a:solidFill>
                <a:latin typeface="Aharoni" panose="02010803020104030203" pitchFamily="2" charset="-79"/>
                <a:ea typeface="优设标题黑" panose="00000500000000000000" pitchFamily="2" charset="-122"/>
                <a:cs typeface="Aharoni" panose="02010803020104030203" pitchFamily="2" charset="-79"/>
              </a:rPr>
              <a:t>Enjoy your life </a:t>
            </a:r>
          </a:p>
          <a:p>
            <a:pPr lvl="0" algn="r">
              <a:spcBef>
                <a:spcPct val="20000"/>
              </a:spcBef>
              <a:defRPr/>
            </a:pPr>
            <a:r>
              <a:rPr lang="en-US" altLang="zh-CN" sz="1400" dirty="0">
                <a:solidFill>
                  <a:schemeClr val="bg1"/>
                </a:solidFill>
                <a:latin typeface="Aharoni" panose="02010803020104030203" pitchFamily="2" charset="-79"/>
                <a:ea typeface="优设标题黑" panose="00000500000000000000" pitchFamily="2" charset="-122"/>
                <a:cs typeface="Aharoni" panose="02010803020104030203" pitchFamily="2" charset="-79"/>
              </a:rPr>
              <a:t>TEXT HERE</a:t>
            </a:r>
            <a:endParaRPr kumimoji="0" lang="en-US" altLang="zh-CN" sz="1400" b="1" i="0" u="none" strike="noStrike" kern="1200" cap="none" spc="0" normalizeH="0" baseline="0" noProof="0" dirty="0">
              <a:ln>
                <a:noFill/>
              </a:ln>
              <a:solidFill>
                <a:schemeClr val="accent1"/>
              </a:solidFill>
              <a:effectLst/>
              <a:uLnTx/>
              <a:uFillTx/>
              <a:latin typeface="Aharoni" panose="02010803020104030203" pitchFamily="2" charset="-79"/>
              <a:ea typeface="优设标题黑" panose="00000500000000000000" pitchFamily="2" charset="-122"/>
              <a:cs typeface="Aharoni" panose="02010803020104030203" pitchFamily="2" charset="-79"/>
            </a:endParaRPr>
          </a:p>
        </p:txBody>
      </p:sp>
    </p:spTree>
    <p:extLst>
      <p:ext uri="{BB962C8B-B14F-4D97-AF65-F5344CB8AC3E}">
        <p14:creationId xmlns:p14="http://schemas.microsoft.com/office/powerpoint/2010/main" val="26735481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11175" y="1176742"/>
            <a:ext cx="1323778" cy="1356540"/>
            <a:chOff x="2797343" y="1268116"/>
            <a:chExt cx="1114231" cy="1152659"/>
          </a:xfrm>
        </p:grpSpPr>
        <p:sp>
          <p:nvSpPr>
            <p:cNvPr id="43" name="Rectangle 12"/>
            <p:cNvSpPr>
              <a:spLocks noChangeAspect="1" noChangeArrowheads="1"/>
            </p:cNvSpPr>
            <p:nvPr/>
          </p:nvSpPr>
          <p:spPr bwMode="auto">
            <a:xfrm>
              <a:off x="2797343" y="1268116"/>
              <a:ext cx="1114231" cy="1152659"/>
            </a:xfrm>
            <a:prstGeom prst="rect">
              <a:avLst/>
            </a:prstGeom>
            <a:blipFill>
              <a:blip r:embed="rId3">
                <a:extLst>
                  <a:ext uri="{BEBA8EAE-BF5A-486C-A8C5-ECC9F3942E4B}">
                    <a14:imgProps xmlns:a14="http://schemas.microsoft.com/office/drawing/2010/main">
                      <a14:imgLayer r:embed="rId4">
                        <a14:imgEffect>
                          <a14:sharpenSoften amount="25000"/>
                        </a14:imgEffect>
                        <a14:imgEffect>
                          <a14:brightnessContrast bright="-40000"/>
                        </a14:imgEffect>
                      </a14:imgLayer>
                    </a14:imgProps>
                  </a:ext>
                </a:extLst>
              </a:blip>
              <a:stretch>
                <a:fillRect/>
              </a:stretch>
            </a:blipFill>
            <a:ln>
              <a:noFill/>
            </a:ln>
          </p:spPr>
          <p:txBody>
            <a:bodyPr lIns="65028" tIns="43675" rIns="65028" bIns="43675" anchor="ctr"/>
            <a:lstStyle/>
            <a:p>
              <a:pPr algn="ctr"/>
              <a:endParaRPr lang="zh-CN" altLang="zh-CN" sz="1100" dirty="0">
                <a:solidFill>
                  <a:srgbClr val="FFFFFF"/>
                </a:solidFill>
                <a:cs typeface="Segoe UI" pitchFamily="34" charset="0"/>
                <a:sym typeface="Segoe UI" pitchFamily="34" charset="0"/>
              </a:endParaRPr>
            </a:p>
          </p:txBody>
        </p:sp>
        <p:sp>
          <p:nvSpPr>
            <p:cNvPr id="4" name="TextBox 3"/>
            <p:cNvSpPr txBox="1"/>
            <p:nvPr/>
          </p:nvSpPr>
          <p:spPr>
            <a:xfrm>
              <a:off x="2842385" y="1642370"/>
              <a:ext cx="1008112" cy="646331"/>
            </a:xfrm>
            <a:prstGeom prst="rect">
              <a:avLst/>
            </a:prstGeom>
            <a:noFill/>
          </p:spPr>
          <p:txBody>
            <a:bodyPr wrap="square" rtlCol="0">
              <a:spAutoFit/>
            </a:bodyPr>
            <a:lstStyle/>
            <a:p>
              <a:pPr algn="ctr"/>
              <a:r>
                <a:rPr lang="en-US" altLang="zh-CN" sz="1800" dirty="0">
                  <a:solidFill>
                    <a:schemeClr val="bg1"/>
                  </a:solidFill>
                  <a:latin typeface="Aharoni" panose="02010803020104030203" pitchFamily="2" charset="-79"/>
                  <a:ea typeface="优设标题黑" panose="00000500000000000000" pitchFamily="2" charset="-122"/>
                  <a:cs typeface="Aharoni" panose="02010803020104030203" pitchFamily="2" charset="-79"/>
                </a:rPr>
                <a:t>TEXT HERE</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3801371" y="2611401"/>
            <a:ext cx="1323778" cy="1368250"/>
            <a:chOff x="3967478" y="2486528"/>
            <a:chExt cx="1114231" cy="1151663"/>
          </a:xfrm>
        </p:grpSpPr>
        <p:sp>
          <p:nvSpPr>
            <p:cNvPr id="38" name="Rectangle 14"/>
            <p:cNvSpPr>
              <a:spLocks noChangeAspect="1" noChangeArrowheads="1"/>
            </p:cNvSpPr>
            <p:nvPr/>
          </p:nvSpPr>
          <p:spPr bwMode="auto">
            <a:xfrm>
              <a:off x="3967478" y="2486528"/>
              <a:ext cx="1114231" cy="1151663"/>
            </a:xfrm>
            <a:prstGeom prst="rect">
              <a:avLst/>
            </a:prstGeom>
            <a:blipFill>
              <a:blip r:embed="rId3">
                <a:extLst>
                  <a:ext uri="{BEBA8EAE-BF5A-486C-A8C5-ECC9F3942E4B}">
                    <a14:imgProps xmlns:a14="http://schemas.microsoft.com/office/drawing/2010/main">
                      <a14:imgLayer r:embed="rId4">
                        <a14:imgEffect>
                          <a14:sharpenSoften amount="25000"/>
                        </a14:imgEffect>
                        <a14:imgEffect>
                          <a14:brightnessContrast bright="-40000"/>
                        </a14:imgEffect>
                      </a14:imgLayer>
                    </a14:imgProps>
                  </a:ext>
                </a:extLst>
              </a:blip>
              <a:stretch>
                <a:fillRect/>
              </a:stretch>
            </a:blipFill>
            <a:ln>
              <a:noFill/>
            </a:ln>
          </p:spPr>
          <p:txBody>
            <a:bodyPr lIns="60174" tIns="39792" rIns="60174" bIns="39792" anchor="ctr"/>
            <a:lstStyle/>
            <a:p>
              <a:pPr algn="ctr"/>
              <a:endParaRPr lang="zh-CN" altLang="zh-CN" sz="1100" dirty="0">
                <a:solidFill>
                  <a:srgbClr val="FFFFFF"/>
                </a:solidFill>
                <a:cs typeface="Segoe UI" pitchFamily="34" charset="0"/>
                <a:sym typeface="Segoe UI" pitchFamily="34" charset="0"/>
              </a:endParaRPr>
            </a:p>
          </p:txBody>
        </p:sp>
        <p:sp>
          <p:nvSpPr>
            <p:cNvPr id="52" name="TextBox 51"/>
            <p:cNvSpPr txBox="1"/>
            <p:nvPr/>
          </p:nvSpPr>
          <p:spPr>
            <a:xfrm>
              <a:off x="4006646" y="2800777"/>
              <a:ext cx="1008112" cy="646331"/>
            </a:xfrm>
            <a:prstGeom prst="rect">
              <a:avLst/>
            </a:prstGeom>
            <a:noFill/>
          </p:spPr>
          <p:txBody>
            <a:bodyPr wrap="square" rtlCol="0">
              <a:spAutoFit/>
            </a:bodyPr>
            <a:lstStyle/>
            <a:p>
              <a:pPr algn="ctr"/>
              <a:r>
                <a:rPr lang="en-US" altLang="zh-CN" sz="1800" dirty="0">
                  <a:solidFill>
                    <a:schemeClr val="bg1"/>
                  </a:solidFill>
                  <a:latin typeface="Aharoni" panose="02010803020104030203" pitchFamily="2" charset="-79"/>
                  <a:ea typeface="优设标题黑" panose="00000500000000000000" pitchFamily="2" charset="-122"/>
                  <a:cs typeface="Aharoni" panose="02010803020104030203" pitchFamily="2" charset="-79"/>
                </a:rPr>
                <a:t>TEXT HERE</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516704" y="1176741"/>
            <a:ext cx="1766052" cy="2802909"/>
          </a:xfrm>
          <a:prstGeom prst="rect">
            <a:avLst/>
          </a:prstGeom>
          <a:blipFill dpi="0" rotWithShape="1">
            <a:blip r:embed="rId5"/>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801370" y="1059581"/>
            <a:ext cx="1490710" cy="1475417"/>
          </a:xfrm>
          <a:prstGeom prst="rect">
            <a:avLst/>
          </a:prstGeom>
          <a:blipFill dpi="0" rotWithShape="1">
            <a:blip r:embed="rId6"/>
            <a:srcRect/>
            <a:stretch>
              <a:fillRect l="1" t="9062" r="1284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矩形 53"/>
          <p:cNvSpPr/>
          <p:nvPr/>
        </p:nvSpPr>
        <p:spPr>
          <a:xfrm>
            <a:off x="2411174" y="2623111"/>
            <a:ext cx="1323778" cy="1356540"/>
          </a:xfrm>
          <a:prstGeom prst="rect">
            <a:avLst/>
          </a:prstGeom>
          <a:blipFill dpi="0" rotWithShape="1">
            <a:blip r:embed="rId7"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黒いクッションの上に置かれた、ダイヤモンドをちりばめられたシルバーの王冠">
            <a:extLst>
              <a:ext uri="{FF2B5EF4-FFF2-40B4-BE49-F238E27FC236}">
                <a16:creationId xmlns:a16="http://schemas.microsoft.com/office/drawing/2014/main" id="{9504A20C-5DD9-4F56-BCE7-C2D292B85E19}"/>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35825"/>
          <a:stretch/>
        </p:blipFill>
        <p:spPr>
          <a:xfrm>
            <a:off x="5206442" y="1178459"/>
            <a:ext cx="3400194" cy="2801192"/>
          </a:xfrm>
          <a:prstGeom prst="rect">
            <a:avLst/>
          </a:prstGeom>
        </p:spPr>
      </p:pic>
    </p:spTree>
    <p:extLst>
      <p:ext uri="{BB962C8B-B14F-4D97-AF65-F5344CB8AC3E}">
        <p14:creationId xmlns:p14="http://schemas.microsoft.com/office/powerpoint/2010/main" val="84397076"/>
      </p:ext>
    </p:extLst>
  </p:cSld>
  <p:clrMapOvr>
    <a:masterClrMapping/>
  </p:clrMapOvr>
  <p:transition spd="med" advClick="0">
    <p:pull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illars in shadow">
            <a:extLst>
              <a:ext uri="{FF2B5EF4-FFF2-40B4-BE49-F238E27FC236}">
                <a16:creationId xmlns:a16="http://schemas.microsoft.com/office/drawing/2014/main" id="{75E6226E-B555-420F-8B5F-0A4BE7820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2052" y="411510"/>
            <a:ext cx="7666793" cy="4536504"/>
          </a:xfrm>
          <a:prstGeom prst="rect">
            <a:avLst/>
          </a:prstGeom>
        </p:spPr>
      </p:pic>
      <p:sp>
        <p:nvSpPr>
          <p:cNvPr id="31" name="矩形 30"/>
          <p:cNvSpPr/>
          <p:nvPr/>
        </p:nvSpPr>
        <p:spPr>
          <a:xfrm>
            <a:off x="4828486" y="411509"/>
            <a:ext cx="3913463" cy="4536503"/>
          </a:xfrm>
          <a:prstGeom prst="rect">
            <a:avLst/>
          </a:prstGeom>
          <a:blipFill>
            <a:blip r:embed="rId4">
              <a:extLst>
                <a:ext uri="{BEBA8EAE-BF5A-486C-A8C5-ECC9F3942E4B}">
                  <a14:imgProps xmlns:a14="http://schemas.microsoft.com/office/drawing/2010/main">
                    <a14:imgLayer r:embed="rId5">
                      <a14:imgEffect>
                        <a14:sharpenSoften amount="25000"/>
                      </a14:imgEffect>
                      <a14:imgEffect>
                        <a14:brightnessContrast bright="-40000"/>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TextBox 11">
            <a:extLst>
              <a:ext uri="{FF2B5EF4-FFF2-40B4-BE49-F238E27FC236}">
                <a16:creationId xmlns:a16="http://schemas.microsoft.com/office/drawing/2014/main" id="{135E6F21-3559-4C9C-B3A9-EC35D589F836}"/>
              </a:ext>
            </a:extLst>
          </p:cNvPr>
          <p:cNvSpPr txBox="1"/>
          <p:nvPr/>
        </p:nvSpPr>
        <p:spPr>
          <a:xfrm>
            <a:off x="5905028" y="1995686"/>
            <a:ext cx="1760377" cy="2215991"/>
          </a:xfrm>
          <a:prstGeom prst="rect">
            <a:avLst/>
          </a:prstGeom>
        </p:spPr>
        <p:txBody>
          <a:bodyPr wrap="square" lIns="0" tIns="0" rIns="0" bIns="0" anchor="ctr" anchorCtr="0">
            <a:spAutoFit/>
          </a:bodyPr>
          <a:lstStyle>
            <a:defPPr>
              <a:defRPr lang="zh-CN"/>
            </a:defPPr>
            <a:lvl1pPr lvl="0" indent="0">
              <a:spcBef>
                <a:spcPct val="20000"/>
              </a:spcBef>
              <a:buNone/>
              <a:defRPr sz="1000" baseline="0">
                <a:solidFill>
                  <a:schemeClr val="accent1"/>
                </a:solidFill>
                <a:latin typeface="微软雅黑" panose="020B0503020204020204" pitchFamily="34" charset="-122"/>
                <a:ea typeface="微软雅黑" panose="020B0503020204020204" pitchFamily="34" charset="-122"/>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r>
              <a:rPr lang="en-US" altLang="zh-CN" sz="1200" dirty="0">
                <a:solidFill>
                  <a:schemeClr val="bg1"/>
                </a:solidFill>
                <a:latin typeface="Agency FB" panose="020B0503020202020204" pitchFamily="34" charset="0"/>
              </a:rPr>
              <a:t>The sun is bright, the trees are green and the animals live happily.</a:t>
            </a:r>
            <a:r>
              <a:rPr lang="zh-CN" altLang="en-US" sz="1200" dirty="0">
                <a:solidFill>
                  <a:schemeClr val="bg1"/>
                </a:solidFill>
                <a:latin typeface="Agency FB" panose="020B0503020202020204" pitchFamily="34" charset="0"/>
              </a:rPr>
              <a:t>） </a:t>
            </a:r>
            <a:r>
              <a:rPr lang="en-US" altLang="zh-CN" sz="1200" dirty="0">
                <a:solidFill>
                  <a:schemeClr val="bg1"/>
                </a:solidFill>
                <a:latin typeface="Agency FB" panose="020B0503020202020204" pitchFamily="34" charset="0"/>
              </a:rPr>
              <a:t>Mufasa: Look, Simba, everything the light touches is our kingdom. Simba: Wow! Mufasa: A king's time as ruler rises and falls like the sun. One day, Simba, the sun will set on my time here and rise with you as the new king. Simba: And this all be mine? Mufasa: Everything! Simba: Everything the light touches! What about that shadowy place? </a:t>
            </a:r>
            <a:endParaRPr lang="zh-CN" altLang="en-US" sz="1200" dirty="0">
              <a:solidFill>
                <a:schemeClr val="bg1"/>
              </a:solidFill>
              <a:latin typeface="Agency FB" panose="020B0503020202020204" pitchFamily="34" charset="0"/>
            </a:endParaRPr>
          </a:p>
        </p:txBody>
      </p:sp>
      <p:sp>
        <p:nvSpPr>
          <p:cNvPr id="10" name="矩形 9">
            <a:extLst>
              <a:ext uri="{FF2B5EF4-FFF2-40B4-BE49-F238E27FC236}">
                <a16:creationId xmlns:a16="http://schemas.microsoft.com/office/drawing/2014/main" id="{A94093B1-92EA-43D8-8C01-D03683F53A57}"/>
              </a:ext>
            </a:extLst>
          </p:cNvPr>
          <p:cNvSpPr/>
          <p:nvPr/>
        </p:nvSpPr>
        <p:spPr>
          <a:xfrm>
            <a:off x="402051" y="411507"/>
            <a:ext cx="4426434" cy="4536503"/>
          </a:xfrm>
          <a:prstGeom prst="rect">
            <a:avLst/>
          </a:prstGeom>
          <a:solidFill>
            <a:schemeClr val="tx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2D11EB48-2BA1-4236-921B-C8D8F9D9ADE1}"/>
              </a:ext>
            </a:extLst>
          </p:cNvPr>
          <p:cNvSpPr txBox="1"/>
          <p:nvPr/>
        </p:nvSpPr>
        <p:spPr>
          <a:xfrm>
            <a:off x="611560" y="843558"/>
            <a:ext cx="2141984" cy="646331"/>
          </a:xfrm>
          <a:prstGeom prst="rect">
            <a:avLst/>
          </a:prstGeom>
          <a:noFill/>
        </p:spPr>
        <p:txBody>
          <a:bodyPr wrap="square">
            <a:spAutoFit/>
          </a:bodyPr>
          <a:lstStyle/>
          <a:p>
            <a:pPr lvl="0">
              <a:spcBef>
                <a:spcPct val="20000"/>
              </a:spcBef>
              <a:defRPr/>
            </a:pPr>
            <a:r>
              <a:rPr lang="en-US" altLang="zh-CN" sz="1800" dirty="0">
                <a:solidFill>
                  <a:schemeClr val="bg1"/>
                </a:solidFill>
                <a:latin typeface="Aharoni" panose="02010803020104030203" pitchFamily="2" charset="-79"/>
                <a:ea typeface="优设标题黑" panose="00000500000000000000" pitchFamily="2" charset="-122"/>
                <a:cs typeface="Aharoni" panose="02010803020104030203" pitchFamily="2" charset="-79"/>
              </a:rPr>
              <a:t>Enjoy your life TEXT HERE</a:t>
            </a:r>
            <a:endParaRPr kumimoji="0" lang="en-US" altLang="zh-CN" sz="1800" b="1" i="0" u="none" strike="noStrike" kern="1200" cap="none" spc="0" normalizeH="0" baseline="0" noProof="0" dirty="0">
              <a:ln>
                <a:noFill/>
              </a:ln>
              <a:solidFill>
                <a:schemeClr val="accent1"/>
              </a:solidFill>
              <a:effectLst/>
              <a:uLnTx/>
              <a:uFillTx/>
              <a:latin typeface="Aharoni" panose="02010803020104030203" pitchFamily="2" charset="-79"/>
              <a:ea typeface="优设标题黑" panose="00000500000000000000" pitchFamily="2" charset="-122"/>
              <a:cs typeface="Aharoni" panose="02010803020104030203" pitchFamily="2" charset="-79"/>
            </a:endParaRPr>
          </a:p>
        </p:txBody>
      </p:sp>
      <p:pic>
        <p:nvPicPr>
          <p:cNvPr id="13" name="图片 12" descr="图片包含 背景图案&#10;&#10;描述已自动生成">
            <a:extLst>
              <a:ext uri="{FF2B5EF4-FFF2-40B4-BE49-F238E27FC236}">
                <a16:creationId xmlns:a16="http://schemas.microsoft.com/office/drawing/2014/main" id="{98EC8E87-AF10-4A2B-858A-34FF8240D2C4}"/>
              </a:ext>
            </a:extLst>
          </p:cNvPr>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rot="1610926">
            <a:off x="6244276" y="411507"/>
            <a:ext cx="2499742" cy="2499742"/>
          </a:xfrm>
          <a:prstGeom prst="rect">
            <a:avLst/>
          </a:prstGeom>
        </p:spPr>
      </p:pic>
    </p:spTree>
    <p:extLst>
      <p:ext uri="{BB962C8B-B14F-4D97-AF65-F5344CB8AC3E}">
        <p14:creationId xmlns:p14="http://schemas.microsoft.com/office/powerpoint/2010/main" val="3685037648"/>
      </p:ext>
    </p:extLst>
  </p:cSld>
  <p:clrMapOvr>
    <a:masterClrMapping/>
  </p:clrMapOvr>
  <p:transition spd="slow" advClick="0">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27F83EF6-5341-4729-B51F-9F4B846A9275}"/>
              </a:ext>
            </a:extLst>
          </p:cNvPr>
          <p:cNvGrpSpPr/>
          <p:nvPr/>
        </p:nvGrpSpPr>
        <p:grpSpPr>
          <a:xfrm>
            <a:off x="2128535" y="1192007"/>
            <a:ext cx="4886930" cy="2745779"/>
            <a:chOff x="2128535" y="1192007"/>
            <a:chExt cx="4886930" cy="2745779"/>
          </a:xfrm>
        </p:grpSpPr>
        <p:grpSp>
          <p:nvGrpSpPr>
            <p:cNvPr id="23" name="组合 22">
              <a:extLst>
                <a:ext uri="{FF2B5EF4-FFF2-40B4-BE49-F238E27FC236}">
                  <a16:creationId xmlns:a16="http://schemas.microsoft.com/office/drawing/2014/main" id="{F77E9009-ED62-44CF-BF0F-5039A178533C}"/>
                </a:ext>
              </a:extLst>
            </p:cNvPr>
            <p:cNvGrpSpPr/>
            <p:nvPr/>
          </p:nvGrpSpPr>
          <p:grpSpPr>
            <a:xfrm rot="10800000">
              <a:off x="5408465" y="1192007"/>
              <a:ext cx="1368152" cy="1200508"/>
              <a:chOff x="4932040" y="660217"/>
              <a:chExt cx="1368152" cy="1200508"/>
            </a:xfrm>
          </p:grpSpPr>
          <p:cxnSp>
            <p:nvCxnSpPr>
              <p:cNvPr id="18" name="直接连接符 17">
                <a:extLst>
                  <a:ext uri="{FF2B5EF4-FFF2-40B4-BE49-F238E27FC236}">
                    <a16:creationId xmlns:a16="http://schemas.microsoft.com/office/drawing/2014/main" id="{CC488F6C-F8A5-462C-AB2B-4866BF26CD52}"/>
                  </a:ext>
                </a:extLst>
              </p:cNvPr>
              <p:cNvCxnSpPr/>
              <p:nvPr/>
            </p:nvCxnSpPr>
            <p:spPr>
              <a:xfrm flipV="1">
                <a:off x="4932040" y="1347614"/>
                <a:ext cx="648072" cy="443068"/>
              </a:xfrm>
              <a:prstGeom prst="line">
                <a:avLst/>
              </a:prstGeom>
              <a:ln>
                <a:solidFill>
                  <a:srgbClr val="2A9BB5"/>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685A5608-5A8F-40DF-9B07-368C125D688F}"/>
                  </a:ext>
                </a:extLst>
              </p:cNvPr>
              <p:cNvCxnSpPr>
                <a:cxnSpLocks/>
              </p:cNvCxnSpPr>
              <p:nvPr/>
            </p:nvCxnSpPr>
            <p:spPr>
              <a:xfrm rot="11700000" flipH="1">
                <a:off x="5579409" y="1314000"/>
                <a:ext cx="469276" cy="5467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51F311EA-9A2D-4406-9538-97B69D27515A}"/>
                  </a:ext>
                </a:extLst>
              </p:cNvPr>
              <p:cNvCxnSpPr>
                <a:cxnSpLocks/>
              </p:cNvCxnSpPr>
              <p:nvPr/>
            </p:nvCxnSpPr>
            <p:spPr>
              <a:xfrm flipV="1">
                <a:off x="5749776" y="998125"/>
                <a:ext cx="550416" cy="376303"/>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58463C3D-1763-46AC-9A1F-12EF94ABD3C0}"/>
                  </a:ext>
                </a:extLst>
              </p:cNvPr>
              <p:cNvCxnSpPr>
                <a:cxnSpLocks/>
              </p:cNvCxnSpPr>
              <p:nvPr/>
            </p:nvCxnSpPr>
            <p:spPr>
              <a:xfrm flipV="1">
                <a:off x="5549434" y="660217"/>
                <a:ext cx="550416" cy="376303"/>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AC333637-2F78-4C11-B01C-82E594004DDB}"/>
                  </a:ext>
                </a:extLst>
              </p:cNvPr>
              <p:cNvCxnSpPr>
                <a:cxnSpLocks/>
              </p:cNvCxnSpPr>
              <p:nvPr/>
            </p:nvCxnSpPr>
            <p:spPr>
              <a:xfrm flipV="1">
                <a:off x="5156613" y="1140899"/>
                <a:ext cx="322519" cy="217783"/>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2" name="组合 21">
              <a:extLst>
                <a:ext uri="{FF2B5EF4-FFF2-40B4-BE49-F238E27FC236}">
                  <a16:creationId xmlns:a16="http://schemas.microsoft.com/office/drawing/2014/main" id="{13ED4F11-C629-41B0-A2B2-3400957E642E}"/>
                </a:ext>
              </a:extLst>
            </p:cNvPr>
            <p:cNvGrpSpPr/>
            <p:nvPr/>
          </p:nvGrpSpPr>
          <p:grpSpPr>
            <a:xfrm>
              <a:off x="2162153" y="2706621"/>
              <a:ext cx="1584176" cy="1231165"/>
              <a:chOff x="2987824" y="2867220"/>
              <a:chExt cx="1584176" cy="1231165"/>
            </a:xfrm>
          </p:grpSpPr>
          <p:cxnSp>
            <p:nvCxnSpPr>
              <p:cNvPr id="51" name="直接连接符 50">
                <a:extLst>
                  <a:ext uri="{FF2B5EF4-FFF2-40B4-BE49-F238E27FC236}">
                    <a16:creationId xmlns:a16="http://schemas.microsoft.com/office/drawing/2014/main" id="{F27C81DD-9694-4879-BC28-045DEAEB7752}"/>
                  </a:ext>
                </a:extLst>
              </p:cNvPr>
              <p:cNvCxnSpPr/>
              <p:nvPr/>
            </p:nvCxnSpPr>
            <p:spPr>
              <a:xfrm flipV="1">
                <a:off x="2987824" y="3655317"/>
                <a:ext cx="648072" cy="443068"/>
              </a:xfrm>
              <a:prstGeom prst="line">
                <a:avLst/>
              </a:prstGeom>
              <a:ln>
                <a:solidFill>
                  <a:srgbClr val="2A9BB5"/>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F35C8338-D584-4CD7-B947-B620AB650F35}"/>
                  </a:ext>
                </a:extLst>
              </p:cNvPr>
              <p:cNvCxnSpPr>
                <a:cxnSpLocks/>
              </p:cNvCxnSpPr>
              <p:nvPr/>
            </p:nvCxnSpPr>
            <p:spPr>
              <a:xfrm flipV="1">
                <a:off x="3572437" y="3415013"/>
                <a:ext cx="999563" cy="68337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CDF73126-F3C0-4227-8E22-DF62FD3116E8}"/>
                  </a:ext>
                </a:extLst>
              </p:cNvPr>
              <p:cNvCxnSpPr>
                <a:cxnSpLocks/>
              </p:cNvCxnSpPr>
              <p:nvPr/>
            </p:nvCxnSpPr>
            <p:spPr>
              <a:xfrm flipV="1">
                <a:off x="3805560" y="3305828"/>
                <a:ext cx="550416" cy="376303"/>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4EE3FC93-D5A9-4FA1-8BBD-2C3921B0A1C0}"/>
                  </a:ext>
                </a:extLst>
              </p:cNvPr>
              <p:cNvCxnSpPr>
                <a:cxnSpLocks/>
              </p:cNvCxnSpPr>
              <p:nvPr/>
            </p:nvCxnSpPr>
            <p:spPr>
              <a:xfrm flipV="1">
                <a:off x="3572437" y="2867220"/>
                <a:ext cx="550416" cy="376303"/>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CE3EF563-1FE6-47B0-8C76-7E26AE674B9A}"/>
                  </a:ext>
                </a:extLst>
              </p:cNvPr>
              <p:cNvCxnSpPr>
                <a:cxnSpLocks/>
              </p:cNvCxnSpPr>
              <p:nvPr/>
            </p:nvCxnSpPr>
            <p:spPr>
              <a:xfrm flipV="1">
                <a:off x="3212397" y="3448602"/>
                <a:ext cx="322519" cy="217783"/>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377ECB32-AA00-4F66-AC14-70488D918CEA}"/>
                </a:ext>
              </a:extLst>
            </p:cNvPr>
            <p:cNvGrpSpPr/>
            <p:nvPr/>
          </p:nvGrpSpPr>
          <p:grpSpPr>
            <a:xfrm>
              <a:off x="2128535" y="1790682"/>
              <a:ext cx="4886930" cy="1562137"/>
              <a:chOff x="2022702" y="1923678"/>
              <a:chExt cx="4886930" cy="1562137"/>
            </a:xfrm>
          </p:grpSpPr>
          <p:sp>
            <p:nvSpPr>
              <p:cNvPr id="25" name="Rectangle 3">
                <a:extLst>
                  <a:ext uri="{FF2B5EF4-FFF2-40B4-BE49-F238E27FC236}">
                    <a16:creationId xmlns:a16="http://schemas.microsoft.com/office/drawing/2014/main" id="{EA082CCC-CAD6-472C-9B5D-70943ACC4B80}"/>
                  </a:ext>
                </a:extLst>
              </p:cNvPr>
              <p:cNvSpPr txBox="1">
                <a:spLocks noChangeArrowheads="1"/>
              </p:cNvSpPr>
              <p:nvPr/>
            </p:nvSpPr>
            <p:spPr bwMode="auto">
              <a:xfrm>
                <a:off x="2022702" y="1982943"/>
                <a:ext cx="4886930" cy="745566"/>
              </a:xfrm>
              <a:prstGeom prst="rect">
                <a:avLst/>
              </a:prstGeom>
              <a:noFill/>
              <a:ln>
                <a:noFill/>
              </a:ln>
              <a:effectLst>
                <a:outerShdw blurRad="50800" dist="38100" dir="2700000" algn="tl" rotWithShape="0">
                  <a:prstClr val="black">
                    <a:alpha val="86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a:lstStyle>
              <a:p>
                <a:pPr algn="ctr"/>
                <a:r>
                  <a:rPr lang="en-US" altLang="zh-CN" sz="4000" dirty="0">
                    <a:blipFill>
                      <a:blip r:embed="rId3"/>
                      <a:stretch>
                        <a:fillRect/>
                      </a:stretch>
                    </a:blipFill>
                    <a:latin typeface="Impact" panose="020B0806030902050204" pitchFamily="34" charset="0"/>
                    <a:ea typeface="微软雅黑" panose="020B0503020204020204" pitchFamily="34" charset="-122"/>
                  </a:rPr>
                  <a:t>Thanks for watching</a:t>
                </a:r>
                <a:endParaRPr lang="zh-CN" altLang="en-US" sz="4000" dirty="0">
                  <a:blipFill>
                    <a:blip r:embed="rId3"/>
                    <a:stretch>
                      <a:fillRect/>
                    </a:stretch>
                  </a:blipFill>
                  <a:latin typeface="Impact" panose="020B0806030902050204" pitchFamily="34" charset="0"/>
                  <a:ea typeface="微软雅黑" panose="020B0503020204020204" pitchFamily="34" charset="-122"/>
                </a:endParaRPr>
              </a:p>
            </p:txBody>
          </p:sp>
          <p:pic>
            <p:nvPicPr>
              <p:cNvPr id="28" name="图片 27" descr="手机屏幕的截图&#10;&#10;低可信度描述已自动生成">
                <a:extLst>
                  <a:ext uri="{FF2B5EF4-FFF2-40B4-BE49-F238E27FC236}">
                    <a16:creationId xmlns:a16="http://schemas.microsoft.com/office/drawing/2014/main" id="{63E119AB-BD21-4E0B-8032-0C39755679DA}"/>
                  </a:ext>
                </a:extLst>
              </p:cNvPr>
              <p:cNvPicPr>
                <a:picLocks noChangeAspect="1"/>
              </p:cNvPicPr>
              <p:nvPr/>
            </p:nvPicPr>
            <p:blipFill>
              <a:blip r:embed="rId4" cstate="print">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val="0"/>
                  </a:ext>
                </a:extLst>
              </a:blip>
              <a:srcRect t="12995" r="5114" b="32512"/>
              <a:stretch>
                <a:fillRect/>
              </a:stretch>
            </p:blipFill>
            <p:spPr>
              <a:xfrm>
                <a:off x="2288828" y="2728509"/>
                <a:ext cx="4354678" cy="757306"/>
              </a:xfrm>
              <a:custGeom>
                <a:avLst/>
                <a:gdLst>
                  <a:gd name="connsiteX0" fmla="*/ 0 w 4480216"/>
                  <a:gd name="connsiteY0" fmla="*/ 0 h 779138"/>
                  <a:gd name="connsiteX1" fmla="*/ 4480216 w 4480216"/>
                  <a:gd name="connsiteY1" fmla="*/ 0 h 779138"/>
                  <a:gd name="connsiteX2" fmla="*/ 4480216 w 4480216"/>
                  <a:gd name="connsiteY2" fmla="*/ 779138 h 779138"/>
                  <a:gd name="connsiteX3" fmla="*/ 0 w 4480216"/>
                  <a:gd name="connsiteY3" fmla="*/ 779138 h 779138"/>
                </a:gdLst>
                <a:ahLst/>
                <a:cxnLst>
                  <a:cxn ang="0">
                    <a:pos x="connsiteX0" y="connsiteY0"/>
                  </a:cxn>
                  <a:cxn ang="0">
                    <a:pos x="connsiteX1" y="connsiteY1"/>
                  </a:cxn>
                  <a:cxn ang="0">
                    <a:pos x="connsiteX2" y="connsiteY2"/>
                  </a:cxn>
                  <a:cxn ang="0">
                    <a:pos x="connsiteX3" y="connsiteY3"/>
                  </a:cxn>
                </a:cxnLst>
                <a:rect l="l" t="t" r="r" b="b"/>
                <a:pathLst>
                  <a:path w="4480216" h="779138">
                    <a:moveTo>
                      <a:pt x="0" y="0"/>
                    </a:moveTo>
                    <a:lnTo>
                      <a:pt x="4480216" y="0"/>
                    </a:lnTo>
                    <a:lnTo>
                      <a:pt x="4480216" y="779138"/>
                    </a:lnTo>
                    <a:lnTo>
                      <a:pt x="0" y="779138"/>
                    </a:lnTo>
                    <a:close/>
                  </a:path>
                </a:pathLst>
              </a:custGeom>
              <a:effectLst>
                <a:outerShdw blurRad="50800" dist="38100" dir="2700000" algn="tl" rotWithShape="0">
                  <a:prstClr val="black">
                    <a:alpha val="40000"/>
                  </a:prstClr>
                </a:outerShdw>
              </a:effectLst>
            </p:spPr>
          </p:pic>
          <p:sp>
            <p:nvSpPr>
              <p:cNvPr id="9" name="矩形 8">
                <a:extLst>
                  <a:ext uri="{FF2B5EF4-FFF2-40B4-BE49-F238E27FC236}">
                    <a16:creationId xmlns:a16="http://schemas.microsoft.com/office/drawing/2014/main" id="{DC34C0E1-4C99-4955-893E-3B70D500298C}"/>
                  </a:ext>
                </a:extLst>
              </p:cNvPr>
              <p:cNvSpPr/>
              <p:nvPr/>
            </p:nvSpPr>
            <p:spPr>
              <a:xfrm>
                <a:off x="2288828" y="1923678"/>
                <a:ext cx="4354678" cy="1562137"/>
              </a:xfrm>
              <a:prstGeom prst="rect">
                <a:avLst/>
              </a:pr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24968880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图片 58">
            <a:extLst>
              <a:ext uri="{FF2B5EF4-FFF2-40B4-BE49-F238E27FC236}">
                <a16:creationId xmlns:a16="http://schemas.microsoft.com/office/drawing/2014/main" id="{B805E38D-6330-46AB-BE7E-ADE212BE5FE5}"/>
              </a:ext>
            </a:extLst>
          </p:cNvPr>
          <p:cNvPicPr>
            <a:picLocks noChangeAspect="1"/>
          </p:cNvPicPr>
          <p:nvPr/>
        </p:nvPicPr>
        <p:blipFill>
          <a:blip r:embed="rId3" cstate="print">
            <a:biLevel thresh="50000"/>
            <a:alphaModFix amt="14000"/>
            <a:extLst>
              <a:ext uri="{28A0092B-C50C-407E-A947-70E740481C1C}">
                <a14:useLocalDpi xmlns:a14="http://schemas.microsoft.com/office/drawing/2010/main" val="0"/>
              </a:ext>
            </a:extLst>
          </a:blip>
          <a:stretch>
            <a:fillRect/>
          </a:stretch>
        </p:blipFill>
        <p:spPr>
          <a:xfrm>
            <a:off x="3073569" y="182728"/>
            <a:ext cx="6285211" cy="4778044"/>
          </a:xfrm>
          <a:prstGeom prst="rect">
            <a:avLst/>
          </a:prstGeom>
        </p:spPr>
      </p:pic>
      <p:sp>
        <p:nvSpPr>
          <p:cNvPr id="13" name="TextBox 12"/>
          <p:cNvSpPr txBox="1"/>
          <p:nvPr/>
        </p:nvSpPr>
        <p:spPr>
          <a:xfrm>
            <a:off x="369370" y="361295"/>
            <a:ext cx="2334828" cy="1200329"/>
          </a:xfrm>
          <a:prstGeom prst="rect">
            <a:avLst/>
          </a:prstGeom>
          <a:noFill/>
          <a:effectLst>
            <a:outerShdw dist="50800" dir="2700000" algn="tl" rotWithShape="0">
              <a:prstClr val="black"/>
            </a:outerShdw>
          </a:effectLst>
        </p:spPr>
        <p:txBody>
          <a:bodyPr wrap="square" rtlCol="0">
            <a:spAutoFit/>
          </a:bodyPr>
          <a:lstStyle/>
          <a:p>
            <a:pPr algn="ctr"/>
            <a:r>
              <a:rPr lang="zh-CN" altLang="en-US" sz="7200" b="1" dirty="0">
                <a:blipFill>
                  <a:blip r:embed="rId4"/>
                  <a:stretch>
                    <a:fillRect/>
                  </a:stretch>
                </a:blipFill>
                <a:latin typeface="微软雅黑" panose="020B0503020204020204" pitchFamily="34" charset="-122"/>
                <a:ea typeface="微软雅黑" panose="020B0503020204020204" pitchFamily="34" charset="-122"/>
              </a:rPr>
              <a:t>目录</a:t>
            </a:r>
          </a:p>
        </p:txBody>
      </p:sp>
      <p:sp>
        <p:nvSpPr>
          <p:cNvPr id="14" name="TextBox 13"/>
          <p:cNvSpPr txBox="1"/>
          <p:nvPr/>
        </p:nvSpPr>
        <p:spPr>
          <a:xfrm rot="5400000">
            <a:off x="1449154" y="2481186"/>
            <a:ext cx="2202351" cy="677108"/>
          </a:xfrm>
          <a:prstGeom prst="rect">
            <a:avLst/>
          </a:prstGeom>
          <a:noFill/>
        </p:spPr>
        <p:txBody>
          <a:bodyPr wrap="square" rtlCol="0">
            <a:spAutoFit/>
          </a:bodyPr>
          <a:lstStyle/>
          <a:p>
            <a:r>
              <a:rPr lang="en-US" altLang="zh-CN" sz="38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contents</a:t>
            </a:r>
            <a:endParaRPr lang="zh-CN" altLang="en-US" sz="3800" b="1" dirty="0">
              <a:solidFill>
                <a:schemeClr val="bg1"/>
              </a:solidFill>
              <a:latin typeface="Aharoni" panose="02010803020104030203" pitchFamily="2" charset="-79"/>
              <a:ea typeface="微软雅黑" panose="020B0503020204020204" pitchFamily="34" charset="-122"/>
              <a:cs typeface="Aharoni" panose="02010803020104030203" pitchFamily="2" charset="-79"/>
            </a:endParaRPr>
          </a:p>
        </p:txBody>
      </p:sp>
      <p:grpSp>
        <p:nvGrpSpPr>
          <p:cNvPr id="62" name="组合 61">
            <a:extLst>
              <a:ext uri="{FF2B5EF4-FFF2-40B4-BE49-F238E27FC236}">
                <a16:creationId xmlns:a16="http://schemas.microsoft.com/office/drawing/2014/main" id="{CCCFB8D4-8EFA-446A-934E-D99C737446BD}"/>
              </a:ext>
            </a:extLst>
          </p:cNvPr>
          <p:cNvGrpSpPr/>
          <p:nvPr/>
        </p:nvGrpSpPr>
        <p:grpSpPr>
          <a:xfrm>
            <a:off x="3366157" y="1863651"/>
            <a:ext cx="4943025" cy="1782849"/>
            <a:chOff x="3053706" y="1797151"/>
            <a:chExt cx="4943025" cy="1782849"/>
          </a:xfrm>
        </p:grpSpPr>
        <p:sp>
          <p:nvSpPr>
            <p:cNvPr id="9" name="TextBox 8"/>
            <p:cNvSpPr txBox="1"/>
            <p:nvPr/>
          </p:nvSpPr>
          <p:spPr>
            <a:xfrm>
              <a:off x="3053706" y="1797151"/>
              <a:ext cx="4943025" cy="707886"/>
            </a:xfrm>
            <a:prstGeom prst="rect">
              <a:avLst/>
            </a:prstGeom>
            <a:noFill/>
          </p:spPr>
          <p:txBody>
            <a:bodyPr wrap="square" rtlCol="0">
              <a:spAutoFit/>
            </a:bodyPr>
            <a:lstStyle/>
            <a:p>
              <a:r>
                <a:rPr lang="en-US" altLang="zh-CN" sz="2000" b="1" dirty="0">
                  <a:solidFill>
                    <a:schemeClr val="bg1"/>
                  </a:solidFill>
                  <a:latin typeface="Aharoni" panose="02010803020104030203" pitchFamily="2" charset="-79"/>
                  <a:ea typeface="造字工房毅黑（非商用）常规体" pitchFamily="50" charset="-122"/>
                  <a:cs typeface="Aharoni" panose="02010803020104030203" pitchFamily="2" charset="-79"/>
                </a:rPr>
                <a:t>1</a:t>
              </a:r>
              <a:r>
                <a:rPr lang="zh-CN" altLang="en-US" sz="2000" b="1" dirty="0">
                  <a:solidFill>
                    <a:schemeClr val="bg1"/>
                  </a:solidFill>
                  <a:latin typeface="Aharoni" panose="02010803020104030203" pitchFamily="2" charset="-79"/>
                  <a:ea typeface="造字工房毅黑（非商用）常规体" pitchFamily="50" charset="-122"/>
                  <a:cs typeface="Aharoni" panose="02010803020104030203" pitchFamily="2" charset="-79"/>
                </a:rPr>
                <a:t>、</a:t>
              </a:r>
              <a:r>
                <a:rPr lang="en-US" altLang="zh-CN" sz="2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Docker</a:t>
              </a:r>
              <a:r>
                <a:rPr lang="zh-CN" altLang="en-US" sz="2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是什么</a:t>
              </a:r>
              <a:r>
                <a:rPr lang="en-US" altLang="zh-CN" sz="2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a:t>
              </a:r>
            </a:p>
            <a:p>
              <a:endParaRPr lang="zh-CN" altLang="en-US" sz="2000" b="1" dirty="0">
                <a:solidFill>
                  <a:schemeClr val="bg1"/>
                </a:solidFill>
                <a:latin typeface="Aharoni" panose="02010803020104030203" pitchFamily="2" charset="-79"/>
                <a:ea typeface="造字工房毅黑（非商用）常规体" pitchFamily="50" charset="-122"/>
                <a:cs typeface="Aharoni" panose="02010803020104030203" pitchFamily="2" charset="-79"/>
              </a:endParaRPr>
            </a:p>
          </p:txBody>
        </p:sp>
        <p:sp>
          <p:nvSpPr>
            <p:cNvPr id="56" name="TextBox 8">
              <a:extLst>
                <a:ext uri="{FF2B5EF4-FFF2-40B4-BE49-F238E27FC236}">
                  <a16:creationId xmlns:a16="http://schemas.microsoft.com/office/drawing/2014/main" id="{380713E3-8448-4E34-A647-41ACC62FE547}"/>
                </a:ext>
              </a:extLst>
            </p:cNvPr>
            <p:cNvSpPr txBox="1"/>
            <p:nvPr/>
          </p:nvSpPr>
          <p:spPr>
            <a:xfrm>
              <a:off x="3053706" y="2258064"/>
              <a:ext cx="4943025" cy="707886"/>
            </a:xfrm>
            <a:prstGeom prst="rect">
              <a:avLst/>
            </a:prstGeom>
            <a:noFill/>
          </p:spPr>
          <p:txBody>
            <a:bodyPr wrap="square" rtlCol="0">
              <a:spAutoFit/>
            </a:bodyPr>
            <a:lstStyle/>
            <a:p>
              <a:r>
                <a:rPr lang="en-US" altLang="zh-CN" sz="2000" b="1" dirty="0">
                  <a:solidFill>
                    <a:schemeClr val="bg1"/>
                  </a:solidFill>
                  <a:latin typeface="Aharoni" panose="02010803020104030203" pitchFamily="2" charset="-79"/>
                  <a:ea typeface="造字工房毅黑（非商用）常规体" pitchFamily="50" charset="-122"/>
                  <a:cs typeface="Aharoni" panose="02010803020104030203" pitchFamily="2" charset="-79"/>
                </a:rPr>
                <a:t>2</a:t>
              </a:r>
              <a:r>
                <a:rPr lang="zh-CN" altLang="en-US" sz="2000" b="1" dirty="0">
                  <a:solidFill>
                    <a:schemeClr val="bg1"/>
                  </a:solidFill>
                  <a:latin typeface="Aharoni" panose="02010803020104030203" pitchFamily="2" charset="-79"/>
                  <a:ea typeface="造字工房毅黑（非商用）常规体" pitchFamily="50" charset="-122"/>
                  <a:cs typeface="Aharoni" panose="02010803020104030203" pitchFamily="2" charset="-79"/>
                </a:rPr>
                <a:t>、</a:t>
              </a:r>
              <a:r>
                <a:rPr lang="en-US" altLang="zh-CN" sz="2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Docker</a:t>
              </a:r>
              <a:r>
                <a:rPr lang="zh-CN" altLang="en-US" sz="2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的历史。</a:t>
              </a:r>
              <a:endParaRPr lang="en-US" altLang="zh-CN" sz="2000" b="1" dirty="0">
                <a:solidFill>
                  <a:schemeClr val="bg1"/>
                </a:solidFill>
                <a:latin typeface="Aharoni" panose="02010803020104030203" pitchFamily="2" charset="-79"/>
                <a:ea typeface="微软雅黑" panose="020B0503020204020204" pitchFamily="34" charset="-122"/>
                <a:cs typeface="Aharoni" panose="02010803020104030203" pitchFamily="2" charset="-79"/>
              </a:endParaRPr>
            </a:p>
            <a:p>
              <a:endParaRPr lang="zh-CN" altLang="en-US" sz="2000" b="1" dirty="0">
                <a:solidFill>
                  <a:schemeClr val="bg1"/>
                </a:solidFill>
                <a:latin typeface="Aharoni" panose="02010803020104030203" pitchFamily="2" charset="-79"/>
                <a:ea typeface="造字工房毅黑（非商用）常规体" pitchFamily="50" charset="-122"/>
                <a:cs typeface="Aharoni" panose="02010803020104030203" pitchFamily="2" charset="-79"/>
              </a:endParaRPr>
            </a:p>
          </p:txBody>
        </p:sp>
        <p:sp>
          <p:nvSpPr>
            <p:cNvPr id="57" name="TextBox 8">
              <a:extLst>
                <a:ext uri="{FF2B5EF4-FFF2-40B4-BE49-F238E27FC236}">
                  <a16:creationId xmlns:a16="http://schemas.microsoft.com/office/drawing/2014/main" id="{69FAAC47-FB71-4611-8683-34955C842EC7}"/>
                </a:ext>
              </a:extLst>
            </p:cNvPr>
            <p:cNvSpPr txBox="1"/>
            <p:nvPr/>
          </p:nvSpPr>
          <p:spPr>
            <a:xfrm>
              <a:off x="3053706" y="2718977"/>
              <a:ext cx="4943025" cy="707886"/>
            </a:xfrm>
            <a:prstGeom prst="rect">
              <a:avLst/>
            </a:prstGeom>
            <a:noFill/>
          </p:spPr>
          <p:txBody>
            <a:bodyPr wrap="square" rtlCol="0">
              <a:spAutoFit/>
            </a:bodyPr>
            <a:lstStyle/>
            <a:p>
              <a:r>
                <a:rPr lang="en-US" altLang="zh-CN" sz="2000" b="1" dirty="0">
                  <a:solidFill>
                    <a:schemeClr val="bg1"/>
                  </a:solidFill>
                  <a:latin typeface="Aharoni" panose="02010803020104030203" pitchFamily="2" charset="-79"/>
                  <a:ea typeface="造字工房毅黑（非商用）常规体" pitchFamily="50" charset="-122"/>
                  <a:cs typeface="Aharoni" panose="02010803020104030203" pitchFamily="2" charset="-79"/>
                </a:rPr>
                <a:t>3</a:t>
              </a:r>
              <a:r>
                <a:rPr lang="zh-CN" altLang="en-US" sz="2000" b="1" dirty="0">
                  <a:solidFill>
                    <a:schemeClr val="bg1"/>
                  </a:solidFill>
                  <a:latin typeface="Aharoni" panose="02010803020104030203" pitchFamily="2" charset="-79"/>
                  <a:ea typeface="造字工房毅黑（非商用）常规体" pitchFamily="50" charset="-122"/>
                  <a:cs typeface="Aharoni" panose="02010803020104030203" pitchFamily="2" charset="-79"/>
                </a:rPr>
                <a:t>、</a:t>
              </a:r>
              <a:r>
                <a:rPr lang="zh-CN" altLang="en-US" sz="2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为什么使用 </a:t>
              </a:r>
              <a:r>
                <a:rPr lang="en-US" altLang="zh-CN" sz="2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Docker</a:t>
              </a:r>
              <a:r>
                <a:rPr lang="zh-CN" altLang="en-US" sz="2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a:t>
              </a:r>
              <a:endParaRPr lang="en-US" altLang="zh-CN" sz="2000" b="1" dirty="0">
                <a:solidFill>
                  <a:schemeClr val="bg1"/>
                </a:solidFill>
                <a:latin typeface="Aharoni" panose="02010803020104030203" pitchFamily="2" charset="-79"/>
                <a:ea typeface="微软雅黑" panose="020B0503020204020204" pitchFamily="34" charset="-122"/>
                <a:cs typeface="Aharoni" panose="02010803020104030203" pitchFamily="2" charset="-79"/>
              </a:endParaRPr>
            </a:p>
            <a:p>
              <a:endParaRPr lang="zh-CN" altLang="en-US" sz="2000" b="1" dirty="0">
                <a:solidFill>
                  <a:schemeClr val="bg1"/>
                </a:solidFill>
                <a:latin typeface="Aharoni" panose="02010803020104030203" pitchFamily="2" charset="-79"/>
                <a:ea typeface="造字工房毅黑（非商用）常规体" pitchFamily="50" charset="-122"/>
                <a:cs typeface="Aharoni" panose="02010803020104030203" pitchFamily="2" charset="-79"/>
              </a:endParaRPr>
            </a:p>
          </p:txBody>
        </p:sp>
        <p:sp>
          <p:nvSpPr>
            <p:cNvPr id="61" name="TextBox 8">
              <a:extLst>
                <a:ext uri="{FF2B5EF4-FFF2-40B4-BE49-F238E27FC236}">
                  <a16:creationId xmlns:a16="http://schemas.microsoft.com/office/drawing/2014/main" id="{077DF3EA-19D5-4803-AA75-8B2082D660B5}"/>
                </a:ext>
              </a:extLst>
            </p:cNvPr>
            <p:cNvSpPr txBox="1"/>
            <p:nvPr/>
          </p:nvSpPr>
          <p:spPr>
            <a:xfrm>
              <a:off x="3053706" y="3179890"/>
              <a:ext cx="4943025" cy="400110"/>
            </a:xfrm>
            <a:prstGeom prst="rect">
              <a:avLst/>
            </a:prstGeom>
            <a:noFill/>
          </p:spPr>
          <p:txBody>
            <a:bodyPr wrap="square" rtlCol="0">
              <a:spAutoFit/>
            </a:bodyPr>
            <a:lstStyle/>
            <a:p>
              <a:r>
                <a:rPr lang="en-US" altLang="zh-CN" sz="2000" b="1" dirty="0">
                  <a:solidFill>
                    <a:schemeClr val="bg1"/>
                  </a:solidFill>
                  <a:latin typeface="Aharoni" panose="02010803020104030203" pitchFamily="2" charset="-79"/>
                  <a:ea typeface="造字工房毅黑（非商用）常规体" pitchFamily="50" charset="-122"/>
                  <a:cs typeface="Aharoni" panose="02010803020104030203" pitchFamily="2" charset="-79"/>
                </a:rPr>
                <a:t>4</a:t>
              </a:r>
              <a:r>
                <a:rPr lang="zh-CN" altLang="en-US" sz="2000" b="1" dirty="0">
                  <a:solidFill>
                    <a:schemeClr val="bg1"/>
                  </a:solidFill>
                  <a:latin typeface="Aharoni" panose="02010803020104030203" pitchFamily="2" charset="-79"/>
                  <a:ea typeface="造字工房毅黑（非商用）常规体" pitchFamily="50" charset="-122"/>
                  <a:cs typeface="Aharoni" panose="02010803020104030203" pitchFamily="2" charset="-79"/>
                </a:rPr>
                <a:t>、</a:t>
              </a:r>
              <a:r>
                <a:rPr lang="en-US" altLang="zh-CN" sz="2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Docker</a:t>
              </a:r>
              <a:r>
                <a:rPr lang="zh-CN" altLang="en-US" sz="2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的</a:t>
              </a:r>
              <a:r>
                <a:rPr lang="en-US" altLang="zh-CN" sz="2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HelloWorld</a:t>
              </a:r>
              <a:r>
                <a:rPr lang="zh-CN" altLang="en-US" sz="2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a:t>
              </a:r>
              <a:endParaRPr lang="en-US" altLang="zh-CN" sz="2000" b="1" dirty="0">
                <a:solidFill>
                  <a:schemeClr val="bg1"/>
                </a:solidFill>
                <a:latin typeface="Aharoni" panose="02010803020104030203" pitchFamily="2" charset="-79"/>
                <a:ea typeface="微软雅黑" panose="020B0503020204020204" pitchFamily="34" charset="-122"/>
                <a:cs typeface="Aharoni" panose="02010803020104030203" pitchFamily="2" charset="-79"/>
              </a:endParaRPr>
            </a:p>
          </p:txBody>
        </p:sp>
      </p:grpSp>
      <p:pic>
        <p:nvPicPr>
          <p:cNvPr id="60" name="图片 59" descr="手机屏幕的截图&#10;&#10;低可信度描述已自动生成">
            <a:extLst>
              <a:ext uri="{FF2B5EF4-FFF2-40B4-BE49-F238E27FC236}">
                <a16:creationId xmlns:a16="http://schemas.microsoft.com/office/drawing/2014/main" id="{EE99790B-8267-454C-9289-B6A806DE30CB}"/>
              </a:ext>
            </a:extLst>
          </p:cNvPr>
          <p:cNvPicPr>
            <a:picLocks noChangeAspect="1"/>
          </p:cNvPicPr>
          <p:nvPr/>
        </p:nvPicPr>
        <p:blipFill>
          <a:blip r:embed="rId5" cstate="print">
            <a:alphaModFix amt="44000"/>
            <a:extLst>
              <a:ext uri="{28A0092B-C50C-407E-A947-70E740481C1C}">
                <a14:useLocalDpi xmlns:a14="http://schemas.microsoft.com/office/drawing/2010/main" val="0"/>
              </a:ext>
            </a:extLst>
          </a:blip>
          <a:srcRect t="12995" r="5114" b="32512"/>
          <a:stretch>
            <a:fillRect/>
          </a:stretch>
        </p:blipFill>
        <p:spPr>
          <a:xfrm rot="16200000">
            <a:off x="1224277" y="2591801"/>
            <a:ext cx="1877741" cy="326551"/>
          </a:xfrm>
          <a:custGeom>
            <a:avLst/>
            <a:gdLst>
              <a:gd name="connsiteX0" fmla="*/ 0 w 4480216"/>
              <a:gd name="connsiteY0" fmla="*/ 0 h 779138"/>
              <a:gd name="connsiteX1" fmla="*/ 4480216 w 4480216"/>
              <a:gd name="connsiteY1" fmla="*/ 0 h 779138"/>
              <a:gd name="connsiteX2" fmla="*/ 4480216 w 4480216"/>
              <a:gd name="connsiteY2" fmla="*/ 779138 h 779138"/>
              <a:gd name="connsiteX3" fmla="*/ 0 w 4480216"/>
              <a:gd name="connsiteY3" fmla="*/ 779138 h 779138"/>
            </a:gdLst>
            <a:ahLst/>
            <a:cxnLst>
              <a:cxn ang="0">
                <a:pos x="connsiteX0" y="connsiteY0"/>
              </a:cxn>
              <a:cxn ang="0">
                <a:pos x="connsiteX1" y="connsiteY1"/>
              </a:cxn>
              <a:cxn ang="0">
                <a:pos x="connsiteX2" y="connsiteY2"/>
              </a:cxn>
              <a:cxn ang="0">
                <a:pos x="connsiteX3" y="connsiteY3"/>
              </a:cxn>
            </a:cxnLst>
            <a:rect l="l" t="t" r="r" b="b"/>
            <a:pathLst>
              <a:path w="4480216" h="779138">
                <a:moveTo>
                  <a:pt x="0" y="0"/>
                </a:moveTo>
                <a:lnTo>
                  <a:pt x="4480216" y="0"/>
                </a:lnTo>
                <a:lnTo>
                  <a:pt x="4480216" y="779138"/>
                </a:lnTo>
                <a:lnTo>
                  <a:pt x="0" y="779138"/>
                </a:lnTo>
                <a:close/>
              </a:path>
            </a:pathLst>
          </a:cu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2857750"/>
      </p:ext>
    </p:extLst>
  </p:cSld>
  <p:clrMapOvr>
    <a:masterClrMapping/>
  </p:clrMapOvr>
  <p:transition spd="slow" advClick="0">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Monitor.png"/>
          <p:cNvPicPr>
            <a:picLocks noChangeAspect="1"/>
          </p:cNvPicPr>
          <p:nvPr/>
        </p:nvPicPr>
        <p:blipFill>
          <a:blip r:embed="rId3"/>
          <a:stretch>
            <a:fillRect/>
          </a:stretch>
        </p:blipFill>
        <p:spPr>
          <a:xfrm>
            <a:off x="4606826" y="1001077"/>
            <a:ext cx="3948062" cy="3290497"/>
          </a:xfrm>
          <a:prstGeom prst="rect">
            <a:avLst/>
          </a:prstGeom>
        </p:spPr>
      </p:pic>
      <p:sp>
        <p:nvSpPr>
          <p:cNvPr id="15" name="Rectangle 3">
            <a:extLst>
              <a:ext uri="{FF2B5EF4-FFF2-40B4-BE49-F238E27FC236}">
                <a16:creationId xmlns:a16="http://schemas.microsoft.com/office/drawing/2014/main" id="{AE62EC43-A555-400C-B55D-5FD3F9328E8D}"/>
              </a:ext>
            </a:extLst>
          </p:cNvPr>
          <p:cNvSpPr txBox="1">
            <a:spLocks noChangeArrowheads="1"/>
          </p:cNvSpPr>
          <p:nvPr/>
        </p:nvSpPr>
        <p:spPr bwMode="auto">
          <a:xfrm>
            <a:off x="589112" y="685809"/>
            <a:ext cx="4886930" cy="745566"/>
          </a:xfrm>
          <a:prstGeom prst="rect">
            <a:avLst/>
          </a:prstGeom>
          <a:noFill/>
          <a:ln>
            <a:noFill/>
          </a:ln>
          <a:effectLst>
            <a:outerShdw blurRad="50800" dist="38100" dir="2700000" algn="tl" rotWithShape="0">
              <a:prstClr val="black">
                <a:alpha val="86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a:lstStyle>
          <a:p>
            <a:r>
              <a:rPr lang="en-US" altLang="zh-CN" sz="8000" dirty="0">
                <a:blipFill>
                  <a:blip r:embed="rId4"/>
                  <a:stretch>
                    <a:fillRect/>
                  </a:stretch>
                </a:blipFill>
                <a:latin typeface="Impact" panose="020B0806030902050204" pitchFamily="34" charset="0"/>
                <a:ea typeface="微软雅黑" panose="020B0503020204020204" pitchFamily="34" charset="-122"/>
              </a:rPr>
              <a:t>PART 1</a:t>
            </a:r>
            <a:endParaRPr lang="zh-CN" altLang="en-US" sz="8000" dirty="0">
              <a:blipFill>
                <a:blip r:embed="rId4"/>
                <a:stretch>
                  <a:fillRect/>
                </a:stretch>
              </a:blipFill>
              <a:latin typeface="Impact" panose="020B0806030902050204" pitchFamily="34" charset="0"/>
              <a:ea typeface="微软雅黑" panose="020B0503020204020204" pitchFamily="34" charset="-122"/>
            </a:endParaRPr>
          </a:p>
        </p:txBody>
      </p:sp>
      <p:sp>
        <p:nvSpPr>
          <p:cNvPr id="16" name="TextBox 11">
            <a:extLst>
              <a:ext uri="{FF2B5EF4-FFF2-40B4-BE49-F238E27FC236}">
                <a16:creationId xmlns:a16="http://schemas.microsoft.com/office/drawing/2014/main" id="{09373CF6-1888-48E3-A264-E69DA74E4441}"/>
              </a:ext>
            </a:extLst>
          </p:cNvPr>
          <p:cNvSpPr txBox="1"/>
          <p:nvPr/>
        </p:nvSpPr>
        <p:spPr>
          <a:xfrm>
            <a:off x="683568" y="1686062"/>
            <a:ext cx="3384376" cy="1749784"/>
          </a:xfrm>
          <a:prstGeom prst="rect">
            <a:avLst/>
          </a:prstGeom>
        </p:spPr>
        <p:txBody>
          <a:bodyPr wrap="square" lIns="0" tIns="0" rIns="0" bIns="0" anchor="ctr" anchorCtr="0">
            <a:spAutoFit/>
          </a:bodyPr>
          <a:lstStyle>
            <a:defPPr>
              <a:defRPr lang="zh-CN"/>
            </a:defPPr>
            <a:lvl1pPr lvl="0" indent="0">
              <a:spcBef>
                <a:spcPct val="20000"/>
              </a:spcBef>
              <a:buNone/>
              <a:defRPr sz="1000" baseline="0">
                <a:solidFill>
                  <a:schemeClr val="accent1"/>
                </a:solidFill>
                <a:latin typeface="微软雅黑" panose="020B0503020204020204" pitchFamily="34" charset="-122"/>
                <a:ea typeface="微软雅黑" panose="020B0503020204020204" pitchFamily="34" charset="-122"/>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pPr algn="just"/>
            <a:r>
              <a:rPr lang="en-US" altLang="zh-CN" sz="1200" dirty="0">
                <a:solidFill>
                  <a:schemeClr val="bg1"/>
                </a:solidFill>
                <a:latin typeface="Agency FB" panose="020B0503020202020204" pitchFamily="34" charset="0"/>
              </a:rPr>
              <a:t>Docker is a platform that allows you to “build, ship, and run any app, anywhere.” It has come a long way in an incredibly short time and is now considered a standard way of solving one of the costliest aspects of software: deployment.</a:t>
            </a:r>
          </a:p>
          <a:p>
            <a:pPr algn="just"/>
            <a:endParaRPr lang="en-US" altLang="zh-CN" sz="1200" dirty="0">
              <a:solidFill>
                <a:schemeClr val="bg1"/>
              </a:solidFill>
              <a:latin typeface="Agency FB" panose="020B0503020202020204" pitchFamily="34" charset="0"/>
            </a:endParaRPr>
          </a:p>
          <a:p>
            <a:pPr algn="just"/>
            <a:r>
              <a:rPr lang="en-US" altLang="zh-CN" sz="1200" dirty="0">
                <a:solidFill>
                  <a:schemeClr val="bg1"/>
                </a:solidFill>
                <a:latin typeface="Agency FB" panose="020B0503020202020204" pitchFamily="34" charset="0"/>
              </a:rPr>
              <a:t>Docker</a:t>
            </a:r>
            <a:r>
              <a:rPr lang="zh-CN" altLang="en-US" sz="1200" dirty="0">
                <a:solidFill>
                  <a:schemeClr val="bg1"/>
                </a:solidFill>
                <a:latin typeface="Agency FB" panose="020B0503020202020204" pitchFamily="34" charset="0"/>
              </a:rPr>
              <a:t>是一个平台，允许“</a:t>
            </a:r>
            <a:r>
              <a:rPr lang="en-US" altLang="zh-CN" sz="1200" dirty="0">
                <a:solidFill>
                  <a:schemeClr val="bg1"/>
                </a:solidFill>
                <a:latin typeface="Agency FB" panose="020B0503020202020204" pitchFamily="34" charset="0"/>
              </a:rPr>
              <a:t>build, ship, and run any app, anywhere”</a:t>
            </a:r>
            <a:r>
              <a:rPr lang="zh-CN" altLang="en-US" sz="1200" dirty="0">
                <a:solidFill>
                  <a:schemeClr val="bg1"/>
                </a:solidFill>
                <a:latin typeface="Agency FB" panose="020B0503020202020204" pitchFamily="34" charset="0"/>
              </a:rPr>
              <a:t>。它在极短的时间内走了很长一段路，现在被认为是用于解决软件部署问题的标准方法，而部署是软件最昂贵的方面之一。</a:t>
            </a:r>
          </a:p>
        </p:txBody>
      </p:sp>
      <p:pic>
        <p:nvPicPr>
          <p:cNvPr id="6" name="图片 5" descr="色とりどりの建物のファサードの斜めのビュー">
            <a:extLst>
              <a:ext uri="{FF2B5EF4-FFF2-40B4-BE49-F238E27FC236}">
                <a16:creationId xmlns:a16="http://schemas.microsoft.com/office/drawing/2014/main" id="{180BEFCE-E5A4-4558-BA0D-FB01271DBC5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7813" b="7813"/>
          <a:stretch/>
        </p:blipFill>
        <p:spPr>
          <a:xfrm>
            <a:off x="4788023" y="1217888"/>
            <a:ext cx="3564000" cy="1993204"/>
          </a:xfrm>
          <a:prstGeom prst="rect">
            <a:avLst/>
          </a:prstGeom>
        </p:spPr>
      </p:pic>
      <p:sp>
        <p:nvSpPr>
          <p:cNvPr id="21" name="矩形 20">
            <a:extLst>
              <a:ext uri="{FF2B5EF4-FFF2-40B4-BE49-F238E27FC236}">
                <a16:creationId xmlns:a16="http://schemas.microsoft.com/office/drawing/2014/main" id="{B3339F84-DBD8-42D8-8E90-ECA43511F894}"/>
              </a:ext>
            </a:extLst>
          </p:cNvPr>
          <p:cNvSpPr/>
          <p:nvPr/>
        </p:nvSpPr>
        <p:spPr>
          <a:xfrm>
            <a:off x="4788022" y="1217888"/>
            <a:ext cx="3382803" cy="1993204"/>
          </a:xfrm>
          <a:prstGeom prst="rect">
            <a:avLst/>
          </a:prstGeom>
          <a:solidFill>
            <a:schemeClr val="tx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3">
            <a:extLst>
              <a:ext uri="{FF2B5EF4-FFF2-40B4-BE49-F238E27FC236}">
                <a16:creationId xmlns:a16="http://schemas.microsoft.com/office/drawing/2014/main" id="{7A62FDC5-B83A-4823-8E87-481909578E96}"/>
              </a:ext>
            </a:extLst>
          </p:cNvPr>
          <p:cNvSpPr txBox="1">
            <a:spLocks noChangeArrowheads="1"/>
          </p:cNvSpPr>
          <p:nvPr/>
        </p:nvSpPr>
        <p:spPr bwMode="auto">
          <a:xfrm>
            <a:off x="4820394" y="2524160"/>
            <a:ext cx="3640038" cy="6746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fontAlgn="base">
              <a:spcBef>
                <a:spcPct val="0"/>
              </a:spcBef>
              <a:spcAft>
                <a:spcPct val="0"/>
              </a:spcAft>
              <a:defRPr sz="5000" b="1">
                <a:solidFill>
                  <a:schemeClr val="bg2"/>
                </a:solidFill>
                <a:latin typeface="微软雅黑" panose="020B0503020204020204" pitchFamily="34" charset="-122"/>
                <a:ea typeface="微软雅黑" panose="020B0503020204020204" pitchFamily="34" charset="-122"/>
                <a:cs typeface="+mj-cs"/>
              </a:defRPr>
            </a:lvl1pPr>
            <a:lvl2pPr fontAlgn="base">
              <a:spcBef>
                <a:spcPct val="0"/>
              </a:spcBef>
              <a:spcAft>
                <a:spcPct val="0"/>
              </a:spcAft>
              <a:defRPr sz="2400">
                <a:solidFill>
                  <a:schemeClr val="tx2"/>
                </a:solidFill>
                <a:latin typeface="Arial" pitchFamily="34" charset="0"/>
                <a:ea typeface="微软雅黑" pitchFamily="34" charset="-122"/>
              </a:defRPr>
            </a:lvl2pPr>
            <a:lvl3pPr fontAlgn="base">
              <a:spcBef>
                <a:spcPct val="0"/>
              </a:spcBef>
              <a:spcAft>
                <a:spcPct val="0"/>
              </a:spcAft>
              <a:defRPr sz="2400">
                <a:solidFill>
                  <a:schemeClr val="tx2"/>
                </a:solidFill>
                <a:latin typeface="Arial" pitchFamily="34" charset="0"/>
                <a:ea typeface="微软雅黑" pitchFamily="34" charset="-122"/>
              </a:defRPr>
            </a:lvl3pPr>
            <a:lvl4pPr fontAlgn="base">
              <a:spcBef>
                <a:spcPct val="0"/>
              </a:spcBef>
              <a:spcAft>
                <a:spcPct val="0"/>
              </a:spcAft>
              <a:defRPr sz="2400">
                <a:solidFill>
                  <a:schemeClr val="tx2"/>
                </a:solidFill>
                <a:latin typeface="Arial" pitchFamily="34" charset="0"/>
                <a:ea typeface="微软雅黑" pitchFamily="34" charset="-122"/>
              </a:defRPr>
            </a:lvl4pPr>
            <a:lvl5pPr fontAlgn="base">
              <a:spcBef>
                <a:spcPct val="0"/>
              </a:spcBef>
              <a:spcAft>
                <a:spcPct val="0"/>
              </a:spcAft>
              <a:defRPr sz="2400">
                <a:solidFill>
                  <a:schemeClr val="tx2"/>
                </a:solidFill>
                <a:latin typeface="Arial" pitchFamily="34" charset="0"/>
                <a:ea typeface="微软雅黑" pitchFamily="34" charset="-122"/>
              </a:defRPr>
            </a:lvl5pPr>
            <a:lvl6pPr marL="457200" fontAlgn="base">
              <a:spcBef>
                <a:spcPct val="0"/>
              </a:spcBef>
              <a:spcAft>
                <a:spcPct val="0"/>
              </a:spcAft>
              <a:defRPr sz="2400">
                <a:solidFill>
                  <a:schemeClr val="tx2"/>
                </a:solidFill>
                <a:latin typeface="Arial" pitchFamily="34" charset="0"/>
                <a:ea typeface="微软雅黑" pitchFamily="34" charset="-122"/>
              </a:defRPr>
            </a:lvl6pPr>
            <a:lvl7pPr marL="914400" fontAlgn="base">
              <a:spcBef>
                <a:spcPct val="0"/>
              </a:spcBef>
              <a:spcAft>
                <a:spcPct val="0"/>
              </a:spcAft>
              <a:defRPr sz="2400">
                <a:solidFill>
                  <a:schemeClr val="tx2"/>
                </a:solidFill>
                <a:latin typeface="Arial" pitchFamily="34" charset="0"/>
                <a:ea typeface="微软雅黑" pitchFamily="34" charset="-122"/>
              </a:defRPr>
            </a:lvl7pPr>
            <a:lvl8pPr marL="1371600" fontAlgn="base">
              <a:spcBef>
                <a:spcPct val="0"/>
              </a:spcBef>
              <a:spcAft>
                <a:spcPct val="0"/>
              </a:spcAft>
              <a:defRPr sz="2400">
                <a:solidFill>
                  <a:schemeClr val="tx2"/>
                </a:solidFill>
                <a:latin typeface="Arial" pitchFamily="34" charset="0"/>
                <a:ea typeface="微软雅黑" pitchFamily="34" charset="-122"/>
              </a:defRPr>
            </a:lvl8pPr>
            <a:lvl9pPr marL="1828800" fontAlgn="base">
              <a:spcBef>
                <a:spcPct val="0"/>
              </a:spcBef>
              <a:spcAft>
                <a:spcPct val="0"/>
              </a:spcAft>
              <a:defRPr sz="2400">
                <a:solidFill>
                  <a:schemeClr val="tx2"/>
                </a:solidFill>
                <a:latin typeface="Arial" pitchFamily="34" charset="0"/>
                <a:ea typeface="微软雅黑" pitchFamily="34" charset="-122"/>
              </a:defRPr>
            </a:lvl9pPr>
          </a:lstStyle>
          <a:p>
            <a:r>
              <a:rPr lang="en-US" altLang="zh-CN" sz="4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Docker</a:t>
            </a:r>
            <a:r>
              <a:rPr lang="zh-CN" altLang="en-US" sz="4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是什么？</a:t>
            </a:r>
            <a:endParaRPr lang="en-US" altLang="zh-CN" sz="4000" b="1" dirty="0">
              <a:solidFill>
                <a:schemeClr val="bg1"/>
              </a:solidFill>
              <a:latin typeface="Aharoni" panose="02010803020104030203" pitchFamily="2" charset="-79"/>
              <a:ea typeface="微软雅黑" panose="020B0503020204020204" pitchFamily="34" charset="-122"/>
              <a:cs typeface="Aharoni" panose="02010803020104030203" pitchFamily="2" charset="-79"/>
            </a:endParaRPr>
          </a:p>
        </p:txBody>
      </p:sp>
    </p:spTree>
    <p:extLst>
      <p:ext uri="{BB962C8B-B14F-4D97-AF65-F5344CB8AC3E}">
        <p14:creationId xmlns:p14="http://schemas.microsoft.com/office/powerpoint/2010/main" val="1702472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267744" y="411510"/>
            <a:ext cx="4714496" cy="863492"/>
            <a:chOff x="2317216" y="783133"/>
            <a:chExt cx="4714496" cy="863492"/>
          </a:xfrm>
        </p:grpSpPr>
        <p:sp>
          <p:nvSpPr>
            <p:cNvPr id="33" name="Text Placeholder 3"/>
            <p:cNvSpPr txBox="1">
              <a:spLocks/>
            </p:cNvSpPr>
            <p:nvPr/>
          </p:nvSpPr>
          <p:spPr>
            <a:xfrm>
              <a:off x="3231241" y="783133"/>
              <a:ext cx="2462213" cy="49244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此处打个比方</a:t>
              </a:r>
              <a:endParaRPr kumimoji="0" lang="en-US" altLang="zh-CN"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35" name="Text Placeholder 3"/>
            <p:cNvSpPr txBox="1">
              <a:spLocks/>
            </p:cNvSpPr>
            <p:nvPr/>
          </p:nvSpPr>
          <p:spPr>
            <a:xfrm>
              <a:off x="2317216" y="1461959"/>
              <a:ext cx="4714496" cy="18466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lang="zh-CN" altLang="en-US" sz="1200" dirty="0">
                  <a:solidFill>
                    <a:schemeClr val="bg1"/>
                  </a:solidFill>
                  <a:latin typeface="微软雅黑" panose="020B0503020204020204" pitchFamily="34" charset="-122"/>
                  <a:ea typeface="微软雅黑" panose="020B0503020204020204" pitchFamily="34" charset="-122"/>
                </a:rPr>
                <a:t>来自书籍 </a:t>
              </a:r>
              <a:r>
                <a:rPr lang="en-US" altLang="zh-CN" sz="1200" dirty="0">
                  <a:solidFill>
                    <a:schemeClr val="bg1"/>
                  </a:solidFill>
                  <a:latin typeface="微软雅黑" panose="020B0503020204020204" pitchFamily="34" charset="-122"/>
                  <a:ea typeface="微软雅黑" panose="020B0503020204020204" pitchFamily="34" charset="-122"/>
                </a:rPr>
                <a:t>《Docker In Practice” chapter 1.1.1 What is Docker? 》</a:t>
              </a:r>
              <a:endParaRPr kumimoji="0" lang="en-US" sz="120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pic>
        <p:nvPicPr>
          <p:cNvPr id="1026" name="Picture 2">
            <a:extLst>
              <a:ext uri="{FF2B5EF4-FFF2-40B4-BE49-F238E27FC236}">
                <a16:creationId xmlns:a16="http://schemas.microsoft.com/office/drawing/2014/main" id="{FA77A818-3B77-4799-A285-23330C59CC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2025873"/>
            <a:ext cx="5345728" cy="2942006"/>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11">
            <a:extLst>
              <a:ext uri="{FF2B5EF4-FFF2-40B4-BE49-F238E27FC236}">
                <a16:creationId xmlns:a16="http://schemas.microsoft.com/office/drawing/2014/main" id="{36EE35DD-A341-4B6A-B6C7-3CEFB2DE0CFC}"/>
              </a:ext>
            </a:extLst>
          </p:cNvPr>
          <p:cNvSpPr txBox="1"/>
          <p:nvPr/>
        </p:nvSpPr>
        <p:spPr>
          <a:xfrm>
            <a:off x="324613" y="2025873"/>
            <a:ext cx="2906628" cy="812530"/>
          </a:xfrm>
          <a:prstGeom prst="rect">
            <a:avLst/>
          </a:prstGeom>
        </p:spPr>
        <p:txBody>
          <a:bodyPr wrap="square" lIns="0" tIns="0" rIns="0" bIns="0" anchor="ctr" anchorCtr="0">
            <a:spAutoFit/>
          </a:bodyPr>
          <a:lstStyle>
            <a:defPPr>
              <a:defRPr lang="zh-CN"/>
            </a:defPPr>
            <a:lvl1pPr lvl="0" indent="0">
              <a:spcBef>
                <a:spcPct val="20000"/>
              </a:spcBef>
              <a:buNone/>
              <a:defRPr sz="1000" baseline="0">
                <a:solidFill>
                  <a:schemeClr val="accent1"/>
                </a:solidFill>
                <a:latin typeface="微软雅黑" panose="020B0503020204020204" pitchFamily="34" charset="-122"/>
                <a:ea typeface="微软雅黑" panose="020B0503020204020204" pitchFamily="34" charset="-122"/>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pPr algn="just"/>
            <a:r>
              <a:rPr lang="zh-CN" altLang="en-US" sz="1200" dirty="0">
                <a:solidFill>
                  <a:schemeClr val="bg1"/>
                </a:solidFill>
                <a:latin typeface="Agency FB" panose="020B0503020202020204" pitchFamily="34" charset="0"/>
              </a:rPr>
              <a:t>在有</a:t>
            </a:r>
            <a:r>
              <a:rPr lang="en-US" altLang="zh-CN" sz="1200" dirty="0">
                <a:solidFill>
                  <a:schemeClr val="bg1"/>
                </a:solidFill>
                <a:latin typeface="Agency FB" panose="020B0503020202020204" pitchFamily="34" charset="0"/>
              </a:rPr>
              <a:t>Docker</a:t>
            </a:r>
            <a:r>
              <a:rPr lang="zh-CN" altLang="en-US" sz="1200" dirty="0">
                <a:solidFill>
                  <a:schemeClr val="bg1"/>
                </a:solidFill>
                <a:latin typeface="Agency FB" panose="020B0503020202020204" pitchFamily="34" charset="0"/>
              </a:rPr>
              <a:t>之前：</a:t>
            </a:r>
            <a:endParaRPr lang="en-US" altLang="zh-CN" sz="1200" dirty="0">
              <a:solidFill>
                <a:schemeClr val="bg1"/>
              </a:solidFill>
              <a:latin typeface="Agency FB" panose="020B0503020202020204" pitchFamily="34" charset="0"/>
            </a:endParaRPr>
          </a:p>
          <a:p>
            <a:pPr algn="just"/>
            <a:endParaRPr lang="en-US" altLang="zh-CN" sz="1200" dirty="0">
              <a:solidFill>
                <a:schemeClr val="bg1"/>
              </a:solidFill>
              <a:latin typeface="Agency FB" panose="020B0503020202020204" pitchFamily="34" charset="0"/>
            </a:endParaRPr>
          </a:p>
          <a:p>
            <a:pPr algn="just"/>
            <a:r>
              <a:rPr lang="zh-CN" altLang="en-US" sz="1200" dirty="0">
                <a:solidFill>
                  <a:schemeClr val="bg1"/>
                </a:solidFill>
                <a:latin typeface="Agency FB" panose="020B0503020202020204" pitchFamily="34" charset="0"/>
              </a:rPr>
              <a:t>不同团队的码头工人被要求装载不同形状的物体到船上去。</a:t>
            </a:r>
          </a:p>
        </p:txBody>
      </p:sp>
    </p:spTree>
    <p:extLst>
      <p:ext uri="{BB962C8B-B14F-4D97-AF65-F5344CB8AC3E}">
        <p14:creationId xmlns:p14="http://schemas.microsoft.com/office/powerpoint/2010/main" val="1413564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267744" y="411510"/>
            <a:ext cx="4714496" cy="863492"/>
            <a:chOff x="2317216" y="783133"/>
            <a:chExt cx="4714496" cy="863492"/>
          </a:xfrm>
        </p:grpSpPr>
        <p:sp>
          <p:nvSpPr>
            <p:cNvPr id="33" name="Text Placeholder 3"/>
            <p:cNvSpPr txBox="1">
              <a:spLocks/>
            </p:cNvSpPr>
            <p:nvPr/>
          </p:nvSpPr>
          <p:spPr>
            <a:xfrm>
              <a:off x="3231241" y="783133"/>
              <a:ext cx="2462213" cy="49244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此处打个比方</a:t>
              </a:r>
              <a:endParaRPr kumimoji="0" lang="en-US" altLang="zh-CN"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35" name="Text Placeholder 3"/>
            <p:cNvSpPr txBox="1">
              <a:spLocks/>
            </p:cNvSpPr>
            <p:nvPr/>
          </p:nvSpPr>
          <p:spPr>
            <a:xfrm>
              <a:off x="2317216" y="1461959"/>
              <a:ext cx="4714496" cy="18466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lang="zh-CN" altLang="en-US" sz="1200" dirty="0">
                  <a:solidFill>
                    <a:schemeClr val="bg1"/>
                  </a:solidFill>
                  <a:latin typeface="微软雅黑" panose="020B0503020204020204" pitchFamily="34" charset="-122"/>
                  <a:ea typeface="微软雅黑" panose="020B0503020204020204" pitchFamily="34" charset="-122"/>
                </a:rPr>
                <a:t>来自书籍 </a:t>
              </a:r>
              <a:r>
                <a:rPr lang="en-US" altLang="zh-CN" sz="1200" dirty="0">
                  <a:solidFill>
                    <a:schemeClr val="bg1"/>
                  </a:solidFill>
                  <a:latin typeface="微软雅黑" panose="020B0503020204020204" pitchFamily="34" charset="-122"/>
                  <a:ea typeface="微软雅黑" panose="020B0503020204020204" pitchFamily="34" charset="-122"/>
                </a:rPr>
                <a:t>《Docker In Practice” chapter 1.1.1 What is Docker? 》</a:t>
              </a:r>
              <a:endParaRPr kumimoji="0" lang="en-US" sz="120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sp>
        <p:nvSpPr>
          <p:cNvPr id="21" name="TextBox 11">
            <a:extLst>
              <a:ext uri="{FF2B5EF4-FFF2-40B4-BE49-F238E27FC236}">
                <a16:creationId xmlns:a16="http://schemas.microsoft.com/office/drawing/2014/main" id="{36EE35DD-A341-4B6A-B6C7-3CEFB2DE0CFC}"/>
              </a:ext>
            </a:extLst>
          </p:cNvPr>
          <p:cNvSpPr txBox="1"/>
          <p:nvPr/>
        </p:nvSpPr>
        <p:spPr>
          <a:xfrm>
            <a:off x="251520" y="2228756"/>
            <a:ext cx="3672408" cy="1735860"/>
          </a:xfrm>
          <a:prstGeom prst="rect">
            <a:avLst/>
          </a:prstGeom>
        </p:spPr>
        <p:txBody>
          <a:bodyPr wrap="square" lIns="0" tIns="0" rIns="0" bIns="0" anchor="ctr" anchorCtr="0">
            <a:spAutoFit/>
          </a:bodyPr>
          <a:lstStyle>
            <a:defPPr>
              <a:defRPr lang="zh-CN"/>
            </a:defPPr>
            <a:lvl1pPr lvl="0" indent="0">
              <a:spcBef>
                <a:spcPct val="20000"/>
              </a:spcBef>
              <a:buNone/>
              <a:defRPr sz="1000" baseline="0">
                <a:solidFill>
                  <a:schemeClr val="accent1"/>
                </a:solidFill>
                <a:latin typeface="微软雅黑" panose="020B0503020204020204" pitchFamily="34" charset="-122"/>
                <a:ea typeface="微软雅黑" panose="020B0503020204020204" pitchFamily="34" charset="-122"/>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pPr algn="just"/>
            <a:r>
              <a:rPr lang="zh-CN" altLang="en-US" sz="1200" dirty="0">
                <a:solidFill>
                  <a:schemeClr val="bg1"/>
                </a:solidFill>
                <a:latin typeface="Agency FB" panose="020B0503020202020204" pitchFamily="34" charset="0"/>
              </a:rPr>
              <a:t>在有</a:t>
            </a:r>
            <a:r>
              <a:rPr lang="en-US" altLang="zh-CN" sz="1200" dirty="0">
                <a:solidFill>
                  <a:schemeClr val="bg1"/>
                </a:solidFill>
                <a:latin typeface="Agency FB" panose="020B0503020202020204" pitchFamily="34" charset="0"/>
              </a:rPr>
              <a:t>Docker</a:t>
            </a:r>
            <a:r>
              <a:rPr lang="zh-CN" altLang="en-US" sz="1200" dirty="0">
                <a:solidFill>
                  <a:schemeClr val="bg1"/>
                </a:solidFill>
                <a:latin typeface="Agency FB" panose="020B0503020202020204" pitchFamily="34" charset="0"/>
              </a:rPr>
              <a:t>之后：</a:t>
            </a:r>
            <a:endParaRPr lang="en-US" altLang="zh-CN" sz="1200" dirty="0">
              <a:solidFill>
                <a:schemeClr val="bg1"/>
              </a:solidFill>
              <a:latin typeface="Agency FB" panose="020B0503020202020204" pitchFamily="34" charset="0"/>
            </a:endParaRPr>
          </a:p>
          <a:p>
            <a:pPr algn="just"/>
            <a:endParaRPr lang="en-US" altLang="zh-CN" sz="1200" dirty="0">
              <a:solidFill>
                <a:schemeClr val="bg1"/>
              </a:solidFill>
              <a:latin typeface="Agency FB" panose="020B0503020202020204" pitchFamily="34" charset="0"/>
            </a:endParaRPr>
          </a:p>
          <a:p>
            <a:pPr marL="171450" indent="-171450" algn="just">
              <a:buFont typeface="Arial" panose="020B0604020202020204" pitchFamily="34" charset="0"/>
              <a:buChar char="•"/>
            </a:pPr>
            <a:r>
              <a:rPr lang="zh-CN" altLang="en-US" sz="1200" dirty="0">
                <a:solidFill>
                  <a:schemeClr val="bg1"/>
                </a:solidFill>
                <a:latin typeface="Agency FB" panose="020B0503020202020204" pitchFamily="34" charset="0"/>
              </a:rPr>
              <a:t>船被设计为更有效的装载和卸载预设形状的物品</a:t>
            </a:r>
          </a:p>
          <a:p>
            <a:pPr marL="171450" indent="-171450" algn="just">
              <a:buFont typeface="Arial" panose="020B0604020202020204" pitchFamily="34" charset="0"/>
              <a:buChar char="•"/>
            </a:pPr>
            <a:r>
              <a:rPr lang="zh-CN" altLang="en-US" sz="1200" dirty="0">
                <a:solidFill>
                  <a:schemeClr val="bg1"/>
                </a:solidFill>
                <a:latin typeface="Agency FB" panose="020B0503020202020204" pitchFamily="34" charset="0"/>
              </a:rPr>
              <a:t>物品放在相同的容器中且不关心容器里面是什么</a:t>
            </a:r>
          </a:p>
          <a:p>
            <a:pPr marL="171450" indent="-171450" algn="just">
              <a:buFont typeface="Arial" panose="020B0604020202020204" pitchFamily="34" charset="0"/>
              <a:buChar char="•"/>
            </a:pPr>
            <a:r>
              <a:rPr lang="zh-CN" altLang="en-US" sz="1200" dirty="0">
                <a:solidFill>
                  <a:schemeClr val="bg1"/>
                </a:solidFill>
                <a:latin typeface="Agency FB" panose="020B0503020202020204" pitchFamily="34" charset="0"/>
              </a:rPr>
              <a:t>载体可以装载到其他地方，减少了港口装载的瓶颈</a:t>
            </a:r>
          </a:p>
          <a:p>
            <a:pPr marL="171450" indent="-171450" algn="just">
              <a:buFont typeface="Arial" panose="020B0604020202020204" pitchFamily="34" charset="0"/>
              <a:buChar char="•"/>
            </a:pPr>
            <a:r>
              <a:rPr lang="zh-CN" altLang="en-US" sz="1200" dirty="0">
                <a:solidFill>
                  <a:schemeClr val="bg1"/>
                </a:solidFill>
                <a:latin typeface="Agency FB" panose="020B0503020202020204" pitchFamily="34" charset="0"/>
              </a:rPr>
              <a:t>仅需一个码头工人来操作设计用来移动容器的机器</a:t>
            </a:r>
            <a:endParaRPr lang="en-US" altLang="zh-CN" sz="1200" dirty="0">
              <a:solidFill>
                <a:schemeClr val="bg1"/>
              </a:solidFill>
              <a:latin typeface="Agency FB" panose="020B0503020202020204" pitchFamily="34" charset="0"/>
            </a:endParaRPr>
          </a:p>
          <a:p>
            <a:pPr algn="just"/>
            <a:endParaRPr lang="en-US" altLang="zh-CN" sz="1200" dirty="0">
              <a:solidFill>
                <a:schemeClr val="bg1"/>
              </a:solidFill>
              <a:latin typeface="Agency FB" panose="020B0503020202020204" pitchFamily="34" charset="0"/>
            </a:endParaRPr>
          </a:p>
          <a:p>
            <a:pPr algn="just"/>
            <a:endParaRPr lang="en-US" altLang="zh-CN" sz="1200" dirty="0">
              <a:solidFill>
                <a:schemeClr val="bg1"/>
              </a:solidFill>
              <a:latin typeface="Agency FB" panose="020B0503020202020204" pitchFamily="34" charset="0"/>
            </a:endParaRPr>
          </a:p>
        </p:txBody>
      </p:sp>
      <p:pic>
        <p:nvPicPr>
          <p:cNvPr id="2050" name="Picture 2">
            <a:extLst>
              <a:ext uri="{FF2B5EF4-FFF2-40B4-BE49-F238E27FC236}">
                <a16:creationId xmlns:a16="http://schemas.microsoft.com/office/drawing/2014/main" id="{507A544F-B230-475D-A597-1EC438F650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5936" y="1833008"/>
            <a:ext cx="4575721" cy="3218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43245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Placeholder 3"/>
          <p:cNvSpPr txBox="1">
            <a:spLocks/>
          </p:cNvSpPr>
          <p:nvPr/>
        </p:nvSpPr>
        <p:spPr>
          <a:xfrm>
            <a:off x="2339752" y="411510"/>
            <a:ext cx="3920945" cy="49244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开始使用</a:t>
            </a:r>
            <a:r>
              <a:rPr kumimoji="0" lang="en-US" altLang="zh-CN"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Docker</a:t>
            </a: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之前</a:t>
            </a:r>
            <a:endParaRPr kumimoji="0" lang="en-US" altLang="zh-CN"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pic>
        <p:nvPicPr>
          <p:cNvPr id="3074" name="Picture 2">
            <a:extLst>
              <a:ext uri="{FF2B5EF4-FFF2-40B4-BE49-F238E27FC236}">
                <a16:creationId xmlns:a16="http://schemas.microsoft.com/office/drawing/2014/main" id="{10B63D09-6ECC-417F-A72D-18648F9FDC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524" y="1707654"/>
            <a:ext cx="8568952" cy="2542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5714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Placeholder 3"/>
          <p:cNvSpPr txBox="1">
            <a:spLocks/>
          </p:cNvSpPr>
          <p:nvPr/>
        </p:nvSpPr>
        <p:spPr>
          <a:xfrm>
            <a:off x="2339752" y="411510"/>
            <a:ext cx="3920945" cy="49244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开始使用</a:t>
            </a:r>
            <a:r>
              <a:rPr kumimoji="0" lang="en-US" altLang="zh-CN"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Docker</a:t>
            </a: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之后</a:t>
            </a:r>
            <a:endParaRPr kumimoji="0" lang="en-US" altLang="zh-CN"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pic>
        <p:nvPicPr>
          <p:cNvPr id="4100" name="Picture 4">
            <a:extLst>
              <a:ext uri="{FF2B5EF4-FFF2-40B4-BE49-F238E27FC236}">
                <a16:creationId xmlns:a16="http://schemas.microsoft.com/office/drawing/2014/main" id="{81490BC6-D782-4DEB-AB89-82712C9894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347614"/>
            <a:ext cx="7938628" cy="3168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0320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Placeholder 3"/>
          <p:cNvSpPr txBox="1">
            <a:spLocks/>
          </p:cNvSpPr>
          <p:nvPr/>
        </p:nvSpPr>
        <p:spPr>
          <a:xfrm>
            <a:off x="2567377" y="411510"/>
            <a:ext cx="3693320" cy="49244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不同于传统的虚拟化</a:t>
            </a:r>
            <a:endParaRPr kumimoji="0" lang="en-US" altLang="zh-CN"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pic>
        <p:nvPicPr>
          <p:cNvPr id="5122" name="Picture 2">
            <a:extLst>
              <a:ext uri="{FF2B5EF4-FFF2-40B4-BE49-F238E27FC236}">
                <a16:creationId xmlns:a16="http://schemas.microsoft.com/office/drawing/2014/main" id="{BDEB8645-2C25-4A3B-B1EF-52473E39B3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3521" b="-1092"/>
          <a:stretch/>
        </p:blipFill>
        <p:spPr bwMode="auto">
          <a:xfrm>
            <a:off x="2411760" y="1059582"/>
            <a:ext cx="2376264" cy="19493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07FF3C8F-407A-4605-89CF-679E82D909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3521"/>
          <a:stretch/>
        </p:blipFill>
        <p:spPr bwMode="auto">
          <a:xfrm>
            <a:off x="2411760" y="3142063"/>
            <a:ext cx="2376264" cy="17230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11">
            <a:extLst>
              <a:ext uri="{FF2B5EF4-FFF2-40B4-BE49-F238E27FC236}">
                <a16:creationId xmlns:a16="http://schemas.microsoft.com/office/drawing/2014/main" id="{A462FBAA-53E8-4077-B078-EBE11C22B109}"/>
              </a:ext>
            </a:extLst>
          </p:cNvPr>
          <p:cNvSpPr txBox="1"/>
          <p:nvPr/>
        </p:nvSpPr>
        <p:spPr>
          <a:xfrm>
            <a:off x="5011148" y="1595498"/>
            <a:ext cx="3397528" cy="849463"/>
          </a:xfrm>
          <a:prstGeom prst="rect">
            <a:avLst/>
          </a:prstGeom>
        </p:spPr>
        <p:txBody>
          <a:bodyPr wrap="square" lIns="0" tIns="0" rIns="0" bIns="0" anchor="ctr" anchorCtr="0">
            <a:spAutoFit/>
          </a:bodyPr>
          <a:lstStyle>
            <a:defPPr>
              <a:defRPr lang="zh-CN"/>
            </a:defPPr>
            <a:lvl1pPr lvl="0" indent="0">
              <a:spcBef>
                <a:spcPct val="20000"/>
              </a:spcBef>
              <a:buNone/>
              <a:defRPr sz="1000" baseline="0">
                <a:solidFill>
                  <a:schemeClr val="accent1"/>
                </a:solidFill>
                <a:latin typeface="微软雅黑" panose="020B0503020204020204" pitchFamily="34" charset="-122"/>
                <a:ea typeface="微软雅黑" panose="020B0503020204020204" pitchFamily="34" charset="-122"/>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pPr algn="just"/>
            <a:r>
              <a:rPr lang="en-US" altLang="zh-CN" sz="1200" dirty="0">
                <a:solidFill>
                  <a:schemeClr val="bg1"/>
                </a:solidFill>
                <a:latin typeface="Agency FB" panose="020B0503020202020204" pitchFamily="34" charset="0"/>
              </a:rPr>
              <a:t> </a:t>
            </a:r>
            <a:r>
              <a:rPr lang="zh-CN" altLang="en-US" sz="1200" dirty="0">
                <a:solidFill>
                  <a:schemeClr val="bg1"/>
                </a:solidFill>
                <a:latin typeface="Agency FB" panose="020B0503020202020204" pitchFamily="34" charset="0"/>
              </a:rPr>
              <a:t>传统虚拟化</a:t>
            </a:r>
            <a:endParaRPr lang="en-US" altLang="zh-CN" sz="1200" dirty="0">
              <a:solidFill>
                <a:schemeClr val="bg1"/>
              </a:solidFill>
              <a:latin typeface="Agency FB" panose="020B0503020202020204" pitchFamily="34" charset="0"/>
            </a:endParaRPr>
          </a:p>
          <a:p>
            <a:pPr algn="just"/>
            <a:endParaRPr lang="en-US" altLang="zh-CN" sz="1200" dirty="0">
              <a:solidFill>
                <a:schemeClr val="bg1"/>
              </a:solidFill>
              <a:latin typeface="Agency FB" panose="020B0503020202020204" pitchFamily="34" charset="0"/>
            </a:endParaRPr>
          </a:p>
          <a:p>
            <a:pPr marL="171450" indent="-171450" algn="just">
              <a:buFont typeface="Arial" panose="020B0604020202020204" pitchFamily="34" charset="0"/>
              <a:buChar char="•"/>
            </a:pPr>
            <a:r>
              <a:rPr lang="zh-CN" altLang="en-US" sz="1200" dirty="0">
                <a:solidFill>
                  <a:schemeClr val="bg1"/>
                </a:solidFill>
                <a:latin typeface="Agency FB" panose="020B0503020202020204" pitchFamily="34" charset="0"/>
              </a:rPr>
              <a:t>体积臃肿庞大，包含程序、库与操作系统</a:t>
            </a:r>
            <a:endParaRPr lang="en-US" altLang="zh-CN" sz="1200" dirty="0">
              <a:solidFill>
                <a:schemeClr val="bg1"/>
              </a:solidFill>
              <a:latin typeface="Agency FB" panose="020B0503020202020204" pitchFamily="34" charset="0"/>
            </a:endParaRPr>
          </a:p>
          <a:p>
            <a:pPr marL="171450" indent="-171450" algn="just">
              <a:buFont typeface="Arial" panose="020B0604020202020204" pitchFamily="34" charset="0"/>
              <a:buChar char="•"/>
            </a:pPr>
            <a:r>
              <a:rPr lang="zh-CN" altLang="en-US" sz="1200" dirty="0">
                <a:solidFill>
                  <a:schemeClr val="bg1"/>
                </a:solidFill>
                <a:latin typeface="Agency FB" panose="020B0503020202020204" pitchFamily="34" charset="0"/>
              </a:rPr>
              <a:t>虚拟出一套硬件并在其上运行操作系统</a:t>
            </a:r>
          </a:p>
        </p:txBody>
      </p:sp>
      <p:sp>
        <p:nvSpPr>
          <p:cNvPr id="7" name="TextBox 11">
            <a:extLst>
              <a:ext uri="{FF2B5EF4-FFF2-40B4-BE49-F238E27FC236}">
                <a16:creationId xmlns:a16="http://schemas.microsoft.com/office/drawing/2014/main" id="{9EE83ED1-601A-4CDA-B275-83BB88AFB602}"/>
              </a:ext>
            </a:extLst>
          </p:cNvPr>
          <p:cNvSpPr txBox="1"/>
          <p:nvPr/>
        </p:nvSpPr>
        <p:spPr>
          <a:xfrm>
            <a:off x="5011148" y="3435846"/>
            <a:ext cx="2906628" cy="849463"/>
          </a:xfrm>
          <a:prstGeom prst="rect">
            <a:avLst/>
          </a:prstGeom>
        </p:spPr>
        <p:txBody>
          <a:bodyPr wrap="square" lIns="0" tIns="0" rIns="0" bIns="0" anchor="ctr" anchorCtr="0">
            <a:spAutoFit/>
          </a:bodyPr>
          <a:lstStyle>
            <a:defPPr>
              <a:defRPr lang="zh-CN"/>
            </a:defPPr>
            <a:lvl1pPr lvl="0" indent="0">
              <a:spcBef>
                <a:spcPct val="20000"/>
              </a:spcBef>
              <a:buNone/>
              <a:defRPr sz="1000" baseline="0">
                <a:solidFill>
                  <a:schemeClr val="accent1"/>
                </a:solidFill>
                <a:latin typeface="微软雅黑" panose="020B0503020204020204" pitchFamily="34" charset="-122"/>
                <a:ea typeface="微软雅黑" panose="020B0503020204020204" pitchFamily="34" charset="-122"/>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pPr algn="just"/>
            <a:r>
              <a:rPr lang="en-US" altLang="zh-CN" sz="1200" dirty="0">
                <a:solidFill>
                  <a:schemeClr val="bg1"/>
                </a:solidFill>
                <a:latin typeface="Agency FB" panose="020B0503020202020204" pitchFamily="34" charset="0"/>
              </a:rPr>
              <a:t>Docker</a:t>
            </a:r>
          </a:p>
          <a:p>
            <a:pPr algn="just"/>
            <a:endParaRPr lang="en-US" altLang="zh-CN" sz="1200" dirty="0">
              <a:solidFill>
                <a:schemeClr val="bg1"/>
              </a:solidFill>
              <a:latin typeface="Agency FB" panose="020B0503020202020204" pitchFamily="34" charset="0"/>
            </a:endParaRPr>
          </a:p>
          <a:p>
            <a:pPr marL="171450" indent="-171450" algn="just">
              <a:buFont typeface="Arial" panose="020B0604020202020204" pitchFamily="34" charset="0"/>
              <a:buChar char="•"/>
            </a:pPr>
            <a:r>
              <a:rPr lang="zh-CN" altLang="en-US" sz="1200" dirty="0">
                <a:solidFill>
                  <a:schemeClr val="bg1"/>
                </a:solidFill>
                <a:latin typeface="Agency FB" panose="020B0503020202020204" pitchFamily="34" charset="0"/>
              </a:rPr>
              <a:t>只包含程序与库</a:t>
            </a:r>
            <a:endParaRPr lang="en-US" altLang="zh-CN" sz="1200" dirty="0">
              <a:solidFill>
                <a:schemeClr val="bg1"/>
              </a:solidFill>
              <a:latin typeface="Agency FB" panose="020B0503020202020204" pitchFamily="34" charset="0"/>
            </a:endParaRPr>
          </a:p>
          <a:p>
            <a:pPr marL="171450" indent="-171450" algn="just">
              <a:buFont typeface="Arial" panose="020B0604020202020204" pitchFamily="34" charset="0"/>
              <a:buChar char="•"/>
            </a:pPr>
            <a:r>
              <a:rPr lang="zh-CN" altLang="en-US" sz="1200" dirty="0">
                <a:solidFill>
                  <a:schemeClr val="bg1"/>
                </a:solidFill>
                <a:latin typeface="Agency FB" panose="020B0503020202020204" pitchFamily="34" charset="0"/>
              </a:rPr>
              <a:t>直接运行与宿主内核</a:t>
            </a:r>
          </a:p>
        </p:txBody>
      </p:sp>
    </p:spTree>
    <p:extLst>
      <p:ext uri="{BB962C8B-B14F-4D97-AF65-F5344CB8AC3E}">
        <p14:creationId xmlns:p14="http://schemas.microsoft.com/office/powerpoint/2010/main" val="1878830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3"/>
          <p:cNvSpPr txBox="1">
            <a:spLocks noChangeArrowheads="1"/>
          </p:cNvSpPr>
          <p:nvPr/>
        </p:nvSpPr>
        <p:spPr bwMode="auto">
          <a:xfrm>
            <a:off x="1940074" y="2257161"/>
            <a:ext cx="5688633" cy="7455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fontAlgn="base">
              <a:spcBef>
                <a:spcPct val="0"/>
              </a:spcBef>
              <a:spcAft>
                <a:spcPct val="0"/>
              </a:spcAft>
              <a:defRPr sz="5000" b="1">
                <a:solidFill>
                  <a:schemeClr val="bg2"/>
                </a:solidFill>
                <a:latin typeface="微软雅黑" panose="020B0503020204020204" pitchFamily="34" charset="-122"/>
                <a:ea typeface="微软雅黑" panose="020B0503020204020204" pitchFamily="34" charset="-122"/>
                <a:cs typeface="+mj-cs"/>
              </a:defRPr>
            </a:lvl1pPr>
            <a:lvl2pPr fontAlgn="base">
              <a:spcBef>
                <a:spcPct val="0"/>
              </a:spcBef>
              <a:spcAft>
                <a:spcPct val="0"/>
              </a:spcAft>
              <a:defRPr sz="2400">
                <a:solidFill>
                  <a:schemeClr val="tx2"/>
                </a:solidFill>
                <a:latin typeface="Arial" pitchFamily="34" charset="0"/>
                <a:ea typeface="微软雅黑" pitchFamily="34" charset="-122"/>
              </a:defRPr>
            </a:lvl2pPr>
            <a:lvl3pPr fontAlgn="base">
              <a:spcBef>
                <a:spcPct val="0"/>
              </a:spcBef>
              <a:spcAft>
                <a:spcPct val="0"/>
              </a:spcAft>
              <a:defRPr sz="2400">
                <a:solidFill>
                  <a:schemeClr val="tx2"/>
                </a:solidFill>
                <a:latin typeface="Arial" pitchFamily="34" charset="0"/>
                <a:ea typeface="微软雅黑" pitchFamily="34" charset="-122"/>
              </a:defRPr>
            </a:lvl3pPr>
            <a:lvl4pPr fontAlgn="base">
              <a:spcBef>
                <a:spcPct val="0"/>
              </a:spcBef>
              <a:spcAft>
                <a:spcPct val="0"/>
              </a:spcAft>
              <a:defRPr sz="2400">
                <a:solidFill>
                  <a:schemeClr val="tx2"/>
                </a:solidFill>
                <a:latin typeface="Arial" pitchFamily="34" charset="0"/>
                <a:ea typeface="微软雅黑" pitchFamily="34" charset="-122"/>
              </a:defRPr>
            </a:lvl4pPr>
            <a:lvl5pPr fontAlgn="base">
              <a:spcBef>
                <a:spcPct val="0"/>
              </a:spcBef>
              <a:spcAft>
                <a:spcPct val="0"/>
              </a:spcAft>
              <a:defRPr sz="2400">
                <a:solidFill>
                  <a:schemeClr val="tx2"/>
                </a:solidFill>
                <a:latin typeface="Arial" pitchFamily="34" charset="0"/>
                <a:ea typeface="微软雅黑" pitchFamily="34" charset="-122"/>
              </a:defRPr>
            </a:lvl5pPr>
            <a:lvl6pPr marL="457200" fontAlgn="base">
              <a:spcBef>
                <a:spcPct val="0"/>
              </a:spcBef>
              <a:spcAft>
                <a:spcPct val="0"/>
              </a:spcAft>
              <a:defRPr sz="2400">
                <a:solidFill>
                  <a:schemeClr val="tx2"/>
                </a:solidFill>
                <a:latin typeface="Arial" pitchFamily="34" charset="0"/>
                <a:ea typeface="微软雅黑" pitchFamily="34" charset="-122"/>
              </a:defRPr>
            </a:lvl6pPr>
            <a:lvl7pPr marL="914400" fontAlgn="base">
              <a:spcBef>
                <a:spcPct val="0"/>
              </a:spcBef>
              <a:spcAft>
                <a:spcPct val="0"/>
              </a:spcAft>
              <a:defRPr sz="2400">
                <a:solidFill>
                  <a:schemeClr val="tx2"/>
                </a:solidFill>
                <a:latin typeface="Arial" pitchFamily="34" charset="0"/>
                <a:ea typeface="微软雅黑" pitchFamily="34" charset="-122"/>
              </a:defRPr>
            </a:lvl7pPr>
            <a:lvl8pPr marL="1371600" fontAlgn="base">
              <a:spcBef>
                <a:spcPct val="0"/>
              </a:spcBef>
              <a:spcAft>
                <a:spcPct val="0"/>
              </a:spcAft>
              <a:defRPr sz="2400">
                <a:solidFill>
                  <a:schemeClr val="tx2"/>
                </a:solidFill>
                <a:latin typeface="Arial" pitchFamily="34" charset="0"/>
                <a:ea typeface="微软雅黑" pitchFamily="34" charset="-122"/>
              </a:defRPr>
            </a:lvl8pPr>
            <a:lvl9pPr marL="1828800" fontAlgn="base">
              <a:spcBef>
                <a:spcPct val="0"/>
              </a:spcBef>
              <a:spcAft>
                <a:spcPct val="0"/>
              </a:spcAft>
              <a:defRPr sz="2400">
                <a:solidFill>
                  <a:schemeClr val="tx2"/>
                </a:solidFill>
                <a:latin typeface="Arial" pitchFamily="34" charset="0"/>
                <a:ea typeface="微软雅黑" pitchFamily="34" charset="-122"/>
              </a:defRPr>
            </a:lvl9pPr>
          </a:lstStyle>
          <a:p>
            <a:r>
              <a:rPr lang="en-US" altLang="zh-CN" sz="4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Docker</a:t>
            </a:r>
            <a:r>
              <a:rPr lang="zh-CN" altLang="en-US" sz="4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的历史。</a:t>
            </a:r>
            <a:endParaRPr lang="en-US" altLang="zh-CN" sz="4000" b="1" dirty="0">
              <a:solidFill>
                <a:schemeClr val="bg1"/>
              </a:solidFill>
              <a:latin typeface="Aharoni" panose="02010803020104030203" pitchFamily="2" charset="-79"/>
              <a:ea typeface="微软雅黑" panose="020B0503020204020204" pitchFamily="34" charset="-122"/>
              <a:cs typeface="Aharoni" panose="02010803020104030203" pitchFamily="2" charset="-79"/>
            </a:endParaRPr>
          </a:p>
        </p:txBody>
      </p:sp>
      <p:sp>
        <p:nvSpPr>
          <p:cNvPr id="51" name="Rectangle 3"/>
          <p:cNvSpPr txBox="1">
            <a:spLocks noChangeArrowheads="1"/>
          </p:cNvSpPr>
          <p:nvPr/>
        </p:nvSpPr>
        <p:spPr bwMode="auto">
          <a:xfrm>
            <a:off x="1907704" y="1491630"/>
            <a:ext cx="4886930" cy="745566"/>
          </a:xfrm>
          <a:prstGeom prst="rect">
            <a:avLst/>
          </a:prstGeom>
          <a:noFill/>
          <a:ln>
            <a:noFill/>
          </a:ln>
          <a:effectLst>
            <a:outerShdw blurRad="50800" dist="38100" dir="2700000" algn="tl" rotWithShape="0">
              <a:prstClr val="black">
                <a:alpha val="86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a:lstStyle>
          <a:p>
            <a:r>
              <a:rPr lang="en-US" altLang="zh-CN" sz="8000" dirty="0">
                <a:blipFill>
                  <a:blip r:embed="rId3"/>
                  <a:stretch>
                    <a:fillRect/>
                  </a:stretch>
                </a:blipFill>
                <a:latin typeface="Impact" panose="020B0806030902050204" pitchFamily="34" charset="0"/>
                <a:ea typeface="微软雅黑" panose="020B0503020204020204" pitchFamily="34" charset="-122"/>
              </a:rPr>
              <a:t>PART 2</a:t>
            </a:r>
            <a:endParaRPr lang="zh-CN" altLang="en-US" sz="8000" dirty="0">
              <a:blipFill>
                <a:blip r:embed="rId3"/>
                <a:stretch>
                  <a:fillRect/>
                </a:stretch>
              </a:blipFill>
              <a:latin typeface="Impact" panose="020B0806030902050204" pitchFamily="34" charset="0"/>
              <a:ea typeface="微软雅黑" panose="020B0503020204020204" pitchFamily="34" charset="-122"/>
            </a:endParaRPr>
          </a:p>
        </p:txBody>
      </p:sp>
      <p:pic>
        <p:nvPicPr>
          <p:cNvPr id="12" name="图片 11" descr="背景图案&#10;&#10;低可信度描述已自动生成">
            <a:extLst>
              <a:ext uri="{FF2B5EF4-FFF2-40B4-BE49-F238E27FC236}">
                <a16:creationId xmlns:a16="http://schemas.microsoft.com/office/drawing/2014/main" id="{BB25B889-C9A7-4096-BE58-4E6422EBF46A}"/>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319464" y="3075806"/>
            <a:ext cx="4824536" cy="2494762"/>
          </a:xfrm>
          <a:prstGeom prst="rect">
            <a:avLst/>
          </a:prstGeom>
        </p:spPr>
      </p:pic>
    </p:spTree>
    <p:extLst>
      <p:ext uri="{BB962C8B-B14F-4D97-AF65-F5344CB8AC3E}">
        <p14:creationId xmlns:p14="http://schemas.microsoft.com/office/powerpoint/2010/main" val="20010908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drape"/>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83A6926A-9E53-4472-815E-2143A332BA09"/>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2017人事行政总结"/>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EF5451"/>
      </a:dk2>
      <a:lt2>
        <a:srgbClr val="4DD0E1"/>
      </a:lt2>
      <a:accent1>
        <a:srgbClr val="37474F"/>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solidFill>
              <a:schemeClr val="bg1"/>
            </a:solidFill>
            <a:latin typeface="Impact" panose="020B0806030902050204" pitchFamily="34" charset="0"/>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1526</TotalTime>
  <Words>1607</Words>
  <Application>Microsoft Office PowerPoint</Application>
  <PresentationFormat>全屏显示(16:9)</PresentationFormat>
  <Paragraphs>115</Paragraphs>
  <Slides>19</Slides>
  <Notes>19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微软雅黑</vt:lpstr>
      <vt:lpstr>Agency FB</vt:lpstr>
      <vt:lpstr>Aharoni</vt:lpstr>
      <vt:lpstr>Arial</vt:lpstr>
      <vt:lpstr>Calibri</vt:lpstr>
      <vt:lpstr>Impact</vt:lpstr>
      <vt:lpstr>open sans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熊猫办公PPT</dc:title>
  <dc:creator>熊猫办公</dc:creator>
  <cp:keywords>www.tukuppt.com</cp:keywords>
  <cp:lastModifiedBy>晓晓 Sama</cp:lastModifiedBy>
  <cp:revision>31</cp:revision>
  <dcterms:created xsi:type="dcterms:W3CDTF">2016-11-22T11:49:02Z</dcterms:created>
  <dcterms:modified xsi:type="dcterms:W3CDTF">2021-10-11T14:04:16Z</dcterms:modified>
</cp:coreProperties>
</file>