
<file path=[Content_Types].xml><?xml version="1.0" encoding="utf-8"?>
<Types xmlns="http://schemas.openxmlformats.org/package/2006/content-types"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6"/>
  </p:handoutMasterIdLst>
  <p:sldIdLst>
    <p:sldId id="453" r:id="rId4"/>
    <p:sldId id="700" r:id="rId6"/>
    <p:sldId id="701" r:id="rId7"/>
    <p:sldId id="730" r:id="rId8"/>
    <p:sldId id="729" r:id="rId9"/>
    <p:sldId id="731" r:id="rId10"/>
    <p:sldId id="732" r:id="rId11"/>
    <p:sldId id="733" r:id="rId12"/>
    <p:sldId id="735" r:id="rId13"/>
    <p:sldId id="736" r:id="rId14"/>
    <p:sldId id="73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655445"/>
            <a:ext cx="6476365" cy="4828540"/>
          </a:xfrm>
          <a:prstGeom prst="rect">
            <a:avLst/>
          </a:prstGeom>
        </p:spPr>
      </p:pic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map/reduce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map/reduce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reduce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reduce 把一个函数作用在一个序列 [x1, x2, x3,...] 上， 这个函数必须接收两个参数， reduce 把结果继续和序列的下一个元素做累积计算， 其效果就是：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reduce(f, [x1, x2, x3, x4]) = f(f(f(x1, x2), x3), x4)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函数式编程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IV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简介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函数式编程就是一种抽象程度很高的编程范式， 纯粹的函数式编程语言编写的函数没有变量， 因此， 任意一个函数， 只要输入是确定的， 输出就是确定的， 这种纯函数我们称之为没有副作用。 而允许使用变量的程序设计语言， 由于函数内部的变量状态不确定， 同样的输入， 可能得到不同的输出， 因此， 这种函数是有副作用的。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函数式编程的一个特点就是， 允许把函数本身作为参数传入另一个函数， 还允许返回一个函数！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Python对函数式编程提供部分支持。 由于Python允许使用变量， 因此， Python不是纯函数式编程语言。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高阶函数英文叫</a:t>
            </a:r>
            <a:r>
              <a:rPr lang="zh-CN" altLang="en-US">
                <a:solidFill>
                  <a:srgbClr val="0070C0"/>
                </a:solidFill>
              </a:rPr>
              <a:t>Higher-order function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什么是高阶函数？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我们以实际代码为例子，一步一步深入概念。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变量可以指向函数</a:t>
            </a:r>
            <a:endParaRPr lang="zh-CN" altLang="en-US"/>
          </a:p>
          <a:p>
            <a:pPr algn="l"/>
            <a:r>
              <a:rPr lang="zh-CN" altLang="en-US"/>
              <a:t>以Python内置的求绝对值的函数 abs() 为例， 调用该函数用以下代码：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abs(-10)</a:t>
            </a:r>
            <a:endParaRPr lang="zh-CN" altLang="en-US"/>
          </a:p>
          <a:p>
            <a:pPr algn="l"/>
            <a:r>
              <a:rPr lang="zh-CN" altLang="en-US"/>
              <a:t>10</a:t>
            </a:r>
            <a:endParaRPr lang="zh-CN" altLang="en-US"/>
          </a:p>
          <a:p>
            <a:pPr algn="l"/>
            <a:r>
              <a:rPr lang="zh-CN" altLang="en-US"/>
              <a:t>但是， 如果只写 abs 呢？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</a:t>
            </a:r>
            <a:endParaRPr lang="zh-CN" altLang="en-US"/>
          </a:p>
          <a:p>
            <a:pPr algn="l"/>
            <a:r>
              <a:rPr lang="zh-CN" altLang="en-US"/>
              <a:t>&lt;built-in function abs&gt;</a:t>
            </a:r>
            <a:endParaRPr lang="zh-CN" altLang="en-US"/>
          </a:p>
          <a:p>
            <a:pPr algn="l"/>
            <a:r>
              <a:rPr lang="zh-CN" altLang="en-US"/>
              <a:t>可见， abs(-10) 是函数调用， 而 abs 是函数本身。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要获得函数调用结果， 我们可以把结果赋值给变量：</a:t>
            </a:r>
            <a:endParaRPr lang="zh-CN" altLang="en-US"/>
          </a:p>
          <a:p>
            <a:pPr algn="l"/>
            <a:r>
              <a:rPr lang="zh-CN" altLang="en-US"/>
              <a:t>&gt;&gt;&gt; x = abs(-10)</a:t>
            </a:r>
            <a:endParaRPr lang="zh-CN" altLang="en-US"/>
          </a:p>
          <a:p>
            <a:pPr algn="l"/>
            <a:r>
              <a:rPr lang="zh-CN" altLang="en-US"/>
              <a:t>&gt;&gt;&gt; x</a:t>
            </a:r>
            <a:endParaRPr lang="zh-CN" altLang="en-US"/>
          </a:p>
          <a:p>
            <a:pPr algn="l"/>
            <a:r>
              <a:rPr lang="zh-CN" altLang="en-US"/>
              <a:t>10</a:t>
            </a:r>
            <a:endParaRPr lang="zh-CN" altLang="en-US"/>
          </a:p>
          <a:p>
            <a:pPr algn="l"/>
            <a:r>
              <a:rPr lang="zh-CN" altLang="en-US"/>
              <a:t>但是， 如果把函数本身赋值给变量呢？</a:t>
            </a:r>
            <a:endParaRPr lang="zh-CN" altLang="en-US"/>
          </a:p>
          <a:p>
            <a:pPr algn="l"/>
            <a:r>
              <a:rPr lang="zh-CN" altLang="en-US"/>
              <a:t>&gt;&gt;&gt; f = abs</a:t>
            </a:r>
            <a:endParaRPr lang="zh-CN" altLang="en-US"/>
          </a:p>
          <a:p>
            <a:pPr algn="l"/>
            <a:r>
              <a:rPr lang="zh-CN" altLang="en-US"/>
              <a:t>&gt;&gt;&gt; f</a:t>
            </a:r>
            <a:endParaRPr lang="zh-CN" altLang="en-US"/>
          </a:p>
          <a:p>
            <a:pPr algn="l"/>
            <a:r>
              <a:rPr lang="zh-CN" altLang="en-US"/>
              <a:t>&lt;built-in function abs&gt;</a:t>
            </a:r>
            <a:endParaRPr lang="zh-CN" altLang="en-US"/>
          </a:p>
          <a:p>
            <a:pPr algn="l"/>
            <a:r>
              <a:rPr lang="zh-CN" altLang="en-US"/>
              <a:t>结论：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函数本身也可以赋值给变量， 即：变量可以指向函。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函数名也是变量</a:t>
            </a:r>
            <a:endParaRPr lang="zh-CN" altLang="en-US"/>
          </a:p>
          <a:p>
            <a:pPr algn="l"/>
            <a:r>
              <a:rPr lang="zh-CN" altLang="en-US"/>
              <a:t>那么函数名是什么呢？函数名其实就是指向函数的变量！对于 abs() 这个函数，完全可以把函数名 abs 看成变量， 它指向一个可以计算绝对值的函数！</a:t>
            </a:r>
            <a:endParaRPr lang="zh-CN" altLang="en-US"/>
          </a:p>
          <a:p>
            <a:pPr algn="l"/>
            <a:r>
              <a:rPr lang="zh-CN" altLang="en-US"/>
              <a:t>如果把 abs 指向其他对象， 会有什么情况发生？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 = 10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abs(-10)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Traceback (most recent call last):File "&lt;stdin&gt;", line 1, in &lt;module&gt;TypeError: 'int' object is not callable</a:t>
            </a:r>
            <a:endParaRPr lang="zh-CN" altLang="en-US"/>
          </a:p>
          <a:p>
            <a:pPr algn="l"/>
            <a:r>
              <a:rPr lang="zh-CN" altLang="en-US"/>
              <a:t>把 abs 指向 10 后， 就无法通过 abs(-10) 调用该函数了！因为 abs 这个变量已经不指向求绝对值函数而是指向一个整数 10 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传入函数</a:t>
            </a:r>
            <a:endParaRPr lang="zh-CN" altLang="en-US"/>
          </a:p>
          <a:p>
            <a:pPr algn="l"/>
            <a:r>
              <a:rPr lang="zh-CN" altLang="en-US"/>
              <a:t>一个最简单的高阶函数：</a:t>
            </a:r>
            <a:endParaRPr lang="zh-CN" altLang="en-US"/>
          </a:p>
          <a:p>
            <a:pPr algn="l"/>
            <a:r>
              <a:rPr lang="zh-CN" altLang="en-US"/>
              <a:t>def add(x, y, f):</a:t>
            </a:r>
            <a:endParaRPr lang="zh-CN" altLang="en-US"/>
          </a:p>
          <a:p>
            <a:pPr algn="l"/>
            <a:r>
              <a:rPr lang="zh-CN" altLang="en-US"/>
              <a:t>return f(x) + f(y)</a:t>
            </a:r>
            <a:endParaRPr lang="zh-CN" altLang="en-US"/>
          </a:p>
          <a:p>
            <a:pPr algn="l"/>
            <a:r>
              <a:rPr lang="zh-CN" altLang="en-US"/>
              <a:t>当我们调用 add(-5, 6, abs) 时， 参数 x ， y 和 f 分别接</a:t>
            </a:r>
            <a:endParaRPr lang="zh-CN" altLang="en-US"/>
          </a:p>
          <a:p>
            <a:pPr algn="l"/>
            <a:r>
              <a:rPr lang="zh-CN" altLang="en-US"/>
              <a:t>收 -5 ， 6 和 abs ， 根据函数定义， 我们可以推导计算过程为：</a:t>
            </a:r>
            <a:endParaRPr lang="zh-CN" altLang="en-US"/>
          </a:p>
          <a:p>
            <a:pPr algn="l"/>
            <a:r>
              <a:rPr lang="zh-CN" altLang="en-US"/>
              <a:t>x = -5</a:t>
            </a:r>
            <a:endParaRPr lang="zh-CN" altLang="en-US"/>
          </a:p>
          <a:p>
            <a:pPr algn="l"/>
            <a:r>
              <a:rPr lang="zh-CN" altLang="en-US"/>
              <a:t>y = 6</a:t>
            </a:r>
            <a:endParaRPr lang="zh-CN" altLang="en-US"/>
          </a:p>
          <a:p>
            <a:pPr algn="l"/>
            <a:r>
              <a:rPr lang="zh-CN" altLang="en-US"/>
              <a:t>f = abs</a:t>
            </a:r>
            <a:endParaRPr lang="zh-CN" altLang="en-US"/>
          </a:p>
          <a:p>
            <a:pPr algn="l"/>
            <a:r>
              <a:rPr lang="zh-CN" altLang="en-US"/>
              <a:t>f(x) + f(y) ==&gt; abs(-5) + abs(6) ==&gt; 11</a:t>
            </a:r>
            <a:endParaRPr lang="zh-CN" altLang="en-US"/>
          </a:p>
          <a:p>
            <a:pPr algn="l"/>
            <a:r>
              <a:rPr lang="zh-CN" altLang="en-US"/>
              <a:t>return 11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map/reduce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Python内建了 map() 和 reduce() 函数。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《MapReduce: Simplified Data Processing on Large Clusters》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map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map() 函数接收两个参数， 一个是函数， 一个是 Iterable ， map 将传入的函数依次作用到序列的每个元素， 并把结果作为新的 Iterator 返回。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举例说明， 比如我们有一个函数f(x)=x</a:t>
            </a:r>
            <a:r>
              <a:rPr lang="zh-CN" altLang="en-US" baseline="30000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 要把这个函数作用在一个list[1, 2, 3, 4, 5, 6, 7, 8, 9] 上， 就可以用 map() 实现。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WPS 演示</Application>
  <PresentationFormat>全屏显示(4:3)</PresentationFormat>
  <Paragraphs>102</Paragraphs>
  <Slides>11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2_Office 主题​​</vt:lpstr>
      <vt:lpstr>1_Office 主题​​</vt:lpstr>
      <vt:lpstr>PowerPoint 演示文稿</vt:lpstr>
      <vt:lpstr>函数式编程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978</cp:revision>
  <dcterms:created xsi:type="dcterms:W3CDTF">2002-02-19T21:25:00Z</dcterms:created>
  <dcterms:modified xsi:type="dcterms:W3CDTF">2018-10-10T09:09:57Z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