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9"/>
  </p:handoutMasterIdLst>
  <p:sldIdLst>
    <p:sldId id="453" r:id="rId4"/>
    <p:sldId id="700" r:id="rId6"/>
    <p:sldId id="701" r:id="rId7"/>
    <p:sldId id="72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函数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调用函数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Python内置了很多有用的函数， 我们可以直接调用。</a:t>
            </a:r>
            <a:endParaRPr lang="zh-CN" altLang="en-US"/>
          </a:p>
          <a:p>
            <a:pPr algn="l"/>
            <a:r>
              <a:rPr lang="zh-CN" altLang="en-US"/>
              <a:t>要调用一个函数， 需要知道函数的名称和参数， 比如求绝对值的函数 abs ， 只有一个参数。 可以直接从Python的官方网站查看文档：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http://docs.python.org/3/library/functions.html#abs</a:t>
            </a:r>
            <a:endParaRPr lang="zh-CN" altLang="en-US"/>
          </a:p>
          <a:p>
            <a:pPr algn="l"/>
            <a:r>
              <a:rPr lang="zh-CN" altLang="en-US"/>
              <a:t>也可以在交互式命令行通过 help(abs) 查看 abs 函数的帮助信息。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数据类型和变量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定义函数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在Python中， 定义一个函数要使用 def 语句， 依次写出函数名、 括号、 括号中的参数和冒号 : ， 然后， 在缩进块中编写函数体， 函数的返回值用 return 语句返回。</a:t>
            </a:r>
            <a:endParaRPr lang="zh-CN" altLang="en-US"/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求绝对值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zh-CN" altLang="en-US"/>
              <a:t>def my_abs(x):</a:t>
            </a:r>
            <a:endParaRPr lang="zh-CN" altLang="en-US"/>
          </a:p>
          <a:p>
            <a:pPr algn="l"/>
            <a:r>
              <a:rPr lang="zh-CN" altLang="en-US"/>
              <a:t>    if x &gt;= 0:</a:t>
            </a:r>
            <a:endParaRPr lang="zh-CN" altLang="en-US"/>
          </a:p>
          <a:p>
            <a:pPr algn="l"/>
            <a:r>
              <a:rPr lang="zh-CN" altLang="en-US"/>
              <a:t>        return x</a:t>
            </a:r>
            <a:endParaRPr lang="zh-CN" altLang="en-US"/>
          </a:p>
          <a:p>
            <a:pPr algn="l"/>
            <a:r>
              <a:rPr lang="zh-CN" altLang="en-US"/>
              <a:t>    else:</a:t>
            </a:r>
            <a:endParaRPr lang="zh-CN" altLang="en-US"/>
          </a:p>
          <a:p>
            <a:pPr algn="l"/>
            <a:r>
              <a:rPr lang="zh-CN" altLang="en-US"/>
              <a:t>        return -x</a:t>
            </a:r>
            <a:endParaRPr lang="zh-CN" altLang="en-US"/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什么都不做</a:t>
            </a:r>
            <a:endParaRPr lang="zh-CN" altLang="en-US"/>
          </a:p>
          <a:p>
            <a:pPr algn="l"/>
            <a:r>
              <a:rPr lang="zh-CN" altLang="en-US"/>
              <a:t>def nop():</a:t>
            </a:r>
            <a:endParaRPr lang="zh-CN" altLang="en-US"/>
          </a:p>
          <a:p>
            <a:pPr algn="l"/>
            <a:r>
              <a:rPr lang="zh-CN" altLang="en-US"/>
              <a:t>    pass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95115" y="3649345"/>
            <a:ext cx="31426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zh-CN">
                <a:solidFill>
                  <a:schemeClr val="bg2">
                    <a:lumMod val="50000"/>
                  </a:schemeClr>
                </a:solidFill>
              </a:rPr>
              <a:t>计算一个数的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次方</a:t>
            </a:r>
            <a:endParaRPr lang="zh-CN" altLang="en-US"/>
          </a:p>
          <a:p>
            <a:r>
              <a:rPr lang="zh-CN" altLang="en-US"/>
              <a:t>def power(x, n </a:t>
            </a:r>
            <a:r>
              <a:rPr lang="en-US" altLang="zh-CN"/>
              <a:t>= 2</a:t>
            </a:r>
            <a:r>
              <a:rPr lang="zh-CN" altLang="en-US"/>
              <a:t>):</a:t>
            </a:r>
            <a:endParaRPr lang="zh-CN" altLang="en-US"/>
          </a:p>
          <a:p>
            <a:r>
              <a:rPr lang="zh-CN" altLang="en-US"/>
              <a:t>    s = 1</a:t>
            </a:r>
            <a:endParaRPr lang="zh-CN" altLang="en-US"/>
          </a:p>
          <a:p>
            <a:r>
              <a:rPr lang="zh-CN" altLang="en-US"/>
              <a:t>    while n &gt; 0:</a:t>
            </a:r>
            <a:endParaRPr lang="zh-CN" altLang="en-US"/>
          </a:p>
          <a:p>
            <a:r>
              <a:rPr lang="zh-CN" altLang="en-US"/>
              <a:t>         n = n - 1</a:t>
            </a:r>
            <a:endParaRPr lang="zh-CN" altLang="en-US"/>
          </a:p>
          <a:p>
            <a:r>
              <a:rPr lang="zh-CN" altLang="en-US"/>
              <a:t>         s = s * x</a:t>
            </a:r>
            <a:endParaRPr lang="zh-CN" altLang="en-US"/>
          </a:p>
          <a:p>
            <a:r>
              <a:rPr lang="zh-CN" altLang="en-US"/>
              <a:t>    return 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全屏显示(4:3)</PresentationFormat>
  <Paragraphs>43</Paragraphs>
  <Slides>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2_Office 主题​​</vt:lpstr>
      <vt:lpstr>1_Office 主题​​</vt:lpstr>
      <vt:lpstr>PowerPoint 演示文稿</vt:lpstr>
      <vt:lpstr>Python基础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939</cp:revision>
  <dcterms:created xsi:type="dcterms:W3CDTF">2002-02-19T21:25:00Z</dcterms:created>
  <dcterms:modified xsi:type="dcterms:W3CDTF">2018-10-10T05:25:08Z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