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6"/>
  </p:handoutMasterIdLst>
  <p:sldIdLst>
    <p:sldId id="453" r:id="rId4"/>
    <p:sldId id="700" r:id="rId6"/>
    <p:sldId id="701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image" Target="../media/image1.wmf"/><Relationship Id="rId4" Type="http://schemas.openxmlformats.org/officeDocument/2006/relationships/tags" Target="../tags/tag33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 Interpreted high-level programming language </a:t>
            </a:r>
            <a:endParaRPr lang="en-US" altLang="zh-CN" b="1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60" y="2069465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Python3.x</a:t>
            </a:r>
            <a:endParaRPr lang="en-US" altLang="zh-C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451860" y="1292860"/>
            <a:ext cx="3068320" cy="18707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我们已经知道， 可以直接作用于 for 循环的数据类型有以下几种：</a:t>
            </a:r>
            <a:endParaRPr lang="zh-CN" altLang="en-US"/>
          </a:p>
          <a:p>
            <a:r>
              <a:rPr lang="zh-CN" altLang="en-US"/>
              <a:t>一类是集合数据类型， 如 list 、 tuple 、 dict 、 set 、 str 等；</a:t>
            </a:r>
            <a:endParaRPr lang="zh-CN" altLang="en-US"/>
          </a:p>
          <a:p>
            <a:r>
              <a:rPr lang="zh-CN" altLang="en-US"/>
              <a:t>一类是 generator ， 包括生成器和带 yield 的generator function。</a:t>
            </a:r>
            <a:endParaRPr lang="zh-CN" altLang="en-US"/>
          </a:p>
          <a:p>
            <a:r>
              <a:rPr lang="zh-CN" altLang="en-US"/>
              <a:t>这些可以直接作用于 for 循环的对象统称为可迭代对象：Iterable 。</a:t>
            </a:r>
            <a:endParaRPr lang="zh-CN" altLang="en-US"/>
          </a:p>
          <a:p>
            <a:r>
              <a:rPr lang="zh-CN" altLang="en-US"/>
              <a:t>可以使用 isinstance() 判断一个对象是否是 Iterable 对象。</a:t>
            </a:r>
            <a:endParaRPr lang="zh-CN" altLang="en-US"/>
          </a:p>
          <a:p>
            <a:r>
              <a:rPr lang="en-US" altLang="zh-CN"/>
              <a:t>而生成器不但可以作用于 for 循环， 还可以被 next() 函数不断调用并返回下一个值， 直到最后抛出 StopIteration 错误表示无法继续返回下一个值了。可以被 next() 函数调用并不断返回下一个值的对象称为迭代器： Iterator 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迭代器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生成器都是 Iterator 对象， 但 list 、 dict 、 str 虽然是 Iterable ， 却不是 Iterator 。</a:t>
            </a:r>
            <a:endParaRPr lang="zh-CN" altLang="en-US"/>
          </a:p>
          <a:p>
            <a:r>
              <a:rPr lang="zh-CN" altLang="en-US"/>
              <a:t>把 list 、 dict 、 str 等 Iterable 变成 Iterator 可以使用 iter() 函</a:t>
            </a:r>
            <a:endParaRPr lang="zh-CN" altLang="en-US"/>
          </a:p>
          <a:p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list 、 dict 、 str 等数据类型不是 Iterator ！</a:t>
            </a:r>
            <a:endParaRPr lang="zh-CN" altLang="en-US"/>
          </a:p>
          <a:p>
            <a:r>
              <a:rPr lang="zh-CN" altLang="en-US"/>
              <a:t>这是因为Python的 Iterator 对象表示的是一个数据流， Iterator对象可以被 next() 函数调用并不断返回下一个数据， 直到没有数据时抛出 StopIteration 错误。 可以把这个数据流看做是一个有序序列， 但我们却不能提前知道序列的长度， 只能不断通过 next() 函数实现按需计算下一个数据， 所以 Iterator 的计算是惰性的， 只有在需要返回下一个数据时它才会计算。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smtClean="0"/>
              <a:t>高级特性</a:t>
            </a:r>
            <a:endParaRPr lang="zh-CN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Part III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切片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取一个list或tuple的部分元素是非常常见的操作。 比如， 一个list如下：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L = ['Michael', 'Sarah', 'Tracy', 'Bob', 'Jack']</a:t>
            </a:r>
            <a:endParaRPr lang="zh-CN" altLang="en-US"/>
          </a:p>
          <a:p>
            <a:pPr algn="l"/>
            <a:r>
              <a:rPr lang="zh-CN" altLang="en-US"/>
              <a:t>取前3个元素， 应该怎么做？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L[0:3]</a:t>
            </a:r>
            <a:endParaRPr lang="zh-CN" altLang="en-US"/>
          </a:p>
          <a:p>
            <a:pPr algn="l"/>
            <a:r>
              <a:rPr lang="zh-CN" altLang="en-US"/>
              <a:t>['Michael', 'Sarah', 'Tracy']</a:t>
            </a:r>
            <a:endParaRPr lang="zh-CN" altLang="en-US"/>
          </a:p>
          <a:p>
            <a:pPr algn="l"/>
            <a:r>
              <a:rPr lang="zh-CN" altLang="en-US"/>
              <a:t>什么都不写， 只写 [:] 就可以原样复制一个list。</a:t>
            </a:r>
            <a:endParaRPr lang="zh-CN" altLang="en-US"/>
          </a:p>
          <a:p>
            <a:pPr algn="l"/>
            <a:r>
              <a:rPr lang="zh-CN" altLang="en-US"/>
              <a:t>tuple也是一种list， 唯一区别是tuple不可变。 因此， tuple也可以用切片操作， 只是</a:t>
            </a:r>
            <a:endParaRPr lang="zh-CN" altLang="en-US"/>
          </a:p>
          <a:p>
            <a:pPr algn="l"/>
            <a:r>
              <a:rPr lang="zh-CN" altLang="en-US"/>
              <a:t>操作的结果仍是tuple：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(0, 1, 2, 3, 4, 5)[:3]</a:t>
            </a:r>
            <a:endParaRPr lang="zh-CN" altLang="en-US"/>
          </a:p>
          <a:p>
            <a:pPr algn="l"/>
            <a:r>
              <a:rPr lang="zh-CN" altLang="en-US"/>
              <a:t>(0, 1, 2)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迭代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如果给定一个list或tuple， 我们可以通过 for 循环来遍历这个list或tuple， 这种遍</a:t>
            </a:r>
            <a:endParaRPr lang="zh-CN" altLang="en-US"/>
          </a:p>
          <a:p>
            <a:pPr algn="l"/>
            <a:r>
              <a:rPr lang="zh-CN" altLang="en-US"/>
              <a:t>历我们称为迭代（Iteration） 。</a:t>
            </a:r>
            <a:endParaRPr lang="zh-CN" altLang="en-US"/>
          </a:p>
          <a:p>
            <a:pPr algn="l"/>
            <a:r>
              <a:rPr lang="zh-CN" altLang="en-US"/>
              <a:t>在Python中， 迭代是通过 for ... in 来完成的。</a:t>
            </a:r>
            <a:endParaRPr lang="zh-CN" altLang="en-US"/>
          </a:p>
          <a:p>
            <a:pPr algn="l"/>
            <a:r>
              <a:rPr lang="zh-CN" altLang="en-US"/>
              <a:t>for k, v in d.items()：</a:t>
            </a:r>
            <a:endParaRPr lang="zh-CN" altLang="en-US"/>
          </a:p>
          <a:p>
            <a:pPr algn="l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Do sth...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zh-CN" altLang="zh-CN">
                <a:solidFill>
                  <a:schemeClr val="bg2">
                    <a:lumMod val="50000"/>
                  </a:schemeClr>
                </a:solidFill>
              </a:rPr>
              <a:t>通过下标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for i, value in enumerate(['A', 'B', 'C']):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print(i, value)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4415" y="3880485"/>
            <a:ext cx="3552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for value in d.values()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# Do sth...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列表生成式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列表生成式即List Comprehensions， 是Python内置的非常简单却强大的可以用来创建list的生成式。</a:t>
            </a:r>
            <a:endParaRPr lang="zh-CN" altLang="en-US"/>
          </a:p>
          <a:p>
            <a:pPr algn="l"/>
            <a:r>
              <a:rPr lang="zh-CN" altLang="en-US"/>
              <a:t>如果要生成 [1x1, 2x2, 3x3, ..., 10x10]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[x * x for x in range(1, 11)]</a:t>
            </a:r>
            <a:endParaRPr lang="zh-CN" altLang="en-US"/>
          </a:p>
          <a:p>
            <a:pPr algn="l"/>
            <a:r>
              <a:rPr lang="zh-CN" altLang="en-US"/>
              <a:t>[1, 4, 9, 16, 25, 36, 49, 64, 81, 100]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[x * x for x in range(1, 11) if x % 2 == 0]</a:t>
            </a:r>
            <a:endParaRPr lang="zh-CN" altLang="en-US"/>
          </a:p>
          <a:p>
            <a:pPr algn="l"/>
            <a:r>
              <a:rPr lang="zh-CN" altLang="en-US"/>
              <a:t>[4, 16, 36, 64, 100]</a:t>
            </a:r>
            <a:endParaRPr lang="zh-CN" altLang="en-US"/>
          </a:p>
          <a:p>
            <a:pPr algn="l"/>
            <a:r>
              <a:rPr lang="en-US" altLang="zh-CN">
                <a:solidFill>
                  <a:srgbClr val="92D050"/>
                </a:solidFill>
                <a:sym typeface="+mn-ea"/>
              </a:rPr>
              <a:t>&gt;&gt;&gt; </a:t>
            </a:r>
            <a:r>
              <a:rPr lang="zh-CN" altLang="en-US">
                <a:sym typeface="+mn-ea"/>
              </a:rPr>
              <a:t>[m + n for m in 'ABC' for n in 'XYZ']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['AX', 'AY', 'AZ', 'BX', 'BY', 'BZ', 'CX', 'CY', 'CZ']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d = {'x': 'A', 'y': 'B', 'z': 'C' }</a:t>
            </a:r>
            <a:endParaRPr lang="zh-CN" altLang="en-US"/>
          </a:p>
          <a:p>
            <a:pPr algn="l"/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[k + '=' + v for k, v in d.items()]</a:t>
            </a:r>
            <a:endParaRPr lang="zh-CN" altLang="en-US"/>
          </a:p>
          <a:p>
            <a:pPr algn="l"/>
            <a:r>
              <a:rPr lang="zh-CN" altLang="en-US"/>
              <a:t>['y=B', 'x=A', 'z=C']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33905"/>
            <a:ext cx="8050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>
              <a:solidFill>
                <a:srgbClr val="0070C0"/>
              </a:solidFill>
            </a:endParaRPr>
          </a:p>
          <a:p>
            <a:pPr algn="l"/>
            <a:r>
              <a:rPr lang="zh-CN" altLang="en-US"/>
              <a:t>通过列表生成式， 我们可以直接创建一个列表。 但是， 受到内存限制， 列表容量肯定是有限的。 而且， 创建一个包含100万个元素的列表， 不仅占用很大的存储空间， 如果我们仅仅需要访问前面几个元素， 那后面绝大多数元素占用的空间都白白浪费了。</a:t>
            </a:r>
            <a:endParaRPr lang="zh-CN" altLang="en-US"/>
          </a:p>
          <a:p>
            <a:pPr algn="l"/>
            <a:r>
              <a:rPr lang="zh-CN" altLang="en-US"/>
              <a:t>所以， 如果列表元素可以按照某种算法推算出来， 那我们是否可以在循环的过程中不断推算出后续的元素呢？这样就不必创建完整的list， 从而节省大量的空间。 在Python中， 这种一边循环一边计算的机制， 称为生成器：generator。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3710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def fib(max):</a:t>
            </a:r>
            <a:endParaRPr lang="zh-CN" altLang="en-US"/>
          </a:p>
          <a:p>
            <a:r>
              <a:rPr lang="zh-CN" altLang="en-US"/>
              <a:t>    n, a, b = 0, 0, 1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while n &lt; max: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print(b)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a, b = b, a + b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n = n + 1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return 'done'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0" y="2646680"/>
            <a:ext cx="3710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def fib(max):</a:t>
            </a:r>
            <a:endParaRPr lang="zh-CN" altLang="en-US"/>
          </a:p>
          <a:p>
            <a:r>
              <a:rPr lang="zh-CN" altLang="en-US"/>
              <a:t>    n, a, b = 0, 0, 1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while n &lt; max: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>
                <a:solidFill>
                  <a:srgbClr val="FF0000"/>
                </a:solidFill>
              </a:rPr>
              <a:t>yield b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a, b = b, a + b</a:t>
            </a:r>
            <a:endParaRPr lang="zh-CN" altLang="en-US"/>
          </a:p>
          <a:p>
            <a:r>
              <a:rPr lang="zh-CN" altLang="en-US">
                <a:sym typeface="+mn-ea"/>
              </a:rPr>
              <a:t>        </a:t>
            </a:r>
            <a:r>
              <a:rPr lang="zh-CN" altLang="en-US"/>
              <a:t>n = n + 1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return 'done'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37109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def odd():</a:t>
            </a:r>
            <a:endParaRPr lang="zh-CN" altLang="en-US"/>
          </a:p>
          <a:p>
            <a:r>
              <a:rPr lang="zh-CN" altLang="en-US"/>
              <a:t>    print('step 1')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yield 1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print('step 2')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yield(3)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print('step 3')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yield(5)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83255" y="2646680"/>
            <a:ext cx="22212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o = odd()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1</a:t>
            </a:r>
            <a:endParaRPr lang="zh-CN" altLang="en-US"/>
          </a:p>
          <a:p>
            <a:r>
              <a:rPr lang="zh-CN" altLang="en-US"/>
              <a:t>1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2</a:t>
            </a:r>
            <a:endParaRPr lang="zh-CN" altLang="en-US"/>
          </a:p>
          <a:p>
            <a:r>
              <a:rPr lang="zh-CN" altLang="en-US"/>
              <a:t>3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  <a:p>
            <a:r>
              <a:rPr lang="zh-CN" altLang="en-US"/>
              <a:t>step 3</a:t>
            </a:r>
            <a:endParaRPr lang="zh-CN" altLang="en-US"/>
          </a:p>
          <a:p>
            <a:r>
              <a:rPr lang="zh-CN" altLang="en-US"/>
              <a:t>5 &gt;</a:t>
            </a:r>
            <a:endParaRPr lang="zh-CN" altLang="en-US"/>
          </a:p>
          <a:p>
            <a:r>
              <a:rPr lang="zh-CN" altLang="en-US">
                <a:solidFill>
                  <a:srgbClr val="92D050"/>
                </a:solidFill>
              </a:rPr>
              <a:t>&gt;&gt;</a:t>
            </a:r>
            <a:r>
              <a:rPr lang="zh-CN" altLang="en-US"/>
              <a:t> next(o)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7735" y="5601970"/>
            <a:ext cx="4396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Traceback (most recent call last):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File "&lt;stdin&gt;", line 1, in &lt;module&gt; StopIteration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高级特性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500" y="2025650"/>
            <a:ext cx="805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</a:rPr>
              <a:t>生成器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1500" y="2646680"/>
            <a:ext cx="82543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可以看到， odd 不是普通函数， 而是generator， 在执行过程中， 遇到 yield 就中断， 下次又继续执行。 执行3次 yield 后， 已经没有 yield 可以执行了， 所以， 第4次调用 next(o) 就报错。</a:t>
            </a:r>
            <a:endParaRPr lang="zh-CN" altLang="en-US"/>
          </a:p>
          <a:p>
            <a:r>
              <a:rPr lang="zh-CN" altLang="en-US" sz="2000"/>
              <a:t>g = fib(6)</a:t>
            </a:r>
            <a:endParaRPr lang="zh-CN" altLang="en-US" sz="2000"/>
          </a:p>
          <a:p>
            <a:r>
              <a:rPr lang="zh-CN" altLang="en-US" sz="2000"/>
              <a:t>while True:</a:t>
            </a:r>
            <a:endParaRPr lang="zh-CN" altLang="en-US" sz="2000"/>
          </a:p>
          <a:p>
            <a:r>
              <a:rPr lang="zh-CN" altLang="en-US" sz="2000"/>
              <a:t>    try: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</a:t>
            </a:r>
            <a:r>
              <a:rPr lang="zh-CN" altLang="en-US" sz="2000"/>
              <a:t>x = next(g)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</a:t>
            </a:r>
            <a:r>
              <a:rPr lang="zh-CN" altLang="en-US" sz="2000"/>
              <a:t>print('g:', x)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</a:t>
            </a:r>
            <a:r>
              <a:rPr lang="zh-CN" altLang="en-US" sz="2000"/>
              <a:t>except StopIteration as e: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</a:t>
            </a:r>
            <a:r>
              <a:rPr lang="zh-CN" altLang="en-US" sz="2000"/>
              <a:t>print('Generator return value:', </a:t>
            </a:r>
            <a:r>
              <a:rPr lang="zh-CN" altLang="en-US" sz="2000">
                <a:solidFill>
                  <a:srgbClr val="FF0000"/>
                </a:solidFill>
              </a:rPr>
              <a:t>e.value</a:t>
            </a:r>
            <a:r>
              <a:rPr lang="zh-CN" altLang="en-US" sz="2000"/>
              <a:t>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    </a:t>
            </a:r>
            <a:r>
              <a:rPr lang="zh-CN" altLang="en-US" sz="2000"/>
              <a:t>break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4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2880</Words>
  <Application>WPS 演示</Application>
  <PresentationFormat>全屏显示(4:3)</PresentationFormat>
  <Paragraphs>146</Paragraphs>
  <Slides>11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2_Office 主题​​</vt:lpstr>
      <vt:lpstr>1_Office 主题​​</vt:lpstr>
      <vt:lpstr>PowerPoint 演示文稿</vt:lpstr>
      <vt:lpstr>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962</cp:revision>
  <dcterms:created xsi:type="dcterms:W3CDTF">2002-02-19T21:25:00Z</dcterms:created>
  <dcterms:modified xsi:type="dcterms:W3CDTF">2018-10-10T05:53:26Z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