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1"/>
  </p:handoutMasterIdLst>
  <p:sldIdLst>
    <p:sldId id="453" r:id="rId4"/>
    <p:sldId id="700" r:id="rId6"/>
    <p:sldId id="701" r:id="rId7"/>
    <p:sldId id="760" r:id="rId8"/>
    <p:sldId id="762" r:id="rId9"/>
    <p:sldId id="7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面向对象编程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VI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>
                <a:sym typeface="+mn-ea"/>
              </a:rPr>
              <a:t>面向对象编程</a:t>
            </a:r>
            <a:endParaRPr lang="zh-CN" altLang="zh-CN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定义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/>
              <a:t>面向对象编程（Object Oriented Programming）， 简称OOP， 是一种程序设计思想。 OOP把对象作为程序的基本单元， 一个对象包含了数据和操作数据的函数。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面向过程的程序设计把计算机程序视为一系列的命令集合， 即一组函数的顺序执行。 为了简化程序设计， 面向过程把函数继续切分为子函数， 即把大块函数通过切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割成小块函数来降低系统的复杂度。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而面向对象的程序设计把计算机程序视为一组对象的集合， 而每个对象都可以接收其他对象发过来的消息， 并处理这些消息， 计算机程序的执行就是一系列消息在各个对象之间传递。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在Python中， 所有数据类型都可以视为对象， 当然也可以自定义对象。 自定义的对象数据类型就是面向对象中的类（Class） 的概念。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>
                <a:sym typeface="+mn-ea"/>
              </a:rPr>
              <a:t>面向对象编程</a:t>
            </a:r>
            <a:endParaRPr lang="zh-CN" altLang="zh-CN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类和实例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/>
              <a:t>面向对象最重要的概念就是类（Class） 和实例（Instance） ， 必须牢记类是抽象的模板， 比如Student类， 而实例是根据类创建出来的一个个具体的“对象”， 每个对象都拥有相同的方法， 但各自的数据可能不同。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在Python中， 定义类是通过 class 关键字：</a:t>
            </a:r>
            <a:endParaRPr lang="zh-CN" altLang="en-US" sz="2000"/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class Student(object):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def __init__(self, name, score): </a:t>
            </a:r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# </a:t>
            </a: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构造函数只能有一个</a:t>
            </a:r>
            <a:endParaRPr lang="zh-CN" altLang="en-US" sz="28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    self.name = name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    self.score = score</a:t>
            </a:r>
            <a:endParaRPr lang="zh-CN" altLang="en-US" sz="2000"/>
          </a:p>
          <a:p>
            <a:pPr indent="457200" algn="l" eaLnBrk="1" latinLnBrk="0" hangingPunct="1"/>
            <a:r>
              <a:rPr lang="zh-CN" altLang="en-US" sz="2000"/>
              <a:t>class 后面紧接着是类名， 即 Student ， 类名通常是大写开头的单词， 紧接着是 (object) ， 表示该类是从哪个类继承下来的， 继承的概念我们后面再讲， 通常， 如果没有合适的继承类， 就使用 object 类， 这是所有类最终都会继承的类。</a:t>
            </a:r>
            <a:endParaRPr lang="zh-CN" altLang="en-US" sz="2000"/>
          </a:p>
          <a:p>
            <a:pPr algn="l"/>
            <a:r>
              <a:rPr lang="zh-CN" altLang="en-US" sz="2000">
                <a:solidFill>
                  <a:srgbClr val="92D050"/>
                </a:solidFill>
              </a:rPr>
              <a:t>&gt;&gt;&gt;</a:t>
            </a:r>
            <a:r>
              <a:rPr lang="zh-CN" altLang="en-US" sz="2000"/>
              <a:t> bart = Student(</a:t>
            </a:r>
            <a:r>
              <a:rPr lang="en-US" altLang="zh-CN" sz="2000"/>
              <a:t>'A',95</a:t>
            </a:r>
            <a:r>
              <a:rPr lang="zh-CN" altLang="en-US" sz="2000"/>
              <a:t>)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>
                <a:sym typeface="+mn-ea"/>
              </a:rPr>
              <a:t>面向对象编程</a:t>
            </a:r>
            <a:endParaRPr lang="zh-CN" altLang="zh-CN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访问限制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/>
              <a:t>在Class内部， 可以有属性和方法， 而外部代码可以通过直接调用实例变量的方法来操作数据， 这样， 就隐藏了内部的复杂逻辑。</a:t>
            </a:r>
            <a:endParaRPr lang="zh-CN" altLang="en-US" sz="2000"/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class Student(object):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def __init__(self, name, score):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self.__name = name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self.__score = score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def print_score(self):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print('%s: %s' % (self.__name, self.__score))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def </a:t>
            </a:r>
            <a:r>
              <a:rPr lang="en-US" altLang="zh-CN" sz="20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get_name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(self):</a:t>
            </a:r>
            <a:r>
              <a:rPr lang="en-US" altLang="zh-CN" sz="18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 # python</a:t>
            </a:r>
            <a:r>
              <a:rPr lang="zh-CN" altLang="zh-CN" sz="18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中推荐写成下划线分隔的形式</a:t>
            </a:r>
            <a:endParaRPr lang="en-US" altLang="zh-CN" sz="1800">
              <a:solidFill>
                <a:schemeClr val="bg2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return self.__name</a:t>
            </a:r>
            <a:endParaRPr lang="en-US" altLang="zh-CN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def </a:t>
            </a:r>
            <a:r>
              <a:rPr lang="en-US" altLang="zh-CN" sz="20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get_score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(self):</a:t>
            </a:r>
            <a:endParaRPr lang="en-US" altLang="zh-CN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return self.__score</a:t>
            </a:r>
            <a:endParaRPr lang="en-US" altLang="zh-CN" sz="2000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>
                <a:sym typeface="+mn-ea"/>
              </a:rPr>
              <a:t>面向对象编程</a:t>
            </a:r>
            <a:endParaRPr lang="zh-CN" altLang="zh-CN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继承与多态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 sz="2000"/>
              <a:t>在Class内部， 可以有属性和方法， 而外部代码可以通过直接调用实例变量的方法来操作数据， 这样， 就隐藏了内部的复杂逻辑。</a:t>
            </a:r>
            <a:endParaRPr lang="zh-CN" altLang="en-US" sz="2000"/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class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M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onitor(</a:t>
            </a:r>
            <a:r>
              <a:rPr lang="en-US" altLang="zh-CN" sz="20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Student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    def __init__(self, name, score):</a:t>
            </a:r>
            <a:endParaRPr lang="zh-CN" altLang="en-US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</a:rPr>
              <a:t>super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(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M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onitor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,self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).__init__(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name,score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)</a:t>
            </a:r>
            <a:endParaRPr lang="en-US" altLang="zh-CN" sz="2000">
              <a:latin typeface="Source Code Pro" panose="020B0509030403020204" charset="0"/>
              <a:cs typeface="Source Code Pro" panose="020B0509030403020204" charset="0"/>
            </a:endParaRPr>
          </a:p>
          <a:p>
            <a:pPr indent="0" algn="l" eaLnBrk="1" latinLnBrk="0" hangingPunct="1"/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</a:rPr>
              <a:t>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def </a:t>
            </a:r>
            <a:r>
              <a:rPr lang="en-US" altLang="zh-CN" sz="20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get_name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(self):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 </a:t>
            </a:r>
            <a:endParaRPr lang="en-US" altLang="zh-CN" sz="2000">
              <a:solidFill>
                <a:schemeClr val="bg2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pPr indent="0" algn="l" eaLnBrk="1" latinLnBrk="0" hangingPunct="1"/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        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return super(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M</a:t>
            </a:r>
            <a:r>
              <a:rPr lang="zh-CN" altLang="en-US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onitor</a:t>
            </a:r>
            <a:r>
              <a:rPr lang="en-US" altLang="zh-CN" sz="2000">
                <a:latin typeface="Source Code Pro" panose="020B0509030403020204" charset="0"/>
                <a:cs typeface="Source Code Pro" panose="020B0509030403020204" charset="0"/>
                <a:sym typeface="+mn-ea"/>
              </a:rPr>
              <a:t>,self).get_name()</a:t>
            </a:r>
            <a:endParaRPr lang="en-US" altLang="zh-CN" sz="2000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WPS 演示</Application>
  <PresentationFormat>全屏显示(4:3)</PresentationFormat>
  <Paragraphs>59</Paragraphs>
  <Slides>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Source Code Pro</vt:lpstr>
      <vt:lpstr>Arial Unicode MS</vt:lpstr>
      <vt:lpstr>Calibri</vt:lpstr>
      <vt:lpstr>2_Office 主题​​</vt:lpstr>
      <vt:lpstr>1_Office 主题​​</vt:lpstr>
      <vt:lpstr>PowerPoint 演示文稿</vt:lpstr>
      <vt:lpstr>面向对象编程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1027</cp:revision>
  <dcterms:created xsi:type="dcterms:W3CDTF">2002-02-19T21:25:00Z</dcterms:created>
  <dcterms:modified xsi:type="dcterms:W3CDTF">2018-10-31T02:03:15Z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