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1.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notesSlides/notesSlide2.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notesSlides/notesSlide3.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notesSlides/notesSlide4.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notesSlides/notesSlide5.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notesSlides/notesSlide6.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notesSlides/notesSlide7.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notesSlides/notesSlide8.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notesSlides/notesSlide9.xml" ContentType="application/vnd.openxmlformats-officedocument.presentationml.notesSlide+xml"/>
  <Override PartName="/ppt/tags/tag47.xml" ContentType="application/vnd.openxmlformats-officedocument.presentationml.tags+xml"/>
  <Override PartName="/ppt/notesSlides/notesSlide10.xml" ContentType="application/vnd.openxmlformats-officedocument.presentationml.notesSlide+xml"/>
  <Override PartName="/ppt/tags/tag4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0" r:id="rId2"/>
  </p:sldMasterIdLst>
  <p:notesMasterIdLst>
    <p:notesMasterId r:id="rId15"/>
  </p:notesMasterIdLst>
  <p:handoutMasterIdLst>
    <p:handoutMasterId r:id="rId16"/>
  </p:handoutMasterIdLst>
  <p:sldIdLst>
    <p:sldId id="453" r:id="rId3"/>
    <p:sldId id="583" r:id="rId4"/>
    <p:sldId id="584" r:id="rId5"/>
    <p:sldId id="585" r:id="rId6"/>
    <p:sldId id="586" r:id="rId7"/>
    <p:sldId id="587" r:id="rId8"/>
    <p:sldId id="588" r:id="rId9"/>
    <p:sldId id="589" r:id="rId10"/>
    <p:sldId id="590" r:id="rId11"/>
    <p:sldId id="592" r:id="rId12"/>
    <p:sldId id="472" r:id="rId13"/>
    <p:sldId id="577" r:id="rId14"/>
  </p:sldIdLst>
  <p:sldSz cx="9144000" cy="6858000" type="screen4x3"/>
  <p:notesSz cx="6858000" cy="9144000"/>
  <p:defaultTextStyle>
    <a:defPPr>
      <a:defRPr lang="en-US"/>
    </a:defPPr>
    <a:lvl1pPr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mn-ea"/>
        <a:cs typeface="Arial" panose="020B0604020202020204" pitchFamily="34" charset="0"/>
      </a:defRPr>
    </a:lvl1pPr>
    <a:lvl2pPr marL="457200"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mn-ea"/>
        <a:cs typeface="Arial" panose="020B0604020202020204" pitchFamily="34" charset="0"/>
      </a:defRPr>
    </a:lvl2pPr>
    <a:lvl3pPr marL="914400"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mn-ea"/>
        <a:cs typeface="Arial" panose="020B0604020202020204" pitchFamily="34" charset="0"/>
      </a:defRPr>
    </a:lvl3pPr>
    <a:lvl4pPr marL="1371600"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mn-ea"/>
        <a:cs typeface="Arial" panose="020B0604020202020204" pitchFamily="34" charset="0"/>
      </a:defRPr>
    </a:lvl4pPr>
    <a:lvl5pPr marL="1828800"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101"/>
    <a:srgbClr val="FFCC66"/>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533" autoAdjust="0"/>
    <p:restoredTop sz="81280" autoAdjust="0"/>
  </p:normalViewPr>
  <p:slideViewPr>
    <p:cSldViewPr>
      <p:cViewPr varScale="1">
        <p:scale>
          <a:sx n="67" d="100"/>
          <a:sy n="67" d="100"/>
        </p:scale>
        <p:origin x="1608"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198" cy="7619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noProof="1"/>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noProof="1" smtClean="0">
                <a:ea typeface="Arial" panose="020B0604020202020204" pitchFamily="34" charset="0"/>
                <a:cs typeface="+mn-cs"/>
              </a:defRPr>
            </a:lvl1pPr>
          </a:lstStyle>
          <a:p>
            <a:fld id="{0F9B84EA-7D68-4D60-9CB1-D50884785D1C}" type="datetimeFigureOut">
              <a:rPr lang="zh-CN" altLang="en-US"/>
              <a:t>2018/8/3</a:t>
            </a:fld>
            <a:endParaRPr lang="zh-CN" altLang="en-US">
              <a:ea typeface="+mn-ea"/>
              <a:cs typeface="Arial" panose="020B0604020202020204" pitchFamily="34" charset="0"/>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noProof="1"/>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noProof="1" smtClean="0">
                <a:ea typeface="Arial" panose="020B0604020202020204" pitchFamily="34" charset="0"/>
                <a:cs typeface="+mn-cs"/>
              </a:defRPr>
            </a:lvl1pPr>
          </a:lstStyle>
          <a:p>
            <a:fld id="{9573C3F1-5DE1-49D7-85EF-378BB3AB6535}" type="slidenum">
              <a:rPr lang="zh-CN" altLang="en-US"/>
              <a:t>‹#›</a:t>
            </a:fld>
            <a:endParaRPr lang="zh-CN" altLang="en-US">
              <a:ea typeface="+mn-ea"/>
              <a:cs typeface="Arial" panose="020B0604020202020204"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lstStyle>
            <a:lvl1pPr>
              <a:buFontTx/>
              <a:buNone/>
              <a:defRPr sz="1200"/>
            </a:lvl1pPr>
          </a:lstStyle>
          <a:p>
            <a:pPr>
              <a:defRPr/>
            </a:pPr>
            <a:endParaRPr lang="zh-CN" altLang="zh-CN"/>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lstStyle>
            <a:lvl1pPr algn="r">
              <a:buFontTx/>
              <a:buNone/>
              <a:defRPr sz="1200"/>
            </a:lvl1pPr>
          </a:lstStyle>
          <a:p>
            <a:pPr>
              <a:defRPr/>
            </a:pPr>
            <a:endParaRPr lang="en-US" altLang="zh-C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lstStyle>
            <a:lvl1pPr>
              <a:buFontTx/>
              <a:buNone/>
              <a:defRPr sz="1200"/>
            </a:lvl1pPr>
          </a:lstStyle>
          <a:p>
            <a:pPr>
              <a:defRPr/>
            </a:pPr>
            <a:endParaRPr lang="zh-CN" alt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noProof="1" dirty="0">
                <a:cs typeface="+mn-cs"/>
              </a:defRPr>
            </a:lvl1pPr>
          </a:lstStyle>
          <a:p>
            <a:fld id="{86CED120-70A4-4283-998F-973E88A2003A}" type="slidenum">
              <a:rPr lang="en-US" altLang="zh-CN"/>
              <a:t>‹#›</a:t>
            </a:fld>
            <a:endParaRPr lang="en-US" altLang="zh-CN">
              <a:cs typeface="Arial" panose="020B0604020202020204" pitchFamily="34" charset="0"/>
            </a:endParaRP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noChangeArrowheads="1" noTextEdit="1"/>
          </p:cNvSpPr>
          <p:nvPr>
            <p:ph type="sldImg" idx="4294967295"/>
          </p:nvPr>
        </p:nvSpPr>
        <p:spPr bwMode="auto">
          <a:ln>
            <a:solidFill>
              <a:srgbClr val="000000"/>
            </a:solidFill>
            <a:miter lim="800000"/>
          </a:ln>
        </p:spPr>
      </p:sp>
      <p:sp>
        <p:nvSpPr>
          <p:cNvPr id="15362" name="Notes Placeholder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zh-CN"/>
          </a:p>
        </p:txBody>
      </p:sp>
      <p:sp>
        <p:nvSpPr>
          <p:cNvPr id="15363"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a:defRPr sz="2400">
                <a:solidFill>
                  <a:schemeClr val="tx1"/>
                </a:solidFill>
                <a:latin typeface="Times New Roman" panose="02020603050405020304" pitchFamily="18" charset="0"/>
                <a:cs typeface="Arial" panose="020B0604020202020204" pitchFamily="34" charset="0"/>
              </a:defRPr>
            </a:lvl2pPr>
            <a:lvl3pPr>
              <a:defRPr sz="2400">
                <a:solidFill>
                  <a:schemeClr val="tx1"/>
                </a:solidFill>
                <a:latin typeface="Times New Roman" panose="02020603050405020304" pitchFamily="18" charset="0"/>
                <a:cs typeface="Arial" panose="020B0604020202020204" pitchFamily="34" charset="0"/>
              </a:defRPr>
            </a:lvl3pPr>
            <a:lvl4pPr>
              <a:defRPr sz="2400">
                <a:solidFill>
                  <a:schemeClr val="tx1"/>
                </a:solidFill>
                <a:latin typeface="Times New Roman" panose="02020603050405020304" pitchFamily="18" charset="0"/>
                <a:cs typeface="Arial" panose="020B0604020202020204" pitchFamily="34" charset="0"/>
              </a:defRPr>
            </a:lvl4pPr>
            <a:lvl5pPr>
              <a:defRPr sz="2400">
                <a:solidFill>
                  <a:schemeClr val="tx1"/>
                </a:solidFill>
                <a:latin typeface="Times New Roman" panose="02020603050405020304" pitchFamily="18" charset="0"/>
                <a:cs typeface="Arial" panose="020B0604020202020204" pitchFamily="34" charset="0"/>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9pPr>
          </a:lstStyle>
          <a:p>
            <a:fld id="{110A0595-8C10-4F11-9D71-5A2D3C412DC6}" type="slidenum">
              <a:rPr lang="en-US" altLang="zh-CN" sz="1200" smtClean="0"/>
              <a:t>1</a:t>
            </a:fld>
            <a:endParaRPr lang="en-US" altLang="zh-CN"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Slide Image Placeholder 1"/>
          <p:cNvSpPr>
            <a:spLocks noGrp="1" noRot="1" noChangeAspect="1" noChangeArrowheads="1" noTextEdit="1"/>
          </p:cNvSpPr>
          <p:nvPr>
            <p:ph type="sldImg" idx="4294967295"/>
          </p:nvPr>
        </p:nvSpPr>
        <p:spPr bwMode="auto">
          <a:ln>
            <a:solidFill>
              <a:srgbClr val="000000"/>
            </a:solidFill>
            <a:miter lim="800000"/>
          </a:ln>
        </p:spPr>
      </p:sp>
      <p:sp>
        <p:nvSpPr>
          <p:cNvPr id="86018" name="Notes Placeholder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zh-CN"/>
          </a:p>
        </p:txBody>
      </p:sp>
      <p:sp>
        <p:nvSpPr>
          <p:cNvPr id="86019"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a:defRPr sz="2400">
                <a:solidFill>
                  <a:schemeClr val="tx1"/>
                </a:solidFill>
                <a:latin typeface="Times New Roman" panose="02020603050405020304" pitchFamily="18" charset="0"/>
                <a:cs typeface="Arial" panose="020B0604020202020204" pitchFamily="34" charset="0"/>
              </a:defRPr>
            </a:lvl2pPr>
            <a:lvl3pPr>
              <a:defRPr sz="2400">
                <a:solidFill>
                  <a:schemeClr val="tx1"/>
                </a:solidFill>
                <a:latin typeface="Times New Roman" panose="02020603050405020304" pitchFamily="18" charset="0"/>
                <a:cs typeface="Arial" panose="020B0604020202020204" pitchFamily="34" charset="0"/>
              </a:defRPr>
            </a:lvl3pPr>
            <a:lvl4pPr>
              <a:defRPr sz="2400">
                <a:solidFill>
                  <a:schemeClr val="tx1"/>
                </a:solidFill>
                <a:latin typeface="Times New Roman" panose="02020603050405020304" pitchFamily="18" charset="0"/>
                <a:cs typeface="Arial" panose="020B0604020202020204" pitchFamily="34" charset="0"/>
              </a:defRPr>
            </a:lvl4pPr>
            <a:lvl5pPr>
              <a:defRPr sz="2400">
                <a:solidFill>
                  <a:schemeClr val="tx1"/>
                </a:solidFill>
                <a:latin typeface="Times New Roman" panose="02020603050405020304" pitchFamily="18" charset="0"/>
                <a:cs typeface="Arial" panose="020B0604020202020204" pitchFamily="34" charset="0"/>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9pPr>
          </a:lstStyle>
          <a:p>
            <a:fld id="{B2E4F78C-D89C-4591-BABC-F2C1F612872E}" type="slidenum">
              <a:rPr lang="en-US" altLang="zh-CN" sz="1200" smtClean="0"/>
              <a:t>11</a:t>
            </a:fld>
            <a:endParaRPr lang="en-US" altLang="zh-CN"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eaLnBrk="1" hangingPunct="1"/>
            <a:r>
              <a:rPr lang="zh-CN" altLang="en-US" dirty="0"/>
              <a:t>设计模式是</a:t>
            </a:r>
            <a:r>
              <a:rPr lang="en-US" altLang="zh-CN" dirty="0"/>
              <a:t>OOP</a:t>
            </a:r>
            <a:r>
              <a:rPr lang="zh-CN" altLang="en-US" dirty="0"/>
              <a:t>的方法论，随着</a:t>
            </a:r>
            <a:r>
              <a:rPr lang="en-US" altLang="zh-CN" dirty="0"/>
              <a:t>OOP</a:t>
            </a:r>
            <a:r>
              <a:rPr lang="zh-CN" altLang="en-US" dirty="0"/>
              <a:t>语言的应用而逐渐普及成熟。</a:t>
            </a:r>
          </a:p>
          <a:p>
            <a:pPr eaLnBrk="1" hangingPunct="1"/>
            <a:endParaRPr lang="zh-CN" altLang="en-US" dirty="0"/>
          </a:p>
          <a:p>
            <a:pPr eaLnBrk="1" hangingPunct="1"/>
            <a:r>
              <a:rPr lang="zh-CN" altLang="en-US" dirty="0"/>
              <a:t>重用（举例 </a:t>
            </a:r>
            <a:r>
              <a:rPr lang="en-US" altLang="zh-CN" dirty="0"/>
              <a:t>Factory）</a:t>
            </a:r>
            <a:r>
              <a:rPr lang="zh-CN" altLang="en-US" dirty="0"/>
              <a:t> ，避免代码重复冗余是</a:t>
            </a:r>
            <a:r>
              <a:rPr lang="en-US" altLang="zh-CN" dirty="0"/>
              <a:t>OOP</a:t>
            </a:r>
            <a:r>
              <a:rPr lang="zh-CN" altLang="en-US" dirty="0"/>
              <a:t>的核心思想，也是设计模式的精髓所在</a:t>
            </a:r>
            <a:r>
              <a:rPr lang="en-US" altLang="zh-CN" dirty="0"/>
              <a:t>。</a:t>
            </a:r>
          </a:p>
          <a:p>
            <a:pPr eaLnBrk="1" hangingPunct="1"/>
            <a:r>
              <a:rPr lang="zh-CN" altLang="en-US" dirty="0"/>
              <a:t>重用最直接的效果是减少了代码冗余，提高其维护性和弹性（快速开发的基础之一），但是它还有更加重要的意义：要做到重用，必须要能先发现问题所在，其次则必须经常总结经验和教训，从而提出更好的解决方案、开发新的技术和标准。这是软件设计的必备素质，否则无法进步。（如下面例子中的</a:t>
            </a:r>
            <a:r>
              <a:rPr lang="en-US" altLang="zh-CN" dirty="0"/>
              <a:t>MVC</a:t>
            </a:r>
            <a:r>
              <a:rPr lang="zh-CN" altLang="en-US" dirty="0"/>
              <a:t>发展出今日的</a:t>
            </a:r>
            <a:r>
              <a:rPr lang="en-US" altLang="zh-CN" dirty="0"/>
              <a:t>Struts</a:t>
            </a:r>
            <a:r>
              <a:rPr lang="zh-CN" altLang="en-US" dirty="0"/>
              <a:t>等框架）。</a:t>
            </a:r>
          </a:p>
          <a:p>
            <a:pPr eaLnBrk="1" hangingPunct="1"/>
            <a:r>
              <a:rPr lang="zh-CN" altLang="en-US" dirty="0"/>
              <a:t>优化体系结构的关键是职能明晰（分而治之策略和涟漪效应）、粒度合适，举例 </a:t>
            </a:r>
            <a:r>
              <a:rPr lang="en-US" altLang="zh-CN" dirty="0"/>
              <a:t>MVC （Struts</a:t>
            </a:r>
            <a:r>
              <a:rPr lang="zh-CN" altLang="en-US" dirty="0"/>
              <a:t>框架）。</a:t>
            </a:r>
          </a:p>
        </p:txBody>
      </p:sp>
      <p:sp>
        <p:nvSpPr>
          <p:cNvPr id="4" name="灯片编号占位符 3"/>
          <p:cNvSpPr>
            <a:spLocks noGrp="1"/>
          </p:cNvSpPr>
          <p:nvPr>
            <p:ph type="sldNum" sz="quarter" idx="10"/>
          </p:nvPr>
        </p:nvSpPr>
        <p:spPr/>
        <p:txBody>
          <a:bodyPr/>
          <a:lstStyle/>
          <a:p>
            <a:fld id="{2ED26FC3-015A-4F86-ACC3-780431FB8E4D}"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eaLnBrk="1" hangingPunct="1"/>
            <a:r>
              <a:rPr lang="zh-CN" altLang="en-US" dirty="0"/>
              <a:t>代码重复冗余为万恶之首。（1. 危害体系结构和软件质量 2.形成思维定势，不利于总结提高 3. 减低创造力，阻碍技术创新</a:t>
            </a:r>
            <a:r>
              <a:rPr lang="en-US" altLang="zh-CN" dirty="0"/>
              <a:t>）</a:t>
            </a:r>
          </a:p>
          <a:p>
            <a:pPr eaLnBrk="1" hangingPunct="1"/>
            <a:r>
              <a:rPr lang="zh-CN" altLang="en-US" dirty="0"/>
              <a:t>重用是优化体系结构的前提。</a:t>
            </a:r>
          </a:p>
          <a:p>
            <a:pPr eaLnBrk="1" hangingPunct="1"/>
            <a:r>
              <a:rPr lang="zh-CN" altLang="en-US" dirty="0"/>
              <a:t>做到重用和体系结构合理后，自然系统在维护性和弹性会有出色表现。</a:t>
            </a:r>
          </a:p>
          <a:p>
            <a:pPr eaLnBrk="1" hangingPunct="1"/>
            <a:r>
              <a:rPr lang="zh-CN" altLang="en-US" dirty="0"/>
              <a:t>结构不良、冗余的系统不利于编写测试用例，难以做到测试驱动（简要介绍</a:t>
            </a:r>
            <a:r>
              <a:rPr lang="zh-CN" altLang="en-US" u="sng" dirty="0">
                <a:solidFill>
                  <a:schemeClr val="accent2"/>
                </a:solidFill>
              </a:rPr>
              <a:t>测试驱动</a:t>
            </a:r>
            <a:r>
              <a:rPr lang="zh-CN" altLang="en-US" dirty="0"/>
              <a:t>）。</a:t>
            </a:r>
          </a:p>
          <a:p>
            <a:pPr eaLnBrk="1" hangingPunct="1"/>
            <a:r>
              <a:rPr lang="zh-CN" altLang="en-US" dirty="0"/>
              <a:t>结构良好的系统更加容易优化性能。因为功能明晰、结构好，可以准确地判断出哪个地方存在性能瓶颈，从而优化之。</a:t>
            </a:r>
          </a:p>
          <a:p>
            <a:pPr eaLnBrk="1" hangingPunct="1"/>
            <a:r>
              <a:rPr lang="zh-CN" altLang="en-US" dirty="0"/>
              <a:t>上述条件满足，软件质量当然有保证。</a:t>
            </a:r>
          </a:p>
          <a:p>
            <a:pPr eaLnBrk="1" hangingPunct="1"/>
            <a:r>
              <a:rPr lang="zh-CN" altLang="en-US" dirty="0"/>
              <a:t>代码虽然是写给计算机执行，但最重要的是表达人的思想，写给人看的。因此提高代码可读性，方便团队交流非常重要。</a:t>
            </a:r>
          </a:p>
          <a:p>
            <a:pPr eaLnBrk="1" hangingPunct="1"/>
            <a:r>
              <a:rPr lang="zh-CN" altLang="en-US" dirty="0"/>
              <a:t>团队有统一的编码规范和设计模式，水平更加容易提高，因为设计模式能将成功的经验在团队中普及。</a:t>
            </a:r>
          </a:p>
        </p:txBody>
      </p:sp>
      <p:sp>
        <p:nvSpPr>
          <p:cNvPr id="4" name="灯片编号占位符 3"/>
          <p:cNvSpPr>
            <a:spLocks noGrp="1"/>
          </p:cNvSpPr>
          <p:nvPr>
            <p:ph type="sldNum" sz="quarter" idx="10"/>
          </p:nvPr>
        </p:nvSpPr>
        <p:spPr/>
        <p:txBody>
          <a:bodyPr/>
          <a:lstStyle/>
          <a:p>
            <a:fld id="{2ED26FC3-015A-4F86-ACC3-780431FB8E4D}" type="slidenum">
              <a:rPr lang="zh-CN" altLang="en-US" smtClean="0"/>
              <a:t>3</a:t>
            </a:fld>
            <a:endParaRPr lang="zh-CN" altLang="en-US"/>
          </a:p>
        </p:txBody>
      </p:sp>
    </p:spTree>
    <p:extLst>
      <p:ext uri="{BB962C8B-B14F-4D97-AF65-F5344CB8AC3E}">
        <p14:creationId xmlns:p14="http://schemas.microsoft.com/office/powerpoint/2010/main" val="367523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eaLnBrk="1" hangingPunct="1"/>
            <a:r>
              <a:rPr lang="zh-CN" altLang="en-US" dirty="0"/>
              <a:t> 虽然在软件设计过程中，能及早采用设计模式，设计出精良的软件是最理想的。但是往往要达到该目的存在困难，我们不可能将每个细节都考虑得尽善尽美才开始动手编码。软件设计本身就是一个跌代渐进的过程，需要不断完善之后才能形成最终的产品（当然，系统的核心以及功能模块的接口是要深思熟虑之后才能动工，不可大意行事）。因此如何不断完善软件设计是我们经常遇到的问题。另一方面，我们设计软件不可能不犯错误，如何将存在缺陷的代码重新构建成质量过关的代码是另一个难题。 </a:t>
            </a:r>
            <a:r>
              <a:rPr lang="en-US" altLang="zh-CN" dirty="0"/>
              <a:t>Refactor</a:t>
            </a:r>
            <a:r>
              <a:rPr lang="zh-CN" altLang="en-US" dirty="0"/>
              <a:t>就是为了解决上述问题而提出的。</a:t>
            </a:r>
            <a:endParaRPr lang="en-US" altLang="zh-CN" dirty="0"/>
          </a:p>
          <a:p>
            <a:pPr eaLnBrk="1" hangingPunct="1"/>
            <a:endParaRPr lang="en-US" altLang="zh-CN" dirty="0"/>
          </a:p>
          <a:p>
            <a:pPr eaLnBrk="1" hangingPunct="1"/>
            <a:r>
              <a:rPr lang="zh-CN" altLang="en-US" dirty="0"/>
              <a:t>重构的前提是设计模式和测试驱动（结合实践经验简要介绍，测试驱动并非只是为了检验软件的功能，更重要的在于重构和加速软件开发）</a:t>
            </a:r>
          </a:p>
          <a:p>
            <a:pPr eaLnBrk="1" hangingPunct="1"/>
            <a:endParaRPr lang="en-US" altLang="zh-CN" dirty="0"/>
          </a:p>
          <a:p>
            <a:pPr eaLnBrk="1" hangingPunct="1"/>
            <a:r>
              <a:rPr lang="zh-CN" altLang="en-US" dirty="0"/>
              <a:t>设计过程中，常常面临很多困难，有时甚至是矛盾的抉择。如何权衡各方面的利弊而作出正确选择非常重要。前人的经验和教训总结无疑有非常大的帮助，这有助于我更加清晰地认识到所处环境的各种陷阱和潜在问题，从而作出正确选择。 反设计模式就是帮助开发人员度过该难关的有力工具。与设计模式不同， 反设计模式专注于防止我们犯错误，而设计模式指导我们做出精良的设计，两者是相辅相成的。</a:t>
            </a:r>
          </a:p>
          <a:p>
            <a:pPr eaLnBrk="1" hangingPunct="1"/>
            <a:endParaRPr lang="en-US" altLang="zh-CN" dirty="0"/>
          </a:p>
          <a:p>
            <a:pPr eaLnBrk="1" hangingPunct="1"/>
            <a:r>
              <a:rPr lang="zh-CN" altLang="en-US" dirty="0"/>
              <a:t>反设计模式能帮助我们发现和解决问题，然后通过</a:t>
            </a:r>
            <a:r>
              <a:rPr lang="en-US" altLang="zh-CN" dirty="0"/>
              <a:t>Refactor</a:t>
            </a:r>
            <a:r>
              <a:rPr lang="zh-CN" altLang="en-US" dirty="0"/>
              <a:t>来完善系统设计。因此它是建立在设计模式和</a:t>
            </a:r>
            <a:r>
              <a:rPr lang="en-US" altLang="zh-CN" dirty="0"/>
              <a:t>Refactor</a:t>
            </a:r>
            <a:r>
              <a:rPr lang="zh-CN" altLang="en-US" dirty="0"/>
              <a:t>之上的。</a:t>
            </a:r>
          </a:p>
        </p:txBody>
      </p:sp>
      <p:sp>
        <p:nvSpPr>
          <p:cNvPr id="4" name="灯片编号占位符 3"/>
          <p:cNvSpPr>
            <a:spLocks noGrp="1"/>
          </p:cNvSpPr>
          <p:nvPr>
            <p:ph type="sldNum" sz="quarter" idx="10"/>
          </p:nvPr>
        </p:nvSpPr>
        <p:spPr/>
        <p:txBody>
          <a:bodyPr/>
          <a:lstStyle/>
          <a:p>
            <a:fld id="{2ED26FC3-015A-4F86-ACC3-780431FB8E4D}" type="slidenum">
              <a:rPr lang="zh-CN" altLang="en-US" smtClean="0"/>
              <a:t>4</a:t>
            </a:fld>
            <a:endParaRPr lang="zh-CN" altLang="en-US"/>
          </a:p>
        </p:txBody>
      </p:sp>
    </p:spTree>
    <p:extLst>
      <p:ext uri="{BB962C8B-B14F-4D97-AF65-F5344CB8AC3E}">
        <p14:creationId xmlns:p14="http://schemas.microsoft.com/office/powerpoint/2010/main" val="6691170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eaLnBrk="1" hangingPunct="1"/>
            <a:r>
              <a:rPr lang="zh-CN" altLang="en-US" dirty="0"/>
              <a:t>既然它是</a:t>
            </a:r>
            <a:r>
              <a:rPr lang="en-US" altLang="zh-CN" dirty="0"/>
              <a:t>OOP</a:t>
            </a:r>
            <a:r>
              <a:rPr lang="zh-CN" altLang="en-US" dirty="0"/>
              <a:t>的方法论，其内容就是如何设计对象的结构及其相互间的协作关系。</a:t>
            </a:r>
          </a:p>
          <a:p>
            <a:pPr eaLnBrk="1" hangingPunct="1"/>
            <a:endParaRPr lang="zh-CN" altLang="en-US" dirty="0"/>
          </a:p>
          <a:p>
            <a:pPr eaLnBrk="1" hangingPunct="1"/>
            <a:r>
              <a:rPr lang="zh-CN" altLang="en-US" dirty="0"/>
              <a:t>设计模式的内容往往适合于用</a:t>
            </a:r>
            <a:r>
              <a:rPr lang="en-US" altLang="zh-CN" dirty="0"/>
              <a:t>UML</a:t>
            </a:r>
            <a:r>
              <a:rPr lang="zh-CN" altLang="en-US" dirty="0"/>
              <a:t>来表达，通过</a:t>
            </a:r>
            <a:r>
              <a:rPr lang="en-US" altLang="zh-CN" dirty="0"/>
              <a:t>Factory</a:t>
            </a:r>
            <a:r>
              <a:rPr lang="zh-CN" altLang="en-US" dirty="0"/>
              <a:t>模式举例</a:t>
            </a:r>
          </a:p>
          <a:p>
            <a:pPr eaLnBrk="1" hangingPunct="1"/>
            <a:endParaRPr lang="zh-CN" altLang="en-US" dirty="0"/>
          </a:p>
          <a:p>
            <a:pPr eaLnBrk="1" hangingPunct="1"/>
            <a:r>
              <a:rPr lang="zh-CN" altLang="en-US" dirty="0"/>
              <a:t>软件是先设计后编码。设计过程往往要依靠</a:t>
            </a:r>
            <a:r>
              <a:rPr lang="en-US" altLang="zh-CN" dirty="0"/>
              <a:t>UML</a:t>
            </a:r>
            <a:r>
              <a:rPr lang="zh-CN" altLang="en-US" dirty="0"/>
              <a:t>来建模，表达整个软件的结构、流程等方方面面。</a:t>
            </a:r>
          </a:p>
          <a:p>
            <a:pPr eaLnBrk="1" hangingPunct="1"/>
            <a:r>
              <a:rPr lang="zh-CN" altLang="en-US" dirty="0"/>
              <a:t>对</a:t>
            </a:r>
            <a:r>
              <a:rPr lang="en-US" altLang="zh-CN" dirty="0"/>
              <a:t>UML</a:t>
            </a:r>
            <a:r>
              <a:rPr lang="zh-CN" altLang="en-US" dirty="0"/>
              <a:t>有种普遍的误解，以为是一个快速开发工具，能迅速生成代码。</a:t>
            </a:r>
            <a:r>
              <a:rPr lang="en-US" altLang="zh-CN" dirty="0"/>
              <a:t>UML</a:t>
            </a:r>
            <a:r>
              <a:rPr lang="zh-CN" altLang="en-US" dirty="0"/>
              <a:t>的本意是表达设计思想，而非代码生成引擎。当然，随着技术进步，设计思想表达出来后，可利用代码生成引擎来加快开发速度。 </a:t>
            </a:r>
          </a:p>
          <a:p>
            <a:pPr eaLnBrk="1" hangingPunct="1"/>
            <a:endParaRPr lang="zh-CN" altLang="en-US" dirty="0"/>
          </a:p>
          <a:p>
            <a:pPr eaLnBrk="1" hangingPunct="1"/>
            <a:r>
              <a:rPr lang="zh-CN" altLang="en-US" dirty="0"/>
              <a:t>设计模式对软件设计有非常重要的指导意义，因此其本身就适合用</a:t>
            </a:r>
            <a:r>
              <a:rPr lang="en-US" altLang="zh-CN" dirty="0"/>
              <a:t>UML</a:t>
            </a:r>
            <a:r>
              <a:rPr lang="zh-CN" altLang="en-US" dirty="0"/>
              <a:t>表达出来，且可通过</a:t>
            </a:r>
            <a:r>
              <a:rPr lang="en-US" altLang="zh-CN" dirty="0"/>
              <a:t>UML</a:t>
            </a:r>
            <a:r>
              <a:rPr lang="zh-CN" altLang="en-US" dirty="0"/>
              <a:t>应用和融入到软件设计中。</a:t>
            </a:r>
          </a:p>
          <a:p>
            <a:pPr eaLnBrk="1" hangingPunct="1"/>
            <a:endParaRPr lang="zh-CN" altLang="en-US" dirty="0"/>
          </a:p>
          <a:p>
            <a:pPr eaLnBrk="1" hangingPunct="1"/>
            <a:r>
              <a:rPr lang="zh-CN" altLang="en-US" dirty="0"/>
              <a:t>本教程的所有设计模式例子都是采用</a:t>
            </a:r>
            <a:r>
              <a:rPr lang="en-US" altLang="zh-CN" dirty="0"/>
              <a:t>UML</a:t>
            </a:r>
            <a:r>
              <a:rPr lang="zh-CN" altLang="en-US" dirty="0"/>
              <a:t>来表达的。</a:t>
            </a:r>
          </a:p>
        </p:txBody>
      </p:sp>
      <p:sp>
        <p:nvSpPr>
          <p:cNvPr id="4" name="灯片编号占位符 3"/>
          <p:cNvSpPr>
            <a:spLocks noGrp="1"/>
          </p:cNvSpPr>
          <p:nvPr>
            <p:ph type="sldNum" sz="quarter" idx="10"/>
          </p:nvPr>
        </p:nvSpPr>
        <p:spPr/>
        <p:txBody>
          <a:bodyPr/>
          <a:lstStyle/>
          <a:p>
            <a:fld id="{2ED26FC3-015A-4F86-ACC3-780431FB8E4D}" type="slidenum">
              <a:rPr lang="zh-CN" altLang="en-US" smtClean="0"/>
              <a:t>5</a:t>
            </a:fld>
            <a:endParaRPr lang="zh-CN" altLang="en-US"/>
          </a:p>
        </p:txBody>
      </p:sp>
    </p:spTree>
    <p:extLst>
      <p:ext uri="{BB962C8B-B14F-4D97-AF65-F5344CB8AC3E}">
        <p14:creationId xmlns:p14="http://schemas.microsoft.com/office/powerpoint/2010/main" val="14240155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6</a:t>
            </a:fld>
            <a:endParaRPr lang="zh-CN" altLang="en-US"/>
          </a:p>
        </p:txBody>
      </p:sp>
    </p:spTree>
    <p:extLst>
      <p:ext uri="{BB962C8B-B14F-4D97-AF65-F5344CB8AC3E}">
        <p14:creationId xmlns:p14="http://schemas.microsoft.com/office/powerpoint/2010/main" val="32187222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D26FC3-015A-4F86-ACC3-780431FB8E4D}" type="slidenum">
              <a:rPr lang="zh-CN" altLang="en-US" smtClean="0"/>
              <a:t>8</a:t>
            </a:fld>
            <a:endParaRPr lang="zh-CN" altLang="en-US"/>
          </a:p>
        </p:txBody>
      </p:sp>
    </p:spTree>
    <p:extLst>
      <p:ext uri="{BB962C8B-B14F-4D97-AF65-F5344CB8AC3E}">
        <p14:creationId xmlns:p14="http://schemas.microsoft.com/office/powerpoint/2010/main" val="14067873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D26FC3-015A-4F86-ACC3-780431FB8E4D}" type="slidenum">
              <a:rPr lang="zh-CN" altLang="en-US" smtClean="0"/>
              <a:t>9</a:t>
            </a:fld>
            <a:endParaRPr lang="zh-CN" altLang="en-US"/>
          </a:p>
        </p:txBody>
      </p:sp>
    </p:spTree>
    <p:extLst>
      <p:ext uri="{BB962C8B-B14F-4D97-AF65-F5344CB8AC3E}">
        <p14:creationId xmlns:p14="http://schemas.microsoft.com/office/powerpoint/2010/main" val="21323635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D26FC3-015A-4F86-ACC3-780431FB8E4D}" type="slidenum">
              <a:rPr lang="zh-CN" altLang="en-US" smtClean="0"/>
              <a:t>10</a:t>
            </a:fld>
            <a:endParaRPr lang="zh-CN" altLang="en-US"/>
          </a:p>
        </p:txBody>
      </p:sp>
    </p:spTree>
    <p:extLst>
      <p:ext uri="{BB962C8B-B14F-4D97-AF65-F5344CB8AC3E}">
        <p14:creationId xmlns:p14="http://schemas.microsoft.com/office/powerpoint/2010/main" val="15610746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slideMaster" Target="../slideMasters/slideMaster1.xml"/><Relationship Id="rId5" Type="http://schemas.openxmlformats.org/officeDocument/2006/relationships/tags" Target="../tags/tag8.xml"/><Relationship Id="rId4" Type="http://schemas.openxmlformats.org/officeDocument/2006/relationships/tags" Target="../tags/tag7.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Master" Target="../slideMasters/slideMaster2.xml"/><Relationship Id="rId5" Type="http://schemas.openxmlformats.org/officeDocument/2006/relationships/tags" Target="../tags/tag21.xml"/><Relationship Id="rId4" Type="http://schemas.openxmlformats.org/officeDocument/2006/relationships/tags" Target="../tags/tag20.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slideMaster" Target="../slideMasters/slideMaster2.xml"/><Relationship Id="rId5" Type="http://schemas.openxmlformats.org/officeDocument/2006/relationships/tags" Target="../tags/tag26.xml"/><Relationship Id="rId4" Type="http://schemas.openxmlformats.org/officeDocument/2006/relationships/tags" Target="../tags/tag2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slideMaster" Target="../slideMasters/slideMaster1.xml"/><Relationship Id="rId5" Type="http://schemas.openxmlformats.org/officeDocument/2006/relationships/tags" Target="../tags/tag13.xml"/><Relationship Id="rId4" Type="http://schemas.openxmlformats.org/officeDocument/2006/relationships/tags" Target="../tags/tag1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cxnSp>
        <p:nvCxnSpPr>
          <p:cNvPr id="4" name="直接连接符 6"/>
          <p:cNvCxnSpPr/>
          <p:nvPr>
            <p:custDataLst>
              <p:tags r:id="rId1"/>
            </p:custDataLst>
          </p:nvPr>
        </p:nvCxnSpPr>
        <p:spPr>
          <a:xfrm flipH="1">
            <a:off x="1223963" y="2308225"/>
            <a:ext cx="21383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p:nvPr>
            <p:custDataLst>
              <p:tags r:id="rId2"/>
            </p:custDataLst>
          </p:nvPr>
        </p:nvCxnSpPr>
        <p:spPr>
          <a:xfrm>
            <a:off x="1223963" y="2308225"/>
            <a:ext cx="0" cy="2182813"/>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p:cNvCxnSpPr/>
          <p:nvPr>
            <p:custDataLst>
              <p:tags r:id="rId3"/>
            </p:custDataLst>
          </p:nvPr>
        </p:nvCxnSpPr>
        <p:spPr>
          <a:xfrm>
            <a:off x="1212850" y="4500563"/>
            <a:ext cx="67214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p:nvPr>
            <p:custDataLst>
              <p:tags r:id="rId4"/>
            </p:custDataLst>
          </p:nvPr>
        </p:nvCxnSpPr>
        <p:spPr>
          <a:xfrm flipH="1">
            <a:off x="5795963" y="2308225"/>
            <a:ext cx="21383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custDataLst>
              <p:tags r:id="rId5"/>
            </p:custDataLst>
          </p:nvPr>
        </p:nvCxnSpPr>
        <p:spPr>
          <a:xfrm>
            <a:off x="7929563" y="2317750"/>
            <a:ext cx="0" cy="2182813"/>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hasCustomPrompt="1"/>
          </p:nvPr>
        </p:nvSpPr>
        <p:spPr>
          <a:xfrm>
            <a:off x="1701209" y="2683891"/>
            <a:ext cx="5741582" cy="1089529"/>
          </a:xfrm>
        </p:spPr>
        <p:txBody>
          <a:bodyPr anchor="b">
            <a:normAutofit/>
          </a:bodyPr>
          <a:lstStyle>
            <a:lvl1pPr algn="ctr">
              <a:defRPr sz="5400"/>
            </a:lvl1pPr>
          </a:lstStyle>
          <a:p>
            <a:r>
              <a:rPr lang="zh-CN" altLang="en-US" noProof="1"/>
              <a:t>单击此处编辑标题</a:t>
            </a:r>
          </a:p>
        </p:txBody>
      </p:sp>
      <p:sp>
        <p:nvSpPr>
          <p:cNvPr id="3" name="副标题 2"/>
          <p:cNvSpPr>
            <a:spLocks noGrp="1"/>
          </p:cNvSpPr>
          <p:nvPr>
            <p:ph type="subTitle" idx="1"/>
          </p:nvPr>
        </p:nvSpPr>
        <p:spPr>
          <a:xfrm>
            <a:off x="1701209" y="3814695"/>
            <a:ext cx="5741582" cy="424732"/>
          </a:xfrm>
        </p:spPr>
        <p:txBody>
          <a:bodyPr>
            <a:normAutofit/>
          </a:bodyPr>
          <a:lstStyle>
            <a:lvl1pPr marL="0" indent="0" algn="dist">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p>
        </p:txBody>
      </p:sp>
      <p:sp>
        <p:nvSpPr>
          <p:cNvPr id="9" name="日期占位符 3"/>
          <p:cNvSpPr>
            <a:spLocks noGrp="1"/>
          </p:cNvSpPr>
          <p:nvPr>
            <p:ph type="dt" sz="half" idx="10"/>
          </p:nvPr>
        </p:nvSpPr>
        <p:spPr/>
        <p:txBody>
          <a:bodyPr/>
          <a:lstStyle>
            <a:lvl1pPr>
              <a:defRPr sz="1200" smtClean="0"/>
            </a:lvl1pPr>
          </a:lstStyle>
          <a:p>
            <a:fld id="{760FBDFE-C587-4B4C-A407-44438C67B59E}" type="datetimeFigureOut">
              <a:rPr lang="zh-CN" altLang="en-US"/>
              <a:t>2018/8/3</a:t>
            </a:fld>
            <a:endParaRPr lang="zh-CN" altLang="en-US"/>
          </a:p>
        </p:txBody>
      </p:sp>
      <p:sp>
        <p:nvSpPr>
          <p:cNvPr id="10" name="页脚占位符 4"/>
          <p:cNvSpPr>
            <a:spLocks noGrp="1"/>
          </p:cNvSpPr>
          <p:nvPr>
            <p:ph type="ftr" sz="quarter" idx="11"/>
          </p:nvPr>
        </p:nvSpPr>
        <p:spPr/>
        <p:txBody>
          <a:bodyPr/>
          <a:lstStyle>
            <a:lvl1pPr>
              <a:defRPr sz="1200"/>
            </a:lvl1pPr>
          </a:lstStyle>
          <a:p>
            <a:endParaRPr lang="zh-CN" altLang="en-US"/>
          </a:p>
        </p:txBody>
      </p:sp>
      <p:sp>
        <p:nvSpPr>
          <p:cNvPr id="11" name="灯片编号占位符 5"/>
          <p:cNvSpPr>
            <a:spLocks noGrp="1"/>
          </p:cNvSpPr>
          <p:nvPr>
            <p:ph type="sldNum" sz="quarter" idx="12"/>
          </p:nvPr>
        </p:nvSpPr>
        <p:spPr/>
        <p:txBody>
          <a:bodyPr/>
          <a:lstStyle>
            <a:lvl1pPr>
              <a:defRPr sz="1200" smtClean="0"/>
            </a:lvl1pPr>
          </a:lstStyle>
          <a:p>
            <a:fld id="{B57485EF-07CB-4560-BDF9-ECAE85E048A8}" type="slidenum">
              <a:rPr lang="zh-CN" altLang="en-US"/>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628650" y="551544"/>
            <a:ext cx="7886700" cy="5558971"/>
          </a:xfrm>
        </p:spPr>
        <p:txBody>
          <a:bodyPr>
            <a:normAutofit/>
          </a:bodyPr>
          <a:lstStyle>
            <a:lvl1pPr>
              <a:defRPr sz="2400"/>
            </a:lvl1pPr>
            <a:lvl2pPr>
              <a:defRPr sz="2000"/>
            </a:lvl2pPr>
            <a:lvl3pPr>
              <a:defRPr sz="1800"/>
            </a:lvl3pPr>
            <a:lvl4pPr>
              <a:defRPr sz="1800"/>
            </a:lvl4pPr>
            <a:lvl5pPr>
              <a:defRPr sz="1800"/>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3" name="日期占位符 2"/>
          <p:cNvSpPr>
            <a:spLocks noGrp="1"/>
          </p:cNvSpPr>
          <p:nvPr>
            <p:ph type="dt" sz="half" idx="14"/>
          </p:nvPr>
        </p:nvSpPr>
        <p:spPr/>
        <p:txBody>
          <a:bodyPr/>
          <a:lstStyle>
            <a:lvl1pPr>
              <a:defRPr sz="1200" smtClean="0"/>
            </a:lvl1pPr>
          </a:lstStyle>
          <a:p>
            <a:fld id="{760FBDFE-C587-4B4C-A407-44438C67B59E}" type="datetimeFigureOut">
              <a:rPr lang="zh-CN" altLang="en-US"/>
              <a:t>2018/8/3</a:t>
            </a:fld>
            <a:endParaRPr lang="zh-CN" altLang="en-US"/>
          </a:p>
        </p:txBody>
      </p:sp>
      <p:sp>
        <p:nvSpPr>
          <p:cNvPr id="4" name="页脚占位符 3"/>
          <p:cNvSpPr>
            <a:spLocks noGrp="1"/>
          </p:cNvSpPr>
          <p:nvPr>
            <p:ph type="ftr" sz="quarter" idx="15"/>
          </p:nvPr>
        </p:nvSpPr>
        <p:spPr/>
        <p:txBody>
          <a:bodyPr/>
          <a:lstStyle>
            <a:lvl1pPr>
              <a:defRPr sz="1200"/>
            </a:lvl1pPr>
          </a:lstStyle>
          <a:p>
            <a:endParaRPr lang="zh-CN" altLang="en-US"/>
          </a:p>
        </p:txBody>
      </p:sp>
      <p:sp>
        <p:nvSpPr>
          <p:cNvPr id="5" name="灯片编号占位符 4"/>
          <p:cNvSpPr>
            <a:spLocks noGrp="1"/>
          </p:cNvSpPr>
          <p:nvPr>
            <p:ph type="sldNum" sz="quarter" idx="16"/>
          </p:nvPr>
        </p:nvSpPr>
        <p:spPr/>
        <p:txBody>
          <a:bodyPr/>
          <a:lstStyle>
            <a:lvl1pPr>
              <a:defRPr sz="1200" smtClean="0"/>
            </a:lvl1pPr>
          </a:lstStyle>
          <a:p>
            <a:fld id="{E99C5EC3-8103-43E4-B157-1AC5D340141F}" type="slidenum">
              <a:rPr lang="zh-CN" altLang="en-US"/>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3"/>
          <p:cNvSpPr>
            <a:spLocks noGrp="1"/>
          </p:cNvSpPr>
          <p:nvPr>
            <p:ph type="dt" sz="half" idx="10"/>
          </p:nvPr>
        </p:nvSpPr>
        <p:spPr/>
        <p:txBody>
          <a:bodyPr/>
          <a:lstStyle>
            <a:lvl1pPr>
              <a:defRPr/>
            </a:lvl1pPr>
          </a:lstStyle>
          <a:p>
            <a:fld id="{760FBDFE-C587-4B4C-A407-44438C67B59E}" type="datetimeFigureOut">
              <a:rPr lang="zh-CN" altLang="en-US"/>
              <a:t>2018/8/3</a:t>
            </a:fld>
            <a:endParaRPr lang="zh-CN" altLang="en-US"/>
          </a:p>
        </p:txBody>
      </p:sp>
      <p:sp>
        <p:nvSpPr>
          <p:cNvPr id="4" name="页脚占位符 4"/>
          <p:cNvSpPr>
            <a:spLocks noGrp="1"/>
          </p:cNvSpPr>
          <p:nvPr>
            <p:ph type="ftr" sz="quarter" idx="11"/>
          </p:nvPr>
        </p:nvSpPr>
        <p:spPr/>
        <p:txBody>
          <a:bodyPr/>
          <a:lstStyle>
            <a:lvl1pPr>
              <a:defRPr/>
            </a:lvl1pPr>
          </a:lstStyle>
          <a:p>
            <a:endParaRPr lang="zh-CN" altLang="en-US"/>
          </a:p>
        </p:txBody>
      </p:sp>
      <p:sp>
        <p:nvSpPr>
          <p:cNvPr id="5" name="灯片编号占位符 5"/>
          <p:cNvSpPr>
            <a:spLocks noGrp="1"/>
          </p:cNvSpPr>
          <p:nvPr>
            <p:ph type="sldNum" sz="quarter" idx="12"/>
          </p:nvPr>
        </p:nvSpPr>
        <p:spPr/>
        <p:txBody>
          <a:bodyPr/>
          <a:lstStyle>
            <a:lvl1pPr>
              <a:defRPr/>
            </a:lvl1pPr>
          </a:lstStyle>
          <a:p>
            <a:fld id="{672E4197-9F2F-4415-85F8-93AEECACC1CD}" type="slidenum">
              <a:rPr lang="zh-CN" altLang="en-US"/>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cxnSp>
        <p:nvCxnSpPr>
          <p:cNvPr id="7" name="直接连接符 6"/>
          <p:cNvCxnSpPr/>
          <p:nvPr>
            <p:custDataLst>
              <p:tags r:id="rId1"/>
            </p:custDataLst>
          </p:nvPr>
        </p:nvCxnSpPr>
        <p:spPr>
          <a:xfrm flipH="1">
            <a:off x="1223689" y="2307814"/>
            <a:ext cx="21387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custDataLst>
              <p:tags r:id="rId2"/>
            </p:custDataLst>
          </p:nvPr>
        </p:nvCxnSpPr>
        <p:spPr>
          <a:xfrm>
            <a:off x="1223689" y="2307814"/>
            <a:ext cx="0" cy="2182906"/>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custDataLst>
              <p:tags r:id="rId3"/>
            </p:custDataLst>
          </p:nvPr>
        </p:nvCxnSpPr>
        <p:spPr>
          <a:xfrm>
            <a:off x="1213529" y="4500880"/>
            <a:ext cx="672091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4"/>
            </p:custDataLst>
          </p:nvPr>
        </p:nvCxnSpPr>
        <p:spPr>
          <a:xfrm flipH="1">
            <a:off x="5795689" y="2307814"/>
            <a:ext cx="21387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5"/>
            </p:custDataLst>
          </p:nvPr>
        </p:nvCxnSpPr>
        <p:spPr>
          <a:xfrm>
            <a:off x="7929289" y="2317974"/>
            <a:ext cx="0" cy="2182906"/>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hasCustomPrompt="1"/>
          </p:nvPr>
        </p:nvSpPr>
        <p:spPr>
          <a:xfrm>
            <a:off x="1701209" y="2683891"/>
            <a:ext cx="5741582" cy="1089529"/>
          </a:xfrm>
        </p:spPr>
        <p:txBody>
          <a:bodyPr wrap="square" anchor="b">
            <a:normAutofit/>
          </a:bodyPr>
          <a:lstStyle>
            <a:lvl1pPr algn="ctr">
              <a:defRPr sz="5400"/>
            </a:lvl1pPr>
          </a:lstStyle>
          <a:p>
            <a:r>
              <a:rPr lang="zh-CN" altLang="en-US" dirty="0"/>
              <a:t>单击此处编辑标题</a:t>
            </a:r>
          </a:p>
        </p:txBody>
      </p:sp>
      <p:sp>
        <p:nvSpPr>
          <p:cNvPr id="3" name="副标题 2"/>
          <p:cNvSpPr>
            <a:spLocks noGrp="1"/>
          </p:cNvSpPr>
          <p:nvPr>
            <p:ph type="subTitle" idx="1"/>
          </p:nvPr>
        </p:nvSpPr>
        <p:spPr>
          <a:xfrm>
            <a:off x="1701209" y="3814695"/>
            <a:ext cx="5741582" cy="424732"/>
          </a:xfrm>
        </p:spPr>
        <p:txBody>
          <a:bodyPr wrap="square">
            <a:normAutofit/>
          </a:bodyPr>
          <a:lstStyle>
            <a:lvl1pPr marL="0" indent="0" algn="dist">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单击此处编辑母版副标题样式</a:t>
            </a:r>
          </a:p>
        </p:txBody>
      </p:sp>
      <p:sp>
        <p:nvSpPr>
          <p:cNvPr id="4" name="日期占位符 3"/>
          <p:cNvSpPr>
            <a:spLocks noGrp="1"/>
          </p:cNvSpPr>
          <p:nvPr>
            <p:ph type="dt" sz="half" idx="10"/>
          </p:nvPr>
        </p:nvSpPr>
        <p:spPr/>
        <p:txBody>
          <a:bodyPr>
            <a:normAutofit/>
          </a:bodyPr>
          <a:lstStyle>
            <a:lvl1pPr>
              <a:defRPr sz="1200"/>
            </a:lvl1pPr>
          </a:lstStyle>
          <a:p>
            <a:fld id="{760FBDFE-C587-4B4C-A407-44438C67B59E}" type="datetimeFigureOut">
              <a:rPr lang="zh-CN" altLang="en-US" smtClean="0"/>
              <a:t>2018/8/3</a:t>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49AE70B2-8BF9-45C0-BB95-33D1B9D3A854}"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单击此处编辑母版标题样式</a:t>
            </a:r>
          </a:p>
        </p:txBody>
      </p:sp>
      <p:sp>
        <p:nvSpPr>
          <p:cNvPr id="3" name="内容占位符 2"/>
          <p:cNvSpPr>
            <a:spLocks noGrp="1"/>
          </p:cNvSpPr>
          <p:nvPr>
            <p:ph idx="1"/>
          </p:nvPr>
        </p:nvSpPr>
        <p:spPr/>
        <p:txBody>
          <a:bodyPr>
            <a:normAutofit/>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normAutofit/>
          </a:bodyPr>
          <a:lstStyle>
            <a:lvl1pPr>
              <a:defRPr sz="1200"/>
            </a:lvl1pPr>
          </a:lstStyle>
          <a:p>
            <a:fld id="{760FBDFE-C587-4B4C-A407-44438C67B59E}" type="datetimeFigureOut">
              <a:rPr lang="zh-CN" altLang="en-US" smtClean="0"/>
              <a:t>2018/8/3</a:t>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49AE70B2-8BF9-45C0-BB95-33D1B9D3A854}"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138792" y="3078832"/>
            <a:ext cx="6856892" cy="1089529"/>
          </a:xfrm>
        </p:spPr>
        <p:txBody>
          <a:bodyPr anchor="t" anchorCtr="0">
            <a:normAutofit/>
          </a:bodyPr>
          <a:lstStyle>
            <a:lvl1pPr algn="ctr">
              <a:defRPr sz="5400"/>
            </a:lvl1pPr>
          </a:lstStyle>
          <a:p>
            <a:r>
              <a:rPr lang="zh-CN" altLang="en-US" dirty="0"/>
              <a:t>单击此处编辑标题</a:t>
            </a:r>
          </a:p>
        </p:txBody>
      </p:sp>
      <p:sp>
        <p:nvSpPr>
          <p:cNvPr id="4" name="日期占位符 3"/>
          <p:cNvSpPr>
            <a:spLocks noGrp="1"/>
          </p:cNvSpPr>
          <p:nvPr>
            <p:ph type="dt" sz="half" idx="10"/>
          </p:nvPr>
        </p:nvSpPr>
        <p:spPr/>
        <p:txBody>
          <a:bodyPr>
            <a:normAutofit/>
          </a:bodyPr>
          <a:lstStyle>
            <a:lvl1pPr>
              <a:defRPr sz="1200"/>
            </a:lvl1pPr>
          </a:lstStyle>
          <a:p>
            <a:fld id="{760FBDFE-C587-4B4C-A407-44438C67B59E}" type="datetimeFigureOut">
              <a:rPr lang="zh-CN" altLang="en-US" smtClean="0"/>
              <a:t>2018/8/3</a:t>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49AE70B2-8BF9-45C0-BB95-33D1B9D3A854}" type="slidenum">
              <a:rPr lang="zh-CN" altLang="en-US" smtClean="0"/>
              <a:t>‹#›</a:t>
            </a:fld>
            <a:endParaRPr lang="zh-CN" altLang="en-US"/>
          </a:p>
        </p:txBody>
      </p:sp>
      <p:sp>
        <p:nvSpPr>
          <p:cNvPr id="8" name="内容占位符 7"/>
          <p:cNvSpPr>
            <a:spLocks noGrp="1"/>
          </p:cNvSpPr>
          <p:nvPr>
            <p:ph sz="quarter" idx="13" hasCustomPrompt="1"/>
          </p:nvPr>
        </p:nvSpPr>
        <p:spPr>
          <a:xfrm>
            <a:off x="1138238" y="2221766"/>
            <a:ext cx="6867525" cy="830997"/>
          </a:xfrm>
        </p:spPr>
        <p:txBody>
          <a:bodyPr anchor="b" anchorCtr="0">
            <a:normAutofit/>
          </a:bodyPr>
          <a:lstStyle>
            <a:lvl1pPr marL="0" indent="0" algn="ctr">
              <a:buNone/>
              <a:defRPr sz="4000"/>
            </a:lvl1pPr>
          </a:lstStyle>
          <a:p>
            <a:pPr lvl="0"/>
            <a:r>
              <a:rPr lang="zh-CN" altLang="en-US" dirty="0"/>
              <a:t>单击此处编辑文本</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29150" y="1825625"/>
            <a:ext cx="3886200" cy="4351338"/>
          </a:xfrm>
        </p:spPr>
        <p:txBody>
          <a:bodyPr>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normAutofit/>
          </a:bodyPr>
          <a:lstStyle>
            <a:lvl1pPr>
              <a:defRPr sz="1200"/>
            </a:lvl1pPr>
          </a:lstStyle>
          <a:p>
            <a:fld id="{760FBDFE-C587-4B4C-A407-44438C67B59E}" type="datetimeFigureOut">
              <a:rPr lang="zh-CN" altLang="en-US" smtClean="0"/>
              <a:t>2018/8/3</a:t>
            </a:fld>
            <a:endParaRPr lang="zh-CN" altLang="en-US"/>
          </a:p>
        </p:txBody>
      </p:sp>
      <p:sp>
        <p:nvSpPr>
          <p:cNvPr id="6" name="页脚占位符 5"/>
          <p:cNvSpPr>
            <a:spLocks noGrp="1"/>
          </p:cNvSpPr>
          <p:nvPr>
            <p:ph type="ftr" sz="quarter" idx="11"/>
          </p:nvPr>
        </p:nvSpPr>
        <p:spPr/>
        <p:txBody>
          <a:bodyPr>
            <a:normAutofit/>
          </a:bodyPr>
          <a:lstStyle>
            <a:lvl1pPr>
              <a:defRPr sz="1200"/>
            </a:lvl1pPr>
          </a:lstStyle>
          <a:p>
            <a:endParaRPr lang="zh-CN" altLang="en-US"/>
          </a:p>
        </p:txBody>
      </p:sp>
      <p:sp>
        <p:nvSpPr>
          <p:cNvPr id="7" name="灯片编号占位符 6"/>
          <p:cNvSpPr>
            <a:spLocks noGrp="1"/>
          </p:cNvSpPr>
          <p:nvPr>
            <p:ph type="sldNum" sz="quarter" idx="12"/>
          </p:nvPr>
        </p:nvSpPr>
        <p:spPr/>
        <p:txBody>
          <a:bodyPr>
            <a:normAutofit/>
          </a:bodyPr>
          <a:lstStyle>
            <a:lvl1pPr>
              <a:defRPr sz="1200"/>
            </a:lvl1pPr>
          </a:lstStyle>
          <a:p>
            <a:fld id="{49AE70B2-8BF9-45C0-BB95-33D1B9D3A854}"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normAutofit/>
          </a:bodyPr>
          <a:lstStyle/>
          <a:p>
            <a:r>
              <a:rPr lang="zh-CN" altLang="en-US"/>
              <a:t>单击此处编辑母版标题样式</a:t>
            </a:r>
          </a:p>
        </p:txBody>
      </p:sp>
      <p:sp>
        <p:nvSpPr>
          <p:cNvPr id="3" name="文本占位符 2"/>
          <p:cNvSpPr>
            <a:spLocks noGrp="1"/>
          </p:cNvSpPr>
          <p:nvPr>
            <p:ph type="body" idx="1"/>
          </p:nvPr>
        </p:nvSpPr>
        <p:spPr>
          <a:xfrm>
            <a:off x="629842" y="1744961"/>
            <a:ext cx="3868340" cy="823912"/>
          </a:xfrm>
        </p:spPr>
        <p:txBody>
          <a:bodyPr anchor="b">
            <a:normAutofit/>
          </a:bodyPr>
          <a:lstStyle>
            <a:lvl1pPr marL="0" indent="0">
              <a:buNone/>
              <a:defRPr sz="20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单击此处编辑母版文本样式</a:t>
            </a:r>
          </a:p>
        </p:txBody>
      </p:sp>
      <p:sp>
        <p:nvSpPr>
          <p:cNvPr id="4" name="内容占位符 3"/>
          <p:cNvSpPr>
            <a:spLocks noGrp="1"/>
          </p:cNvSpPr>
          <p:nvPr>
            <p:ph sz="half" idx="2"/>
          </p:nvPr>
        </p:nvSpPr>
        <p:spPr>
          <a:xfrm>
            <a:off x="629842" y="2615609"/>
            <a:ext cx="3868340" cy="3574054"/>
          </a:xfrm>
        </p:spPr>
        <p:txBody>
          <a:bodyPr>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4629150" y="1744961"/>
            <a:ext cx="3887391" cy="823912"/>
          </a:xfrm>
        </p:spPr>
        <p:txBody>
          <a:bodyPr anchor="b">
            <a:normAutofit/>
          </a:bodyPr>
          <a:lstStyle>
            <a:lvl1pPr marL="0" indent="0">
              <a:buNone/>
              <a:defRPr sz="20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单击此处编辑母版文本样式</a:t>
            </a:r>
          </a:p>
        </p:txBody>
      </p:sp>
      <p:sp>
        <p:nvSpPr>
          <p:cNvPr id="6" name="内容占位符 5"/>
          <p:cNvSpPr>
            <a:spLocks noGrp="1"/>
          </p:cNvSpPr>
          <p:nvPr>
            <p:ph sz="quarter" idx="4"/>
          </p:nvPr>
        </p:nvSpPr>
        <p:spPr>
          <a:xfrm>
            <a:off x="4629150" y="2615609"/>
            <a:ext cx="3887391" cy="3574054"/>
          </a:xfrm>
        </p:spPr>
        <p:txBody>
          <a:bodyPr>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normAutofit/>
          </a:bodyPr>
          <a:lstStyle>
            <a:lvl1pPr>
              <a:defRPr sz="1200"/>
            </a:lvl1pPr>
          </a:lstStyle>
          <a:p>
            <a:fld id="{760FBDFE-C587-4B4C-A407-44438C67B59E}" type="datetimeFigureOut">
              <a:rPr lang="zh-CN" altLang="en-US" smtClean="0"/>
              <a:t>2018/8/3</a:t>
            </a:fld>
            <a:endParaRPr lang="zh-CN" altLang="en-US"/>
          </a:p>
        </p:txBody>
      </p:sp>
      <p:sp>
        <p:nvSpPr>
          <p:cNvPr id="8" name="页脚占位符 7"/>
          <p:cNvSpPr>
            <a:spLocks noGrp="1"/>
          </p:cNvSpPr>
          <p:nvPr>
            <p:ph type="ftr" sz="quarter" idx="11"/>
          </p:nvPr>
        </p:nvSpPr>
        <p:spPr/>
        <p:txBody>
          <a:bodyPr>
            <a:normAutofit/>
          </a:bodyPr>
          <a:lstStyle>
            <a:lvl1pPr>
              <a:defRPr sz="1200"/>
            </a:lvl1pPr>
          </a:lstStyle>
          <a:p>
            <a:endParaRPr lang="zh-CN" altLang="en-US"/>
          </a:p>
        </p:txBody>
      </p:sp>
      <p:sp>
        <p:nvSpPr>
          <p:cNvPr id="9" name="灯片编号占位符 8"/>
          <p:cNvSpPr>
            <a:spLocks noGrp="1"/>
          </p:cNvSpPr>
          <p:nvPr>
            <p:ph type="sldNum" sz="quarter" idx="12"/>
          </p:nvPr>
        </p:nvSpPr>
        <p:spPr/>
        <p:txBody>
          <a:bodyPr>
            <a:normAutofit/>
          </a:bodyPr>
          <a:lstStyle>
            <a:lvl1pPr>
              <a:defRPr sz="1200"/>
            </a:lvl1pPr>
          </a:lstStyle>
          <a:p>
            <a:fld id="{49AE70B2-8BF9-45C0-BB95-33D1B9D3A854}"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cxnSp>
        <p:nvCxnSpPr>
          <p:cNvPr id="6" name="直接连接符 5"/>
          <p:cNvCxnSpPr/>
          <p:nvPr>
            <p:custDataLst>
              <p:tags r:id="rId1"/>
            </p:custDataLst>
          </p:nvPr>
        </p:nvCxnSpPr>
        <p:spPr>
          <a:xfrm flipH="1">
            <a:off x="1871208" y="3048593"/>
            <a:ext cx="58169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p:nvPr>
            <p:custDataLst>
              <p:tags r:id="rId2"/>
            </p:custDataLst>
          </p:nvPr>
        </p:nvCxnSpPr>
        <p:spPr>
          <a:xfrm>
            <a:off x="1871208" y="3048593"/>
            <a:ext cx="1" cy="1216935"/>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custDataLst>
              <p:tags r:id="rId3"/>
            </p:custDataLst>
          </p:nvPr>
        </p:nvCxnSpPr>
        <p:spPr>
          <a:xfrm>
            <a:off x="1871208" y="4265528"/>
            <a:ext cx="5359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custDataLst>
              <p:tags r:id="rId4"/>
            </p:custDataLst>
          </p:nvPr>
        </p:nvCxnSpPr>
        <p:spPr>
          <a:xfrm flipH="1">
            <a:off x="6608308" y="3048593"/>
            <a:ext cx="6223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5"/>
            </p:custDataLst>
          </p:nvPr>
        </p:nvCxnSpPr>
        <p:spPr>
          <a:xfrm>
            <a:off x="7230608" y="3048593"/>
            <a:ext cx="0" cy="1216935"/>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nvPr>
        </p:nvSpPr>
        <p:spPr>
          <a:xfrm>
            <a:off x="2492153" y="2251982"/>
            <a:ext cx="4072610" cy="1325563"/>
          </a:xfrm>
        </p:spPr>
        <p:txBody>
          <a:bodyPr anchor="b" anchorCtr="0">
            <a:normAutofit/>
          </a:bodyPr>
          <a:lstStyle>
            <a:lvl1pPr algn="ctr">
              <a:defRPr sz="6600"/>
            </a:lvl1pPr>
          </a:lstStyle>
          <a:p>
            <a:r>
              <a:rPr lang="zh-CN" altLang="en-US" dirty="0"/>
              <a:t>编辑标题</a:t>
            </a:r>
          </a:p>
        </p:txBody>
      </p:sp>
      <p:sp>
        <p:nvSpPr>
          <p:cNvPr id="3" name="日期占位符 2"/>
          <p:cNvSpPr>
            <a:spLocks noGrp="1"/>
          </p:cNvSpPr>
          <p:nvPr>
            <p:ph type="dt" sz="half" idx="10"/>
          </p:nvPr>
        </p:nvSpPr>
        <p:spPr/>
        <p:txBody>
          <a:bodyPr>
            <a:normAutofit/>
          </a:bodyPr>
          <a:lstStyle>
            <a:lvl1pPr>
              <a:defRPr sz="1200"/>
            </a:lvl1pPr>
          </a:lstStyle>
          <a:p>
            <a:fld id="{760FBDFE-C587-4B4C-A407-44438C67B59E}" type="datetimeFigureOut">
              <a:rPr lang="zh-CN" altLang="en-US" smtClean="0"/>
              <a:t>2018/8/3</a:t>
            </a:fld>
            <a:endParaRPr lang="zh-CN" altLang="en-US"/>
          </a:p>
        </p:txBody>
      </p:sp>
      <p:sp>
        <p:nvSpPr>
          <p:cNvPr id="4" name="页脚占位符 3"/>
          <p:cNvSpPr>
            <a:spLocks noGrp="1"/>
          </p:cNvSpPr>
          <p:nvPr>
            <p:ph type="ftr" sz="quarter" idx="11"/>
          </p:nvPr>
        </p:nvSpPr>
        <p:spPr/>
        <p:txBody>
          <a:bodyPr>
            <a:normAutofit/>
          </a:bodyPr>
          <a:lstStyle>
            <a:lvl1pPr>
              <a:defRPr sz="1200"/>
            </a:lvl1pPr>
          </a:lstStyle>
          <a:p>
            <a:endParaRPr lang="zh-CN" altLang="en-US"/>
          </a:p>
        </p:txBody>
      </p:sp>
      <p:sp>
        <p:nvSpPr>
          <p:cNvPr id="5" name="灯片编号占位符 4"/>
          <p:cNvSpPr>
            <a:spLocks noGrp="1"/>
          </p:cNvSpPr>
          <p:nvPr>
            <p:ph type="sldNum" sz="quarter" idx="12"/>
          </p:nvPr>
        </p:nvSpPr>
        <p:spPr/>
        <p:txBody>
          <a:bodyPr>
            <a:normAutofit/>
          </a:bodyPr>
          <a:lstStyle>
            <a:lvl1pPr>
              <a:defRPr sz="1200"/>
            </a:lvl1pPr>
          </a:lstStyle>
          <a:p>
            <a:fld id="{49AE70B2-8BF9-45C0-BB95-33D1B9D3A854}" type="slidenum">
              <a:rPr lang="zh-CN" altLang="en-US" smtClean="0"/>
              <a:t>‹#›</a:t>
            </a:fld>
            <a:endParaRPr lang="zh-CN" altLang="en-US"/>
          </a:p>
        </p:txBody>
      </p:sp>
      <p:sp>
        <p:nvSpPr>
          <p:cNvPr id="12" name="内容占位符 11"/>
          <p:cNvSpPr>
            <a:spLocks noGrp="1"/>
          </p:cNvSpPr>
          <p:nvPr>
            <p:ph sz="quarter" idx="13" hasCustomPrompt="1"/>
          </p:nvPr>
        </p:nvSpPr>
        <p:spPr>
          <a:xfrm>
            <a:off x="3032491" y="3642633"/>
            <a:ext cx="3079019" cy="535531"/>
          </a:xfrm>
        </p:spPr>
        <p:txBody>
          <a:bodyPr>
            <a:normAutofit/>
          </a:bodyPr>
          <a:lstStyle>
            <a:lvl1pPr marL="0" indent="0" algn="dist">
              <a:buNone/>
              <a:defRPr/>
            </a:lvl1pPr>
          </a:lstStyle>
          <a:p>
            <a:pPr lvl="0"/>
            <a:r>
              <a:rPr lang="zh-CN" altLang="en-US" dirty="0"/>
              <a:t>单击此处编辑文本</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normAutofit/>
          </a:bodyPr>
          <a:lstStyle>
            <a:lvl1pPr>
              <a:defRPr sz="1200"/>
            </a:lvl1pPr>
          </a:lstStyle>
          <a:p>
            <a:fld id="{760FBDFE-C587-4B4C-A407-44438C67B59E}" type="datetimeFigureOut">
              <a:rPr lang="zh-CN" altLang="en-US" smtClean="0"/>
              <a:t>2018/8/3</a:t>
            </a:fld>
            <a:endParaRPr lang="zh-CN" altLang="en-US"/>
          </a:p>
        </p:txBody>
      </p:sp>
      <p:sp>
        <p:nvSpPr>
          <p:cNvPr id="3" name="页脚占位符 2"/>
          <p:cNvSpPr>
            <a:spLocks noGrp="1"/>
          </p:cNvSpPr>
          <p:nvPr>
            <p:ph type="ftr" sz="quarter" idx="11"/>
          </p:nvPr>
        </p:nvSpPr>
        <p:spPr/>
        <p:txBody>
          <a:bodyPr>
            <a:normAutofit/>
          </a:bodyPr>
          <a:lstStyle>
            <a:lvl1pPr>
              <a:defRPr sz="1200"/>
            </a:lvl1pPr>
          </a:lstStyle>
          <a:p>
            <a:endParaRPr lang="zh-CN" altLang="en-US"/>
          </a:p>
        </p:txBody>
      </p:sp>
      <p:sp>
        <p:nvSpPr>
          <p:cNvPr id="4" name="灯片编号占位符 3"/>
          <p:cNvSpPr>
            <a:spLocks noGrp="1"/>
          </p:cNvSpPr>
          <p:nvPr>
            <p:ph type="sldNum" sz="quarter" idx="12"/>
          </p:nvPr>
        </p:nvSpPr>
        <p:spPr/>
        <p:txBody>
          <a:bodyPr>
            <a:normAutofit/>
          </a:bodyPr>
          <a:lstStyle>
            <a:lvl1pPr>
              <a:defRPr sz="1200"/>
            </a:lvl1pPr>
          </a:lstStyle>
          <a:p>
            <a:fld id="{49AE70B2-8BF9-45C0-BB95-33D1B9D3A854}"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9841" y="711200"/>
            <a:ext cx="3196800" cy="1600200"/>
          </a:xfrm>
        </p:spPr>
        <p:txBody>
          <a:bodyPr anchor="t" anchorCtr="0">
            <a:normAutofit/>
          </a:bodyPr>
          <a:lstStyle>
            <a:lvl1pPr>
              <a:defRPr sz="3200"/>
            </a:lvl1pPr>
          </a:lstStyle>
          <a:p>
            <a:r>
              <a:rPr lang="zh-CN" altLang="en-US"/>
              <a:t>单击此处编辑标题</a:t>
            </a:r>
            <a:endParaRPr lang="zh-CN" altLang="en-US" dirty="0"/>
          </a:p>
        </p:txBody>
      </p:sp>
      <p:sp>
        <p:nvSpPr>
          <p:cNvPr id="3" name="图片占位符 2"/>
          <p:cNvSpPr>
            <a:spLocks noGrp="1" noChangeAspect="1"/>
          </p:cNvSpPr>
          <p:nvPr>
            <p:ph type="pic" idx="1" hasCustomPrompt="1"/>
          </p:nvPr>
        </p:nvSpPr>
        <p:spPr>
          <a:xfrm>
            <a:off x="4014391" y="733425"/>
            <a:ext cx="4627800" cy="54036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图片</a:t>
            </a:r>
            <a:endParaRPr lang="zh-CN" altLang="en-US" dirty="0"/>
          </a:p>
        </p:txBody>
      </p:sp>
      <p:sp>
        <p:nvSpPr>
          <p:cNvPr id="4" name="文本占位符 3"/>
          <p:cNvSpPr>
            <a:spLocks noGrp="1"/>
          </p:cNvSpPr>
          <p:nvPr>
            <p:ph type="body" sz="half" idx="2"/>
          </p:nvPr>
        </p:nvSpPr>
        <p:spPr>
          <a:xfrm>
            <a:off x="629841" y="2311400"/>
            <a:ext cx="3196800" cy="3811588"/>
          </a:xfrm>
        </p:spPr>
        <p:txBody>
          <a:bodyPr>
            <a:normAutofit/>
          </a:bodyPr>
          <a:lstStyle>
            <a:lvl1pPr marL="0" indent="0">
              <a:buNone/>
              <a:defRPr sz="20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dirty="0"/>
              <a:t>单击此处编辑母版文本样式</a:t>
            </a:r>
          </a:p>
        </p:txBody>
      </p:sp>
      <p:sp>
        <p:nvSpPr>
          <p:cNvPr id="5" name="日期占位符 4"/>
          <p:cNvSpPr>
            <a:spLocks noGrp="1"/>
          </p:cNvSpPr>
          <p:nvPr>
            <p:ph type="dt" sz="half" idx="10"/>
          </p:nvPr>
        </p:nvSpPr>
        <p:spPr/>
        <p:txBody>
          <a:bodyPr>
            <a:normAutofit/>
          </a:bodyPr>
          <a:lstStyle>
            <a:lvl1pPr>
              <a:defRPr sz="1200"/>
            </a:lvl1pPr>
          </a:lstStyle>
          <a:p>
            <a:fld id="{9EFD9D74-47D9-4702-A33C-335B63B48DBF}" type="datetimeFigureOut">
              <a:rPr lang="zh-CN" altLang="en-US" smtClean="0"/>
              <a:t>2018/8/3</a:t>
            </a:fld>
            <a:endParaRPr lang="zh-CN" altLang="en-US" dirty="0"/>
          </a:p>
        </p:txBody>
      </p:sp>
      <p:sp>
        <p:nvSpPr>
          <p:cNvPr id="6" name="页脚占位符 5"/>
          <p:cNvSpPr>
            <a:spLocks noGrp="1"/>
          </p:cNvSpPr>
          <p:nvPr>
            <p:ph type="ftr" sz="quarter" idx="11"/>
          </p:nvPr>
        </p:nvSpPr>
        <p:spPr/>
        <p:txBody>
          <a:bodyPr>
            <a:normAutofit/>
          </a:bodyPr>
          <a:lstStyle>
            <a:lvl1pPr>
              <a:defRPr sz="1200"/>
            </a:lvl1pPr>
          </a:lstStyle>
          <a:p>
            <a:endParaRPr lang="zh-CN" altLang="en-US" dirty="0"/>
          </a:p>
        </p:txBody>
      </p:sp>
      <p:sp>
        <p:nvSpPr>
          <p:cNvPr id="7" name="灯片编号占位符 6"/>
          <p:cNvSpPr>
            <a:spLocks noGrp="1"/>
          </p:cNvSpPr>
          <p:nvPr>
            <p:ph type="sldNum" sz="quarter" idx="12"/>
          </p:nvPr>
        </p:nvSpPr>
        <p:spPr/>
        <p:txBody>
          <a:bodyPr>
            <a:normAutofit/>
          </a:bodyPr>
          <a:lstStyle>
            <a:lvl1pPr>
              <a:defRPr sz="1200"/>
            </a:lvl1pPr>
          </a:lstStyle>
          <a:p>
            <a:fld id="{FABC47A4-756D-490B-A52F-7D9E2C9FC05F}"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noProof="1"/>
              <a:t>单击此处编辑母版标题样式</a:t>
            </a:r>
          </a:p>
        </p:txBody>
      </p:sp>
      <p:sp>
        <p:nvSpPr>
          <p:cNvPr id="3" name="内容占位符 2"/>
          <p:cNvSpPr>
            <a:spLocks noGrp="1"/>
          </p:cNvSpPr>
          <p:nvPr>
            <p:ph idx="1"/>
          </p:nvPr>
        </p:nvSpPr>
        <p:spPr/>
        <p:txBody>
          <a:bodyPr>
            <a:normAutofit/>
          </a:bodyPr>
          <a:lstStyle>
            <a:lvl1pPr>
              <a:defRPr sz="2400"/>
            </a:lvl1pPr>
            <a:lvl2pPr>
              <a:defRPr sz="2000"/>
            </a:lvl2pPr>
            <a:lvl3pPr>
              <a:defRPr sz="1800"/>
            </a:lvl3pPr>
            <a:lvl4pPr>
              <a:defRPr sz="1800"/>
            </a:lvl4pPr>
            <a:lvl5pPr>
              <a:defRPr sz="1800"/>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lvl1pPr>
              <a:defRPr sz="1200" smtClean="0"/>
            </a:lvl1pPr>
          </a:lstStyle>
          <a:p>
            <a:fld id="{760FBDFE-C587-4B4C-A407-44438C67B59E}" type="datetimeFigureOut">
              <a:rPr lang="zh-CN" altLang="en-US"/>
              <a:t>2018/8/3</a:t>
            </a:fld>
            <a:endParaRPr lang="zh-CN" altLang="en-US"/>
          </a:p>
        </p:txBody>
      </p:sp>
      <p:sp>
        <p:nvSpPr>
          <p:cNvPr id="5" name="页脚占位符 4"/>
          <p:cNvSpPr>
            <a:spLocks noGrp="1"/>
          </p:cNvSpPr>
          <p:nvPr>
            <p:ph type="ftr" sz="quarter" idx="11"/>
          </p:nvPr>
        </p:nvSpPr>
        <p:spPr/>
        <p:txBody>
          <a:bodyPr/>
          <a:lstStyle>
            <a:lvl1pPr>
              <a:defRPr sz="1200"/>
            </a:lvl1pPr>
          </a:lstStyle>
          <a:p>
            <a:endParaRPr lang="zh-CN" altLang="en-US"/>
          </a:p>
        </p:txBody>
      </p:sp>
      <p:sp>
        <p:nvSpPr>
          <p:cNvPr id="6" name="灯片编号占位符 5"/>
          <p:cNvSpPr>
            <a:spLocks noGrp="1"/>
          </p:cNvSpPr>
          <p:nvPr>
            <p:ph type="sldNum" sz="quarter" idx="12"/>
          </p:nvPr>
        </p:nvSpPr>
        <p:spPr/>
        <p:txBody>
          <a:bodyPr/>
          <a:lstStyle>
            <a:lvl1pPr>
              <a:defRPr sz="1200" smtClean="0"/>
            </a:lvl1pPr>
          </a:lstStyle>
          <a:p>
            <a:fld id="{EF3E80A9-C089-480E-9D1E-3B913964BA25}" type="slidenum">
              <a:rPr lang="zh-CN" altLang="en-US"/>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68363" y="365125"/>
            <a:ext cx="1146987" cy="5811838"/>
          </a:xfrm>
        </p:spPr>
        <p:txBody>
          <a:bodyPr vert="eaVert">
            <a:normAutofit/>
          </a:bodyPr>
          <a:lstStyle>
            <a:lvl1pPr>
              <a:defRPr sz="2700"/>
            </a:lvl1pPr>
          </a:lstStyle>
          <a:p>
            <a:r>
              <a:rPr lang="zh-CN" altLang="en-US"/>
              <a:t>单击此处编辑母版标题样式</a:t>
            </a:r>
          </a:p>
        </p:txBody>
      </p:sp>
      <p:sp>
        <p:nvSpPr>
          <p:cNvPr id="3" name="竖排文字占位符 2"/>
          <p:cNvSpPr>
            <a:spLocks noGrp="1"/>
          </p:cNvSpPr>
          <p:nvPr>
            <p:ph type="body" orient="vert" idx="1"/>
          </p:nvPr>
        </p:nvSpPr>
        <p:spPr>
          <a:xfrm>
            <a:off x="628650" y="365125"/>
            <a:ext cx="6659969" cy="5811838"/>
          </a:xfrm>
        </p:spPr>
        <p:txBody>
          <a:bodyPr vert="eaVert">
            <a:normAutofit/>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normAutofit/>
          </a:bodyPr>
          <a:lstStyle>
            <a:lvl1pPr>
              <a:defRPr sz="1200"/>
            </a:lvl1pPr>
          </a:lstStyle>
          <a:p>
            <a:fld id="{760FBDFE-C587-4B4C-A407-44438C67B59E}" type="datetimeFigureOut">
              <a:rPr lang="zh-CN" altLang="en-US" smtClean="0"/>
              <a:t>2018/8/3</a:t>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49AE70B2-8BF9-45C0-BB95-33D1B9D3A854}"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normAutofit/>
          </a:bodyPr>
          <a:lstStyle>
            <a:lvl1pPr>
              <a:defRPr sz="1200"/>
            </a:lvl1pPr>
          </a:lstStyle>
          <a:p>
            <a:fld id="{760FBDFE-C587-4B4C-A407-44438C67B59E}" type="datetimeFigureOut">
              <a:rPr lang="zh-CN" altLang="en-US" smtClean="0"/>
              <a:t>2018/8/3</a:t>
            </a:fld>
            <a:endParaRPr lang="zh-CN" altLang="en-US"/>
          </a:p>
        </p:txBody>
      </p:sp>
      <p:sp>
        <p:nvSpPr>
          <p:cNvPr id="4" name="页脚占位符 3"/>
          <p:cNvSpPr>
            <a:spLocks noGrp="1"/>
          </p:cNvSpPr>
          <p:nvPr>
            <p:ph type="ftr" sz="quarter" idx="11"/>
          </p:nvPr>
        </p:nvSpPr>
        <p:spPr/>
        <p:txBody>
          <a:bodyPr>
            <a:normAutofit/>
          </a:bodyPr>
          <a:lstStyle>
            <a:lvl1pPr>
              <a:defRPr sz="1200"/>
            </a:lvl1pPr>
          </a:lstStyle>
          <a:p>
            <a:endParaRPr lang="zh-CN" altLang="en-US"/>
          </a:p>
        </p:txBody>
      </p:sp>
      <p:sp>
        <p:nvSpPr>
          <p:cNvPr id="5" name="灯片编号占位符 4"/>
          <p:cNvSpPr>
            <a:spLocks noGrp="1"/>
          </p:cNvSpPr>
          <p:nvPr>
            <p:ph type="sldNum" sz="quarter" idx="12"/>
          </p:nvPr>
        </p:nvSpPr>
        <p:spPr/>
        <p:txBody>
          <a:bodyPr>
            <a:normAutofit/>
          </a:bodyPr>
          <a:lstStyle>
            <a:lvl1pPr>
              <a:defRPr sz="1200"/>
            </a:lvl1p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628650" y="551544"/>
            <a:ext cx="7886700" cy="5558971"/>
          </a:xfrm>
        </p:spPr>
        <p:txBody>
          <a:bodyPr>
            <a:normAutofit/>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138792" y="3078832"/>
            <a:ext cx="6856892" cy="1089529"/>
          </a:xfrm>
        </p:spPr>
        <p:txBody>
          <a:bodyPr anchor="t">
            <a:normAutofit/>
          </a:bodyPr>
          <a:lstStyle>
            <a:lvl1pPr algn="ctr">
              <a:defRPr sz="5400"/>
            </a:lvl1pPr>
          </a:lstStyle>
          <a:p>
            <a:r>
              <a:rPr lang="zh-CN" altLang="en-US" noProof="1"/>
              <a:t>单击此处编辑标题</a:t>
            </a:r>
          </a:p>
        </p:txBody>
      </p:sp>
      <p:sp>
        <p:nvSpPr>
          <p:cNvPr id="8" name="内容占位符 7"/>
          <p:cNvSpPr>
            <a:spLocks noGrp="1"/>
          </p:cNvSpPr>
          <p:nvPr>
            <p:ph sz="quarter" idx="13" hasCustomPrompt="1"/>
          </p:nvPr>
        </p:nvSpPr>
        <p:spPr>
          <a:xfrm>
            <a:off x="1138238" y="2221766"/>
            <a:ext cx="6867525" cy="830997"/>
          </a:xfrm>
        </p:spPr>
        <p:txBody>
          <a:bodyPr anchor="b">
            <a:normAutofit/>
          </a:bodyPr>
          <a:lstStyle>
            <a:lvl1pPr marL="0" indent="0" algn="ctr">
              <a:buNone/>
              <a:defRPr sz="4000"/>
            </a:lvl1pPr>
          </a:lstStyle>
          <a:p>
            <a:pPr lvl="0"/>
            <a:r>
              <a:rPr lang="zh-CN" altLang="en-US" noProof="1"/>
              <a:t>单击此处编辑文本</a:t>
            </a:r>
          </a:p>
        </p:txBody>
      </p:sp>
      <p:sp>
        <p:nvSpPr>
          <p:cNvPr id="4" name="日期占位符 3"/>
          <p:cNvSpPr>
            <a:spLocks noGrp="1"/>
          </p:cNvSpPr>
          <p:nvPr>
            <p:ph type="dt" sz="half" idx="14"/>
          </p:nvPr>
        </p:nvSpPr>
        <p:spPr/>
        <p:txBody>
          <a:bodyPr/>
          <a:lstStyle>
            <a:lvl1pPr>
              <a:defRPr sz="1200" smtClean="0"/>
            </a:lvl1pPr>
          </a:lstStyle>
          <a:p>
            <a:fld id="{760FBDFE-C587-4B4C-A407-44438C67B59E}" type="datetimeFigureOut">
              <a:rPr lang="zh-CN" altLang="en-US"/>
              <a:t>2018/8/3</a:t>
            </a:fld>
            <a:endParaRPr lang="zh-CN" altLang="en-US"/>
          </a:p>
        </p:txBody>
      </p:sp>
      <p:sp>
        <p:nvSpPr>
          <p:cNvPr id="5" name="页脚占位符 4"/>
          <p:cNvSpPr>
            <a:spLocks noGrp="1"/>
          </p:cNvSpPr>
          <p:nvPr>
            <p:ph type="ftr" sz="quarter" idx="15"/>
          </p:nvPr>
        </p:nvSpPr>
        <p:spPr/>
        <p:txBody>
          <a:bodyPr/>
          <a:lstStyle>
            <a:lvl1pPr>
              <a:defRPr sz="1200"/>
            </a:lvl1pPr>
          </a:lstStyle>
          <a:p>
            <a:endParaRPr lang="zh-CN" altLang="en-US"/>
          </a:p>
        </p:txBody>
      </p:sp>
      <p:sp>
        <p:nvSpPr>
          <p:cNvPr id="6" name="灯片编号占位符 5"/>
          <p:cNvSpPr>
            <a:spLocks noGrp="1"/>
          </p:cNvSpPr>
          <p:nvPr>
            <p:ph type="sldNum" sz="quarter" idx="16"/>
          </p:nvPr>
        </p:nvSpPr>
        <p:spPr/>
        <p:txBody>
          <a:bodyPr/>
          <a:lstStyle>
            <a:lvl1pPr>
              <a:defRPr sz="1200" smtClean="0"/>
            </a:lvl1pPr>
          </a:lstStyle>
          <a:p>
            <a:fld id="{DCC8595C-B6D7-43EC-9577-AA0422BFAAE2}" type="slidenum">
              <a:rPr lang="zh-CN" altLang="en-US"/>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noProof="1"/>
              <a:t>单击此处编辑母版标题样式</a:t>
            </a:r>
          </a:p>
        </p:txBody>
      </p:sp>
      <p:sp>
        <p:nvSpPr>
          <p:cNvPr id="3" name="内容占位符 2"/>
          <p:cNvSpPr>
            <a:spLocks noGrp="1"/>
          </p:cNvSpPr>
          <p:nvPr>
            <p:ph sz="half" idx="1"/>
          </p:nvPr>
        </p:nvSpPr>
        <p:spPr>
          <a:xfrm>
            <a:off x="628650" y="1825625"/>
            <a:ext cx="3886200" cy="4351338"/>
          </a:xfrm>
        </p:spPr>
        <p:txBody>
          <a:bodyPr>
            <a:normAutofit/>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29150" y="1825625"/>
            <a:ext cx="3886200" cy="4351338"/>
          </a:xfrm>
        </p:spPr>
        <p:txBody>
          <a:bodyPr>
            <a:normAutofit/>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4"/>
          <p:cNvSpPr>
            <a:spLocks noGrp="1"/>
          </p:cNvSpPr>
          <p:nvPr>
            <p:ph type="dt" sz="half" idx="10"/>
          </p:nvPr>
        </p:nvSpPr>
        <p:spPr/>
        <p:txBody>
          <a:bodyPr/>
          <a:lstStyle>
            <a:lvl1pPr>
              <a:defRPr sz="1200" smtClean="0"/>
            </a:lvl1pPr>
          </a:lstStyle>
          <a:p>
            <a:fld id="{760FBDFE-C587-4B4C-A407-44438C67B59E}" type="datetimeFigureOut">
              <a:rPr lang="zh-CN" altLang="en-US"/>
              <a:t>2018/8/3</a:t>
            </a:fld>
            <a:endParaRPr lang="zh-CN" altLang="en-US"/>
          </a:p>
        </p:txBody>
      </p:sp>
      <p:sp>
        <p:nvSpPr>
          <p:cNvPr id="6" name="页脚占位符 5"/>
          <p:cNvSpPr>
            <a:spLocks noGrp="1"/>
          </p:cNvSpPr>
          <p:nvPr>
            <p:ph type="ftr" sz="quarter" idx="11"/>
          </p:nvPr>
        </p:nvSpPr>
        <p:spPr/>
        <p:txBody>
          <a:bodyPr/>
          <a:lstStyle>
            <a:lvl1pPr>
              <a:defRPr sz="1200"/>
            </a:lvl1pPr>
          </a:lstStyle>
          <a:p>
            <a:endParaRPr lang="zh-CN" altLang="en-US"/>
          </a:p>
        </p:txBody>
      </p:sp>
      <p:sp>
        <p:nvSpPr>
          <p:cNvPr id="7" name="灯片编号占位符 6"/>
          <p:cNvSpPr>
            <a:spLocks noGrp="1"/>
          </p:cNvSpPr>
          <p:nvPr>
            <p:ph type="sldNum" sz="quarter" idx="12"/>
          </p:nvPr>
        </p:nvSpPr>
        <p:spPr/>
        <p:txBody>
          <a:bodyPr/>
          <a:lstStyle>
            <a:lvl1pPr>
              <a:defRPr sz="1200" smtClean="0"/>
            </a:lvl1pPr>
          </a:lstStyle>
          <a:p>
            <a:fld id="{A09486A2-9B4A-4F08-B491-129DAF4DDFA5}" type="slidenum">
              <a:rPr lang="zh-CN" altLang="en-US"/>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normAutofit/>
          </a:bodyPr>
          <a:lstStyle/>
          <a:p>
            <a:r>
              <a:rPr lang="zh-CN" altLang="en-US" noProof="1"/>
              <a:t>单击此处编辑母版标题样式</a:t>
            </a:r>
          </a:p>
        </p:txBody>
      </p:sp>
      <p:sp>
        <p:nvSpPr>
          <p:cNvPr id="3" name="文本占位符 2"/>
          <p:cNvSpPr>
            <a:spLocks noGrp="1"/>
          </p:cNvSpPr>
          <p:nvPr>
            <p:ph type="body" idx="1"/>
          </p:nvPr>
        </p:nvSpPr>
        <p:spPr>
          <a:xfrm>
            <a:off x="629842" y="1744961"/>
            <a:ext cx="3868340" cy="823912"/>
          </a:xfrm>
        </p:spPr>
        <p:txBody>
          <a:bodyPr anchor="b">
            <a:normAutofit/>
          </a:bodyPr>
          <a:lstStyle>
            <a:lvl1pPr marL="0" indent="0">
              <a:buNone/>
              <a:defRPr sz="20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4" name="内容占位符 3"/>
          <p:cNvSpPr>
            <a:spLocks noGrp="1"/>
          </p:cNvSpPr>
          <p:nvPr>
            <p:ph sz="half" idx="2"/>
          </p:nvPr>
        </p:nvSpPr>
        <p:spPr>
          <a:xfrm>
            <a:off x="629842" y="2615609"/>
            <a:ext cx="3868340" cy="3574054"/>
          </a:xfrm>
        </p:spPr>
        <p:txBody>
          <a:bodyPr>
            <a:normAutofit/>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29150" y="1744961"/>
            <a:ext cx="3887391" cy="823912"/>
          </a:xfrm>
        </p:spPr>
        <p:txBody>
          <a:bodyPr anchor="b">
            <a:normAutofit/>
          </a:bodyPr>
          <a:lstStyle>
            <a:lvl1pPr marL="0" indent="0">
              <a:buNone/>
              <a:defRPr sz="20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6" name="内容占位符 5"/>
          <p:cNvSpPr>
            <a:spLocks noGrp="1"/>
          </p:cNvSpPr>
          <p:nvPr>
            <p:ph sz="quarter" idx="4"/>
          </p:nvPr>
        </p:nvSpPr>
        <p:spPr>
          <a:xfrm>
            <a:off x="4629150" y="2615609"/>
            <a:ext cx="3887391" cy="3574054"/>
          </a:xfrm>
        </p:spPr>
        <p:txBody>
          <a:bodyPr>
            <a:normAutofit/>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6"/>
          <p:cNvSpPr>
            <a:spLocks noGrp="1"/>
          </p:cNvSpPr>
          <p:nvPr>
            <p:ph type="dt" sz="half" idx="10"/>
          </p:nvPr>
        </p:nvSpPr>
        <p:spPr/>
        <p:txBody>
          <a:bodyPr/>
          <a:lstStyle>
            <a:lvl1pPr>
              <a:defRPr sz="1200" smtClean="0"/>
            </a:lvl1pPr>
          </a:lstStyle>
          <a:p>
            <a:fld id="{760FBDFE-C587-4B4C-A407-44438C67B59E}" type="datetimeFigureOut">
              <a:rPr lang="zh-CN" altLang="en-US"/>
              <a:t>2018/8/3</a:t>
            </a:fld>
            <a:endParaRPr lang="zh-CN" altLang="en-US"/>
          </a:p>
        </p:txBody>
      </p:sp>
      <p:sp>
        <p:nvSpPr>
          <p:cNvPr id="8" name="页脚占位符 7"/>
          <p:cNvSpPr>
            <a:spLocks noGrp="1"/>
          </p:cNvSpPr>
          <p:nvPr>
            <p:ph type="ftr" sz="quarter" idx="11"/>
          </p:nvPr>
        </p:nvSpPr>
        <p:spPr/>
        <p:txBody>
          <a:bodyPr/>
          <a:lstStyle>
            <a:lvl1pPr>
              <a:defRPr sz="1200"/>
            </a:lvl1pPr>
          </a:lstStyle>
          <a:p>
            <a:endParaRPr lang="zh-CN" altLang="en-US"/>
          </a:p>
        </p:txBody>
      </p:sp>
      <p:sp>
        <p:nvSpPr>
          <p:cNvPr id="9" name="灯片编号占位符 8"/>
          <p:cNvSpPr>
            <a:spLocks noGrp="1"/>
          </p:cNvSpPr>
          <p:nvPr>
            <p:ph type="sldNum" sz="quarter" idx="12"/>
          </p:nvPr>
        </p:nvSpPr>
        <p:spPr/>
        <p:txBody>
          <a:bodyPr/>
          <a:lstStyle>
            <a:lvl1pPr>
              <a:defRPr sz="1200" smtClean="0"/>
            </a:lvl1pPr>
          </a:lstStyle>
          <a:p>
            <a:fld id="{C61880FD-51CA-4182-8801-831F4C9C2CEC}" type="slidenum">
              <a:rPr lang="zh-CN" altLang="en-US"/>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cxnSp>
        <p:nvCxnSpPr>
          <p:cNvPr id="4" name="直接连接符 3"/>
          <p:cNvCxnSpPr/>
          <p:nvPr>
            <p:custDataLst>
              <p:tags r:id="rId1"/>
            </p:custDataLst>
          </p:nvPr>
        </p:nvCxnSpPr>
        <p:spPr>
          <a:xfrm flipH="1">
            <a:off x="1871663" y="3048000"/>
            <a:ext cx="5810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6"/>
          <p:cNvCxnSpPr/>
          <p:nvPr>
            <p:custDataLst>
              <p:tags r:id="rId2"/>
            </p:custDataLst>
          </p:nvPr>
        </p:nvCxnSpPr>
        <p:spPr>
          <a:xfrm>
            <a:off x="1871663" y="3048000"/>
            <a:ext cx="0" cy="1217613"/>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p:cNvCxnSpPr/>
          <p:nvPr>
            <p:custDataLst>
              <p:tags r:id="rId3"/>
            </p:custDataLst>
          </p:nvPr>
        </p:nvCxnSpPr>
        <p:spPr>
          <a:xfrm>
            <a:off x="1871663" y="4265613"/>
            <a:ext cx="5359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p:nvPr>
            <p:custDataLst>
              <p:tags r:id="rId4"/>
            </p:custDataLst>
          </p:nvPr>
        </p:nvCxnSpPr>
        <p:spPr>
          <a:xfrm flipH="1">
            <a:off x="6608763" y="3048000"/>
            <a:ext cx="6223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custDataLst>
              <p:tags r:id="rId5"/>
            </p:custDataLst>
          </p:nvPr>
        </p:nvCxnSpPr>
        <p:spPr>
          <a:xfrm>
            <a:off x="7231063" y="3048000"/>
            <a:ext cx="0" cy="1217613"/>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nvPr>
        </p:nvSpPr>
        <p:spPr>
          <a:xfrm>
            <a:off x="2492153" y="2251982"/>
            <a:ext cx="4072610" cy="1325563"/>
          </a:xfrm>
        </p:spPr>
        <p:txBody>
          <a:bodyPr anchor="b">
            <a:normAutofit/>
          </a:bodyPr>
          <a:lstStyle>
            <a:lvl1pPr algn="ctr">
              <a:defRPr sz="6600"/>
            </a:lvl1pPr>
          </a:lstStyle>
          <a:p>
            <a:r>
              <a:rPr lang="zh-CN" altLang="en-US" noProof="1"/>
              <a:t>编辑标题</a:t>
            </a:r>
          </a:p>
        </p:txBody>
      </p:sp>
      <p:sp>
        <p:nvSpPr>
          <p:cNvPr id="12" name="内容占位符 11"/>
          <p:cNvSpPr>
            <a:spLocks noGrp="1"/>
          </p:cNvSpPr>
          <p:nvPr>
            <p:ph sz="quarter" idx="13" hasCustomPrompt="1"/>
          </p:nvPr>
        </p:nvSpPr>
        <p:spPr>
          <a:xfrm>
            <a:off x="3032491" y="3642633"/>
            <a:ext cx="3079019" cy="535531"/>
          </a:xfrm>
        </p:spPr>
        <p:txBody>
          <a:bodyPr>
            <a:normAutofit/>
          </a:bodyPr>
          <a:lstStyle>
            <a:lvl1pPr marL="0" indent="0" algn="dist">
              <a:buNone/>
              <a:defRPr/>
            </a:lvl1pPr>
          </a:lstStyle>
          <a:p>
            <a:pPr lvl="0"/>
            <a:r>
              <a:rPr lang="zh-CN" altLang="en-US" noProof="1"/>
              <a:t>单击此处编辑文本</a:t>
            </a:r>
          </a:p>
        </p:txBody>
      </p:sp>
      <p:sp>
        <p:nvSpPr>
          <p:cNvPr id="9" name="日期占位符 2"/>
          <p:cNvSpPr>
            <a:spLocks noGrp="1"/>
          </p:cNvSpPr>
          <p:nvPr>
            <p:ph type="dt" sz="half" idx="14"/>
          </p:nvPr>
        </p:nvSpPr>
        <p:spPr/>
        <p:txBody>
          <a:bodyPr/>
          <a:lstStyle>
            <a:lvl1pPr>
              <a:defRPr sz="1200" smtClean="0"/>
            </a:lvl1pPr>
          </a:lstStyle>
          <a:p>
            <a:fld id="{760FBDFE-C587-4B4C-A407-44438C67B59E}" type="datetimeFigureOut">
              <a:rPr lang="zh-CN" altLang="en-US"/>
              <a:t>2018/8/3</a:t>
            </a:fld>
            <a:endParaRPr lang="zh-CN" altLang="en-US"/>
          </a:p>
        </p:txBody>
      </p:sp>
      <p:sp>
        <p:nvSpPr>
          <p:cNvPr id="10" name="页脚占位符 3"/>
          <p:cNvSpPr>
            <a:spLocks noGrp="1"/>
          </p:cNvSpPr>
          <p:nvPr>
            <p:ph type="ftr" sz="quarter" idx="15"/>
          </p:nvPr>
        </p:nvSpPr>
        <p:spPr/>
        <p:txBody>
          <a:bodyPr/>
          <a:lstStyle>
            <a:lvl1pPr>
              <a:defRPr sz="1200"/>
            </a:lvl1pPr>
          </a:lstStyle>
          <a:p>
            <a:endParaRPr lang="zh-CN" altLang="en-US"/>
          </a:p>
        </p:txBody>
      </p:sp>
      <p:sp>
        <p:nvSpPr>
          <p:cNvPr id="11" name="灯片编号占位符 4"/>
          <p:cNvSpPr>
            <a:spLocks noGrp="1"/>
          </p:cNvSpPr>
          <p:nvPr>
            <p:ph type="sldNum" sz="quarter" idx="16"/>
          </p:nvPr>
        </p:nvSpPr>
        <p:spPr/>
        <p:txBody>
          <a:bodyPr/>
          <a:lstStyle>
            <a:lvl1pPr>
              <a:defRPr sz="1200" smtClean="0"/>
            </a:lvl1pPr>
          </a:lstStyle>
          <a:p>
            <a:fld id="{6B29CE7E-9584-4E3D-A184-0EB8A5FF10A8}" type="slidenum">
              <a:rPr lang="zh-CN" altLang="en-US"/>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sz="1200" smtClean="0"/>
            </a:lvl1pPr>
          </a:lstStyle>
          <a:p>
            <a:fld id="{760FBDFE-C587-4B4C-A407-44438C67B59E}" type="datetimeFigureOut">
              <a:rPr lang="zh-CN" altLang="en-US"/>
              <a:t>2018/8/3</a:t>
            </a:fld>
            <a:endParaRPr lang="zh-CN" altLang="en-US"/>
          </a:p>
        </p:txBody>
      </p:sp>
      <p:sp>
        <p:nvSpPr>
          <p:cNvPr id="3" name="页脚占位符 2"/>
          <p:cNvSpPr>
            <a:spLocks noGrp="1"/>
          </p:cNvSpPr>
          <p:nvPr>
            <p:ph type="ftr" sz="quarter" idx="11"/>
          </p:nvPr>
        </p:nvSpPr>
        <p:spPr/>
        <p:txBody>
          <a:bodyPr/>
          <a:lstStyle>
            <a:lvl1pPr>
              <a:defRPr sz="1200"/>
            </a:lvl1pPr>
          </a:lstStyle>
          <a:p>
            <a:endParaRPr lang="zh-CN" altLang="en-US"/>
          </a:p>
        </p:txBody>
      </p:sp>
      <p:sp>
        <p:nvSpPr>
          <p:cNvPr id="4" name="灯片编号占位符 3"/>
          <p:cNvSpPr>
            <a:spLocks noGrp="1"/>
          </p:cNvSpPr>
          <p:nvPr>
            <p:ph type="sldNum" sz="quarter" idx="12"/>
          </p:nvPr>
        </p:nvSpPr>
        <p:spPr/>
        <p:txBody>
          <a:bodyPr/>
          <a:lstStyle>
            <a:lvl1pPr>
              <a:defRPr sz="1200" smtClean="0"/>
            </a:lvl1pPr>
          </a:lstStyle>
          <a:p>
            <a:fld id="{61FD7337-7689-40E9-995D-FF92F58B836E}" type="slidenum">
              <a:rPr lang="zh-CN" altLang="en-US"/>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9841" y="711200"/>
            <a:ext cx="3196800" cy="1600200"/>
          </a:xfrm>
        </p:spPr>
        <p:txBody>
          <a:bodyPr anchor="t">
            <a:normAutofit/>
          </a:bodyPr>
          <a:lstStyle>
            <a:lvl1pPr>
              <a:defRPr sz="3200"/>
            </a:lvl1pPr>
          </a:lstStyle>
          <a:p>
            <a:r>
              <a:rPr lang="zh-CN" altLang="en-US" noProof="1"/>
              <a:t>单击此处编辑标题</a:t>
            </a:r>
          </a:p>
        </p:txBody>
      </p:sp>
      <p:sp>
        <p:nvSpPr>
          <p:cNvPr id="3" name="图片占位符 2"/>
          <p:cNvSpPr>
            <a:spLocks noGrp="1" noChangeAspect="1"/>
          </p:cNvSpPr>
          <p:nvPr>
            <p:ph type="pic" idx="1" hasCustomPrompt="1"/>
          </p:nvPr>
        </p:nvSpPr>
        <p:spPr>
          <a:xfrm>
            <a:off x="4014391" y="733425"/>
            <a:ext cx="4627800" cy="54036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noProof="1"/>
              <a:t>图片</a:t>
            </a:r>
          </a:p>
        </p:txBody>
      </p:sp>
      <p:sp>
        <p:nvSpPr>
          <p:cNvPr id="4" name="文本占位符 3"/>
          <p:cNvSpPr>
            <a:spLocks noGrp="1"/>
          </p:cNvSpPr>
          <p:nvPr>
            <p:ph type="body" sz="half" idx="2"/>
          </p:nvPr>
        </p:nvSpPr>
        <p:spPr>
          <a:xfrm>
            <a:off x="629841" y="2311400"/>
            <a:ext cx="3196800" cy="3811588"/>
          </a:xfrm>
        </p:spPr>
        <p:txBody>
          <a:bodyPr>
            <a:normAutofit/>
          </a:bodyPr>
          <a:lstStyle>
            <a:lvl1pPr marL="0" indent="0">
              <a:buNone/>
              <a:defRPr sz="20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日期占位符 4"/>
          <p:cNvSpPr>
            <a:spLocks noGrp="1"/>
          </p:cNvSpPr>
          <p:nvPr>
            <p:ph type="dt" sz="half" idx="10"/>
          </p:nvPr>
        </p:nvSpPr>
        <p:spPr/>
        <p:txBody>
          <a:bodyPr/>
          <a:lstStyle>
            <a:lvl1pPr>
              <a:defRPr sz="1200" smtClean="0"/>
            </a:lvl1pPr>
          </a:lstStyle>
          <a:p>
            <a:fld id="{9EFD9D74-47D9-4702-A33C-335B63B48DBF}" type="datetimeFigureOut">
              <a:rPr lang="zh-CN" altLang="en-US"/>
              <a:t>2018/8/3</a:t>
            </a:fld>
            <a:endParaRPr lang="zh-CN" altLang="en-US" dirty="0"/>
          </a:p>
        </p:txBody>
      </p:sp>
      <p:sp>
        <p:nvSpPr>
          <p:cNvPr id="6" name="页脚占位符 5"/>
          <p:cNvSpPr>
            <a:spLocks noGrp="1"/>
          </p:cNvSpPr>
          <p:nvPr>
            <p:ph type="ftr" sz="quarter" idx="11"/>
          </p:nvPr>
        </p:nvSpPr>
        <p:spPr/>
        <p:txBody>
          <a:bodyPr/>
          <a:lstStyle>
            <a:lvl1pPr>
              <a:defRPr sz="1200" dirty="0"/>
            </a:lvl1pPr>
          </a:lstStyle>
          <a:p>
            <a:endParaRPr lang="zh-CN" altLang="en-US"/>
          </a:p>
        </p:txBody>
      </p:sp>
      <p:sp>
        <p:nvSpPr>
          <p:cNvPr id="7" name="灯片编号占位符 6"/>
          <p:cNvSpPr>
            <a:spLocks noGrp="1"/>
          </p:cNvSpPr>
          <p:nvPr>
            <p:ph type="sldNum" sz="quarter" idx="12"/>
          </p:nvPr>
        </p:nvSpPr>
        <p:spPr/>
        <p:txBody>
          <a:bodyPr/>
          <a:lstStyle>
            <a:lvl1pPr>
              <a:defRPr sz="1200" smtClean="0"/>
            </a:lvl1pPr>
          </a:lstStyle>
          <a:p>
            <a:fld id="{B2E1C370-EC47-44E1-BBFE-64D6DC550E06}" type="slidenum">
              <a:rPr lang="zh-CN" altLang="en-US"/>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68363" y="365125"/>
            <a:ext cx="1146987" cy="5811838"/>
          </a:xfrm>
        </p:spPr>
        <p:txBody>
          <a:bodyPr vert="eaVert">
            <a:normAutofit/>
          </a:bodyPr>
          <a:lstStyle>
            <a:lvl1pPr>
              <a:defRPr sz="2700"/>
            </a:lvl1pPr>
          </a:lstStyle>
          <a:p>
            <a:r>
              <a:rPr lang="zh-CN" altLang="en-US" noProof="1"/>
              <a:t>单击此处编辑母版标题样式</a:t>
            </a:r>
          </a:p>
        </p:txBody>
      </p:sp>
      <p:sp>
        <p:nvSpPr>
          <p:cNvPr id="3" name="竖排文字占位符 2"/>
          <p:cNvSpPr>
            <a:spLocks noGrp="1"/>
          </p:cNvSpPr>
          <p:nvPr>
            <p:ph type="body" orient="vert" idx="1"/>
          </p:nvPr>
        </p:nvSpPr>
        <p:spPr>
          <a:xfrm>
            <a:off x="628650" y="365125"/>
            <a:ext cx="6659969" cy="5811838"/>
          </a:xfrm>
        </p:spPr>
        <p:txBody>
          <a:bodyPr vert="eaVert">
            <a:normAutofit/>
          </a:bodyPr>
          <a:lstStyle>
            <a:lvl1pPr>
              <a:defRPr sz="2400"/>
            </a:lvl1pPr>
            <a:lvl2pPr>
              <a:defRPr sz="2000"/>
            </a:lvl2pPr>
            <a:lvl3pPr>
              <a:defRPr sz="1800"/>
            </a:lvl3pPr>
            <a:lvl4pPr>
              <a:defRPr sz="1800"/>
            </a:lvl4pPr>
            <a:lvl5pPr>
              <a:defRPr sz="1800"/>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lvl1pPr>
              <a:defRPr sz="1200" smtClean="0"/>
            </a:lvl1pPr>
          </a:lstStyle>
          <a:p>
            <a:fld id="{760FBDFE-C587-4B4C-A407-44438C67B59E}" type="datetimeFigureOut">
              <a:rPr lang="zh-CN" altLang="en-US"/>
              <a:t>2018/8/3</a:t>
            </a:fld>
            <a:endParaRPr lang="zh-CN" altLang="en-US"/>
          </a:p>
        </p:txBody>
      </p:sp>
      <p:sp>
        <p:nvSpPr>
          <p:cNvPr id="5" name="页脚占位符 4"/>
          <p:cNvSpPr>
            <a:spLocks noGrp="1"/>
          </p:cNvSpPr>
          <p:nvPr>
            <p:ph type="ftr" sz="quarter" idx="11"/>
          </p:nvPr>
        </p:nvSpPr>
        <p:spPr/>
        <p:txBody>
          <a:bodyPr/>
          <a:lstStyle>
            <a:lvl1pPr>
              <a:defRPr sz="1200"/>
            </a:lvl1pPr>
          </a:lstStyle>
          <a:p>
            <a:endParaRPr lang="zh-CN" altLang="en-US"/>
          </a:p>
        </p:txBody>
      </p:sp>
      <p:sp>
        <p:nvSpPr>
          <p:cNvPr id="6" name="灯片编号占位符 5"/>
          <p:cNvSpPr>
            <a:spLocks noGrp="1"/>
          </p:cNvSpPr>
          <p:nvPr>
            <p:ph type="sldNum" sz="quarter" idx="12"/>
          </p:nvPr>
        </p:nvSpPr>
        <p:spPr/>
        <p:txBody>
          <a:bodyPr/>
          <a:lstStyle>
            <a:lvl1pPr>
              <a:defRPr sz="1200" smtClean="0"/>
            </a:lvl1pPr>
          </a:lstStyle>
          <a:p>
            <a:fld id="{986C7E2C-DF09-4D8D-A4F6-C3EF5949F498}" type="slidenum">
              <a:rPr lang="zh-CN" altLang="en-US"/>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ags" Target="../tags/tag15.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ags" Target="../tags/tag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ags" Target="../tags/tag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custDataLst>
              <p:tags r:id="rId13"/>
            </p:custDataLst>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27" name="文本占位符 2"/>
          <p:cNvSpPr>
            <a:spLocks noGrp="1" noChangeArrowheads="1"/>
          </p:cNvSpPr>
          <p:nvPr>
            <p:ph type="body" idx="9"/>
            <p:custDataLst>
              <p:tags r:id="rId14"/>
            </p:custDataLst>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normAutofit/>
          </a:bodyPr>
          <a:lstStyle>
            <a:lvl1pPr algn="l">
              <a:lnSpc>
                <a:spcPct val="120000"/>
              </a:lnSpc>
              <a:defRPr sz="1200" noProof="1" smtClean="0">
                <a:solidFill>
                  <a:schemeClr val="bg1">
                    <a:lumMod val="50000"/>
                  </a:schemeClr>
                </a:solidFill>
                <a:ea typeface="Arial" panose="020B0604020202020204" pitchFamily="34" charset="0"/>
                <a:cs typeface="+mn-cs"/>
              </a:defRPr>
            </a:lvl1pPr>
          </a:lstStyle>
          <a:p>
            <a:fld id="{760FBDFE-C587-4B4C-A407-44438C67B59E}" type="datetimeFigureOut">
              <a:rPr lang="zh-CN" altLang="en-US"/>
              <a:t>2018/8/3</a:t>
            </a:fld>
            <a:endParaRPr lang="zh-CN" altLang="en-US">
              <a:ea typeface="+mn-ea"/>
              <a:cs typeface="Arial" panose="020B0604020202020204" pitchFamily="34" charset="0"/>
            </a:endParaRPr>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normAutofit/>
          </a:bodyPr>
          <a:lstStyle>
            <a:lvl1pPr algn="ctr">
              <a:lnSpc>
                <a:spcPct val="120000"/>
              </a:lnSpc>
              <a:defRPr sz="1200" noProof="1">
                <a:solidFill>
                  <a:schemeClr val="bg1">
                    <a:lumMod val="50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normAutofit/>
          </a:bodyPr>
          <a:lstStyle>
            <a:lvl1pPr algn="r">
              <a:lnSpc>
                <a:spcPct val="120000"/>
              </a:lnSpc>
              <a:defRPr sz="1200" noProof="1" smtClean="0">
                <a:solidFill>
                  <a:schemeClr val="bg1">
                    <a:lumMod val="50000"/>
                  </a:schemeClr>
                </a:solidFill>
                <a:ea typeface="Arial" panose="020B0604020202020204" pitchFamily="34" charset="0"/>
                <a:cs typeface="+mn-cs"/>
              </a:defRPr>
            </a:lvl1pPr>
          </a:lstStyle>
          <a:p>
            <a:fld id="{ECA6A4FB-A520-4B09-AD78-B7CBC19CBDD9}" type="slidenum">
              <a:rPr lang="zh-CN" altLang="en-US"/>
              <a:t>‹#›</a:t>
            </a:fld>
            <a:endParaRPr lang="zh-CN" altLang="en-US">
              <a:ea typeface="+mn-ea"/>
              <a:cs typeface="Arial" panose="020B0604020202020204" pitchFamily="34" charset="0"/>
            </a:endParaRPr>
          </a:p>
        </p:txBody>
      </p:sp>
      <p:sp>
        <p:nvSpPr>
          <p:cNvPr id="7" name="KSO_TEMPLATE" hidden="1"/>
          <p:cNvSpPr/>
          <p:nvPr>
            <p:custDataLst>
              <p:tags r:id="rId1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fontAlgn="base">
        <a:lnSpc>
          <a:spcPct val="120000"/>
        </a:lnSpc>
        <a:spcBef>
          <a:spcPct val="0"/>
        </a:spcBef>
        <a:spcAft>
          <a:spcPct val="0"/>
        </a:spcAft>
        <a:defRPr sz="3600" kern="1200">
          <a:solidFill>
            <a:srgbClr val="404040"/>
          </a:solidFill>
          <a:latin typeface="+mj-lt"/>
          <a:ea typeface="+mj-ea"/>
          <a:cs typeface="+mj-cs"/>
        </a:defRPr>
      </a:lvl1pPr>
      <a:lvl2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2pPr>
      <a:lvl3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3pPr>
      <a:lvl4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4pPr>
      <a:lvl5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5pPr>
      <a:lvl6pPr marL="4572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6pPr>
      <a:lvl7pPr marL="9144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7pPr>
      <a:lvl8pPr marL="13716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8pPr>
      <a:lvl9pPr marL="18288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9pPr>
    </p:titleStyle>
    <p:bodyStyle>
      <a:lvl1pPr marL="171450" indent="-171450" algn="l" defTabSz="685800" rtl="0" fontAlgn="base">
        <a:lnSpc>
          <a:spcPct val="120000"/>
        </a:lnSpc>
        <a:spcBef>
          <a:spcPts val="750"/>
        </a:spcBef>
        <a:spcAft>
          <a:spcPct val="0"/>
        </a:spcAft>
        <a:buFont typeface="Arial" panose="020B0604020202020204" pitchFamily="34" charset="0"/>
        <a:buChar char="•"/>
        <a:defRPr sz="2400" kern="1200">
          <a:solidFill>
            <a:srgbClr val="404040"/>
          </a:solidFill>
          <a:latin typeface="+mn-lt"/>
          <a:ea typeface="+mn-ea"/>
          <a:cs typeface="+mn-cs"/>
        </a:defRPr>
      </a:lvl1pPr>
      <a:lvl2pPr marL="514350" indent="-171450" algn="l" defTabSz="685800" rtl="0" fontAlgn="base">
        <a:lnSpc>
          <a:spcPct val="120000"/>
        </a:lnSpc>
        <a:spcBef>
          <a:spcPts val="375"/>
        </a:spcBef>
        <a:spcAft>
          <a:spcPct val="0"/>
        </a:spcAft>
        <a:buFont typeface="Arial" panose="020B0604020202020204" pitchFamily="34" charset="0"/>
        <a:buChar char="•"/>
        <a:defRPr sz="2000" kern="1200">
          <a:solidFill>
            <a:srgbClr val="404040"/>
          </a:solidFill>
          <a:latin typeface="+mn-lt"/>
          <a:ea typeface="+mn-ea"/>
          <a:cs typeface="+mn-cs"/>
        </a:defRPr>
      </a:lvl2pPr>
      <a:lvl3pPr marL="857250" indent="-171450" algn="l" defTabSz="685800" rtl="0" fontAlgn="base">
        <a:lnSpc>
          <a:spcPct val="120000"/>
        </a:lnSpc>
        <a:spcBef>
          <a:spcPts val="375"/>
        </a:spcBef>
        <a:spcAft>
          <a:spcPct val="0"/>
        </a:spcAft>
        <a:buFont typeface="Arial" panose="020B0604020202020204" pitchFamily="34" charset="0"/>
        <a:buChar char="•"/>
        <a:defRPr kern="1200">
          <a:solidFill>
            <a:srgbClr val="404040"/>
          </a:solidFill>
          <a:latin typeface="+mn-lt"/>
          <a:ea typeface="+mn-ea"/>
          <a:cs typeface="+mn-cs"/>
        </a:defRPr>
      </a:lvl3pPr>
      <a:lvl4pPr marL="1200150" indent="-171450" algn="l" defTabSz="685800" rtl="0" fontAlgn="base">
        <a:lnSpc>
          <a:spcPct val="120000"/>
        </a:lnSpc>
        <a:spcBef>
          <a:spcPts val="375"/>
        </a:spcBef>
        <a:spcAft>
          <a:spcPct val="0"/>
        </a:spcAft>
        <a:buFont typeface="Arial" panose="020B0604020202020204" pitchFamily="34" charset="0"/>
        <a:buChar char="•"/>
        <a:defRPr kern="1200">
          <a:solidFill>
            <a:srgbClr val="404040"/>
          </a:solidFill>
          <a:latin typeface="+mn-lt"/>
          <a:ea typeface="+mn-ea"/>
          <a:cs typeface="+mn-cs"/>
        </a:defRPr>
      </a:lvl4pPr>
      <a:lvl5pPr marL="1543050" indent="-171450" algn="l" defTabSz="685800" rtl="0" fontAlgn="base">
        <a:lnSpc>
          <a:spcPct val="120000"/>
        </a:lnSpc>
        <a:spcBef>
          <a:spcPts val="375"/>
        </a:spcBef>
        <a:spcAft>
          <a:spcPct val="0"/>
        </a:spcAft>
        <a:buFont typeface="Arial" panose="020B0604020202020204" pitchFamily="34" charset="0"/>
        <a:buChar char="•"/>
        <a:defRPr kern="1200">
          <a:solidFill>
            <a:srgbClr val="404040"/>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28650" y="365126"/>
            <a:ext cx="78867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custDataLst>
              <p:tags r:id="rId13"/>
            </p:custDataLst>
          </p:nvPr>
        </p:nvSpPr>
        <p:spPr>
          <a:xfrm>
            <a:off x="628650" y="1825625"/>
            <a:ext cx="78867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normAutofit/>
          </a:bodyPr>
          <a:lstStyle>
            <a:lvl1pPr algn="l">
              <a:lnSpc>
                <a:spcPct val="120000"/>
              </a:lnSpc>
              <a:defRPr sz="1200">
                <a:solidFill>
                  <a:schemeClr val="bg1">
                    <a:lumMod val="50000"/>
                  </a:schemeClr>
                </a:solidFill>
              </a:defRPr>
            </a:lvl1pPr>
          </a:lstStyle>
          <a:p>
            <a:fld id="{760FBDFE-C587-4B4C-A407-44438C67B59E}" type="datetimeFigureOut">
              <a:rPr lang="zh-CN" altLang="en-US" smtClean="0"/>
              <a:t>2018/8/3</a:t>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normAutofit/>
          </a:bodyPr>
          <a:lstStyle>
            <a:lvl1pPr algn="ctr">
              <a:lnSpc>
                <a:spcPct val="120000"/>
              </a:lnSpc>
              <a:defRPr sz="1200">
                <a:solidFill>
                  <a:schemeClr val="bg1">
                    <a:lumMod val="50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normAutofit/>
          </a:bodyPr>
          <a:lstStyle>
            <a:lvl1pPr algn="r">
              <a:lnSpc>
                <a:spcPct val="120000"/>
              </a:lnSpc>
              <a:defRPr sz="1200">
                <a:solidFill>
                  <a:schemeClr val="bg1">
                    <a:lumMod val="50000"/>
                  </a:schemeClr>
                </a:solidFill>
              </a:defRPr>
            </a:lvl1pPr>
          </a:lstStyle>
          <a:p>
            <a:fld id="{49AE70B2-8BF9-45C0-BB95-33D1B9D3A854}" type="slidenum">
              <a:rPr lang="zh-CN" altLang="en-US" smtClean="0"/>
              <a:t>‹#›</a:t>
            </a:fld>
            <a:endParaRPr lang="zh-CN" altLang="en-US"/>
          </a:p>
        </p:txBody>
      </p:sp>
      <p:sp>
        <p:nvSpPr>
          <p:cNvPr id="7"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defTabSz="685800" rtl="0" eaLnBrk="1" latinLnBrk="0" hangingPunct="1">
        <a:lnSpc>
          <a:spcPct val="120000"/>
        </a:lnSpc>
        <a:spcBef>
          <a:spcPct val="0"/>
        </a:spcBef>
        <a:buNone/>
        <a:defRPr sz="3600" kern="1200">
          <a:solidFill>
            <a:schemeClr val="tx1">
              <a:lumMod val="75000"/>
              <a:lumOff val="25000"/>
            </a:schemeClr>
          </a:solidFill>
          <a:latin typeface="+mj-lt"/>
          <a:ea typeface="+mj-ea"/>
          <a:cs typeface="+mj-cs"/>
        </a:defRPr>
      </a:lvl1pPr>
    </p:titleStyle>
    <p:bodyStyle>
      <a:lvl1pPr marL="171450" indent="-171450" algn="l" defTabSz="685800" rtl="0" eaLnBrk="1" latinLnBrk="0" hangingPunct="1">
        <a:lnSpc>
          <a:spcPct val="120000"/>
        </a:lnSpc>
        <a:spcBef>
          <a:spcPts val="750"/>
        </a:spcBef>
        <a:buFont typeface="Arial" panose="020B0604020202020204" pitchFamily="34" charset="0"/>
        <a:buChar char="•"/>
        <a:defRPr sz="2400" kern="1200">
          <a:solidFill>
            <a:schemeClr val="tx1">
              <a:lumMod val="75000"/>
              <a:lumOff val="25000"/>
            </a:schemeClr>
          </a:solidFill>
          <a:latin typeface="+mn-lt"/>
          <a:ea typeface="+mn-ea"/>
          <a:cs typeface="+mn-cs"/>
        </a:defRPr>
      </a:lvl1pPr>
      <a:lvl2pPr marL="514350" indent="-171450" algn="l" defTabSz="685800" rtl="0" eaLnBrk="1" latinLnBrk="0" hangingPunct="1">
        <a:lnSpc>
          <a:spcPct val="120000"/>
        </a:lnSpc>
        <a:spcBef>
          <a:spcPts val="375"/>
        </a:spcBef>
        <a:buFont typeface="Arial" panose="020B0604020202020204" pitchFamily="34" charset="0"/>
        <a:buChar char="•"/>
        <a:defRPr sz="2000" kern="1200">
          <a:solidFill>
            <a:schemeClr val="tx1">
              <a:lumMod val="75000"/>
              <a:lumOff val="25000"/>
            </a:schemeClr>
          </a:solidFill>
          <a:latin typeface="+mn-lt"/>
          <a:ea typeface="+mn-ea"/>
          <a:cs typeface="+mn-cs"/>
        </a:defRPr>
      </a:lvl2pPr>
      <a:lvl3pPr marL="857250" indent="-171450" algn="l" defTabSz="685800" rtl="0" eaLnBrk="1" latinLnBrk="0" hangingPunct="1">
        <a:lnSpc>
          <a:spcPct val="120000"/>
        </a:lnSpc>
        <a:spcBef>
          <a:spcPts val="375"/>
        </a:spcBef>
        <a:buFont typeface="Arial" panose="020B0604020202020204" pitchFamily="34" charset="0"/>
        <a:buChar char="•"/>
        <a:defRPr sz="1800" kern="1200">
          <a:solidFill>
            <a:schemeClr val="tx1">
              <a:lumMod val="75000"/>
              <a:lumOff val="25000"/>
            </a:schemeClr>
          </a:solidFill>
          <a:latin typeface="+mn-lt"/>
          <a:ea typeface="+mn-ea"/>
          <a:cs typeface="+mn-cs"/>
        </a:defRPr>
      </a:lvl3pPr>
      <a:lvl4pPr marL="1200150" indent="-171450" algn="l" defTabSz="685800" rtl="0" eaLnBrk="1" latinLnBrk="0" hangingPunct="1">
        <a:lnSpc>
          <a:spcPct val="120000"/>
        </a:lnSpc>
        <a:spcBef>
          <a:spcPts val="375"/>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1543050" indent="-171450" algn="l" defTabSz="685800" rtl="0" eaLnBrk="1" latinLnBrk="0" hangingPunct="1">
        <a:lnSpc>
          <a:spcPct val="120000"/>
        </a:lnSpc>
        <a:spcBef>
          <a:spcPts val="375"/>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newgr8player.github.io/" TargetMode="External"/><Relationship Id="rId3" Type="http://schemas.openxmlformats.org/officeDocument/2006/relationships/tags" Target="../tags/tag29.xml"/><Relationship Id="rId7" Type="http://schemas.openxmlformats.org/officeDocument/2006/relationships/hyperlink" Target="https://github.com/newgr8player" TargetMode="Externa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30.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46.xml"/><Relationship Id="rId1" Type="http://schemas.openxmlformats.org/officeDocument/2006/relationships/tags" Target="../tags/tag45.xml"/><Relationship Id="rId4"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47.xml"/><Relationship Id="rId5" Type="http://schemas.openxmlformats.org/officeDocument/2006/relationships/hyperlink" Target="https://newgr8player.github.io/" TargetMode="External"/><Relationship Id="rId4" Type="http://schemas.openxmlformats.org/officeDocument/2006/relationships/hyperlink" Target="https://github.com/newgr8player" TargetMode="Externa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8.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32.xml"/><Relationship Id="rId1" Type="http://schemas.openxmlformats.org/officeDocument/2006/relationships/tags" Target="../tags/tag31.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34.xml"/><Relationship Id="rId1" Type="http://schemas.openxmlformats.org/officeDocument/2006/relationships/tags" Target="../tags/tag33.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36.xml"/><Relationship Id="rId1" Type="http://schemas.openxmlformats.org/officeDocument/2006/relationships/tags" Target="../tags/tag35.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38.xml"/><Relationship Id="rId1" Type="http://schemas.openxmlformats.org/officeDocument/2006/relationships/tags" Target="../tags/tag37.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40.xml"/><Relationship Id="rId1" Type="http://schemas.openxmlformats.org/officeDocument/2006/relationships/tags" Target="../tags/tag39.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42.xml"/><Relationship Id="rId1" Type="http://schemas.openxmlformats.org/officeDocument/2006/relationships/tags" Target="../tags/tag41.xml"/><Relationship Id="rId4"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44.xml"/><Relationship Id="rId1" Type="http://schemas.openxmlformats.org/officeDocument/2006/relationships/tags" Target="../tags/tag43.xml"/><Relationship Id="rId4"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noChangeArrowheads="1"/>
          </p:cNvSpPr>
          <p:nvPr>
            <p:custDataLst>
              <p:tags r:id="rId2"/>
            </p:custDataLst>
          </p:nvPr>
        </p:nvSpPr>
        <p:spPr bwMode="auto">
          <a:xfrm>
            <a:off x="3276634" y="5172075"/>
            <a:ext cx="2895524"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ctr" anchorCtr="0" compatLnSpc="1">
            <a:normAutofit/>
          </a:bodyPr>
          <a:lstStyle>
            <a:lvl1pPr algn="ctr" defTabSz="685800" rtl="0" fontAlgn="base">
              <a:lnSpc>
                <a:spcPct val="120000"/>
              </a:lnSpc>
              <a:spcBef>
                <a:spcPct val="0"/>
              </a:spcBef>
              <a:spcAft>
                <a:spcPct val="0"/>
              </a:spcAft>
              <a:defRPr sz="5400" kern="1200">
                <a:solidFill>
                  <a:srgbClr val="404040"/>
                </a:solidFill>
                <a:latin typeface="+mj-lt"/>
                <a:ea typeface="+mj-ea"/>
                <a:cs typeface="+mj-cs"/>
              </a:defRPr>
            </a:lvl1pPr>
            <a:lvl2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2pPr>
            <a:lvl3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3pPr>
            <a:lvl4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4pPr>
            <a:lvl5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5pPr>
            <a:lvl6pPr marL="4572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6pPr>
            <a:lvl7pPr marL="9144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7pPr>
            <a:lvl8pPr marL="13716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8pPr>
            <a:lvl9pPr marL="18288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9pPr>
          </a:lstStyle>
          <a:p>
            <a:pPr>
              <a:buFontTx/>
            </a:pPr>
            <a:r>
              <a:rPr lang="zh-CN" altLang="en-US" sz="1800" dirty="0"/>
              <a:t>开发工程部  冯泽明</a:t>
            </a:r>
          </a:p>
        </p:txBody>
      </p:sp>
      <p:sp>
        <p:nvSpPr>
          <p:cNvPr id="2" name="文本框 1"/>
          <p:cNvSpPr txBox="1"/>
          <p:nvPr/>
        </p:nvSpPr>
        <p:spPr>
          <a:xfrm>
            <a:off x="2819446" y="5791138"/>
            <a:ext cx="4168140" cy="829945"/>
          </a:xfrm>
          <a:prstGeom prst="rect">
            <a:avLst/>
          </a:prstGeom>
          <a:noFill/>
        </p:spPr>
        <p:txBody>
          <a:bodyPr wrap="none" rtlCol="0">
            <a:spAutoFit/>
          </a:bodyPr>
          <a:lstStyle/>
          <a:p>
            <a:pPr>
              <a:buFontTx/>
            </a:pPr>
            <a:r>
              <a:rPr lang="en-US" altLang="zh-CN" dirty="0">
                <a:hlinkClick r:id="rId7"/>
              </a:rPr>
              <a:t>https://github.com/newgr8player</a:t>
            </a:r>
            <a:endParaRPr lang="en-US" altLang="zh-CN" dirty="0"/>
          </a:p>
          <a:p>
            <a:r>
              <a:rPr lang="en-US" altLang="zh-CN" dirty="0">
                <a:hlinkClick r:id="rId8"/>
              </a:rPr>
              <a:t>https://newgr8player.gitee.io/</a:t>
            </a:r>
            <a:endParaRPr lang="en-US" altLang="zh-CN" dirty="0"/>
          </a:p>
        </p:txBody>
      </p:sp>
      <p:sp>
        <p:nvSpPr>
          <p:cNvPr id="3" name="标题 2"/>
          <p:cNvSpPr>
            <a:spLocks noGrp="1"/>
          </p:cNvSpPr>
          <p:nvPr>
            <p:ph type="ctrTitle"/>
            <p:custDataLst>
              <p:tags r:id="rId3"/>
            </p:custDataLst>
          </p:nvPr>
        </p:nvSpPr>
        <p:spPr>
          <a:xfrm>
            <a:off x="1701209" y="2724531"/>
            <a:ext cx="5741582" cy="1089529"/>
          </a:xfrm>
        </p:spPr>
        <p:txBody>
          <a:bodyPr vert="horz" lIns="90000" tIns="46800" rIns="90000" bIns="46800" rtlCol="0" anchor="ctr" anchorCtr="0">
            <a:noAutofit/>
          </a:bodyPr>
          <a:lstStyle/>
          <a:p>
            <a:r>
              <a:rPr lang="zh-CN" altLang="en-US" sz="4000" dirty="0"/>
              <a:t>设计模式</a:t>
            </a:r>
            <a:endParaRPr lang="en-US" altLang="zh-CN" sz="4000" dirty="0"/>
          </a:p>
        </p:txBody>
      </p:sp>
      <p:sp>
        <p:nvSpPr>
          <p:cNvPr id="4" name="副标题 3"/>
          <p:cNvSpPr>
            <a:spLocks noGrp="1"/>
          </p:cNvSpPr>
          <p:nvPr>
            <p:ph type="subTitle" idx="1"/>
            <p:custDataLst>
              <p:tags r:id="rId4"/>
            </p:custDataLst>
          </p:nvPr>
        </p:nvSpPr>
        <p:spPr/>
        <p:txBody>
          <a:bodyPr vert="horz" lIns="90000" tIns="46800" rIns="90000" bIns="46800" rtlCol="0">
            <a:normAutofit/>
          </a:bodyPr>
          <a:lstStyle/>
          <a:p>
            <a:r>
              <a:rPr lang="en-US" altLang="zh-CN" b="1" dirty="0">
                <a:latin typeface="Franklin Gothic Medium" panose="020B0603020102020204" pitchFamily="34" charset="0"/>
              </a:rPr>
              <a:t>Elements of Reusable Object-Oriented Software</a:t>
            </a:r>
            <a:endParaRPr lang="en-US" altLang="zh-CN" dirty="0">
              <a:latin typeface="Franklin Gothic Medium" panose="020B0603020102020204" pitchFamily="34" charset="0"/>
            </a:endParaRPr>
          </a:p>
        </p:txBody>
      </p:sp>
      <p:sp>
        <p:nvSpPr>
          <p:cNvPr id="7" name="文本框 6">
            <a:extLst>
              <a:ext uri="{FF2B5EF4-FFF2-40B4-BE49-F238E27FC236}">
                <a16:creationId xmlns:a16="http://schemas.microsoft.com/office/drawing/2014/main" id="{C39AF679-0E84-4A07-B2FD-C411D867FABF}"/>
              </a:ext>
            </a:extLst>
          </p:cNvPr>
          <p:cNvSpPr txBox="1"/>
          <p:nvPr/>
        </p:nvSpPr>
        <p:spPr>
          <a:xfrm>
            <a:off x="3451853" y="2069253"/>
            <a:ext cx="2240293" cy="461665"/>
          </a:xfrm>
          <a:prstGeom prst="rect">
            <a:avLst/>
          </a:prstGeom>
          <a:noFill/>
        </p:spPr>
        <p:txBody>
          <a:bodyPr wrap="none" rtlCol="0">
            <a:spAutoFit/>
          </a:bodyPr>
          <a:lstStyle/>
          <a:p>
            <a:r>
              <a:rPr lang="en-US" altLang="zh-CN" dirty="0">
                <a:latin typeface="Segoe UI Semibold" panose="020B0702040204020203" pitchFamily="34" charset="0"/>
                <a:cs typeface="Segoe UI Semibold" panose="020B0702040204020203" pitchFamily="34" charset="0"/>
              </a:rPr>
              <a:t>Design Pattern</a:t>
            </a:r>
            <a:endParaRPr lang="zh-CN" altLang="en-US" dirty="0">
              <a:latin typeface="Segoe UI Semibold" panose="020B0702040204020203" pitchFamily="34" charset="0"/>
              <a:cs typeface="Segoe UI Semibold" panose="020B0702040204020203" pitchFamily="34" charset="0"/>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fontScale="85000" lnSpcReduction="10000"/>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抽象工厂模式</a:t>
            </a:r>
            <a:r>
              <a:rPr lang="en-US" altLang="zh-CN" dirty="0"/>
              <a:t>(The Abstract Factory Pattern)</a:t>
            </a:r>
          </a:p>
        </p:txBody>
      </p:sp>
      <p:sp>
        <p:nvSpPr>
          <p:cNvPr id="3" name="文本框 2">
            <a:extLst>
              <a:ext uri="{FF2B5EF4-FFF2-40B4-BE49-F238E27FC236}">
                <a16:creationId xmlns:a16="http://schemas.microsoft.com/office/drawing/2014/main" id="{6FBF8D99-FB3D-4D87-A95F-C3882FE7B1C9}"/>
              </a:ext>
            </a:extLst>
          </p:cNvPr>
          <p:cNvSpPr txBox="1"/>
          <p:nvPr/>
        </p:nvSpPr>
        <p:spPr>
          <a:xfrm>
            <a:off x="566431" y="2057436"/>
            <a:ext cx="8334776" cy="4458849"/>
          </a:xfrm>
          <a:prstGeom prst="rect">
            <a:avLst/>
          </a:prstGeom>
          <a:noFill/>
        </p:spPr>
        <p:txBody>
          <a:bodyPr wrap="square" rtlCol="0">
            <a:spAutoFit/>
          </a:bodyPr>
          <a:lstStyle/>
          <a:p>
            <a:pPr indent="628650" eaLnBrk="1" hangingPunct="1">
              <a:lnSpc>
                <a:spcPct val="150000"/>
              </a:lnSpc>
              <a:buFont typeface="Wingdings" panose="05000000000000000000" pitchFamily="2" charset="2"/>
              <a:buNone/>
            </a:pPr>
            <a:r>
              <a:rPr lang="zh-CN" altLang="en-US" dirty="0"/>
              <a:t>在介绍</a:t>
            </a:r>
            <a:r>
              <a:rPr lang="en-US" altLang="zh-CN" dirty="0"/>
              <a:t>Abstract Factory</a:t>
            </a:r>
            <a:r>
              <a:rPr lang="zh-CN" altLang="en-US" dirty="0"/>
              <a:t>之前，先回顾下</a:t>
            </a:r>
            <a:r>
              <a:rPr lang="en-US" altLang="zh-CN" dirty="0"/>
              <a:t>Factory</a:t>
            </a:r>
            <a:r>
              <a:rPr lang="zh-CN" altLang="en-US" dirty="0"/>
              <a:t>模式的</a:t>
            </a:r>
            <a:r>
              <a:rPr lang="en-US" altLang="zh-CN" dirty="0"/>
              <a:t>JDBC</a:t>
            </a:r>
            <a:r>
              <a:rPr lang="zh-CN" altLang="en-US" dirty="0"/>
              <a:t>应用。由于很多系统需要访问不同的数据库，故在得到</a:t>
            </a:r>
            <a:r>
              <a:rPr lang="en-US" altLang="zh-CN" dirty="0"/>
              <a:t>Connection</a:t>
            </a:r>
            <a:r>
              <a:rPr lang="zh-CN" altLang="en-US" dirty="0"/>
              <a:t>之前要获取不同的</a:t>
            </a:r>
            <a:r>
              <a:rPr lang="en-US" altLang="zh-CN" dirty="0" err="1"/>
              <a:t>DataSource</a:t>
            </a:r>
            <a:r>
              <a:rPr lang="zh-CN" altLang="en-US" dirty="0"/>
              <a:t>。于是我们又遇到了</a:t>
            </a:r>
            <a:r>
              <a:rPr lang="en-US" altLang="zh-CN" dirty="0"/>
              <a:t>Factory</a:t>
            </a:r>
            <a:r>
              <a:rPr lang="zh-CN" altLang="en-US" dirty="0"/>
              <a:t>模式所要解决的问题：创建一个</a:t>
            </a:r>
            <a:r>
              <a:rPr lang="en-US" altLang="zh-CN" dirty="0"/>
              <a:t>Factory</a:t>
            </a:r>
            <a:r>
              <a:rPr lang="zh-CN" altLang="en-US" dirty="0"/>
              <a:t>来获取不同的</a:t>
            </a:r>
            <a:r>
              <a:rPr lang="en-US" altLang="zh-CN" dirty="0" err="1"/>
              <a:t>DataSource</a:t>
            </a:r>
            <a:r>
              <a:rPr lang="zh-CN" altLang="en-US" dirty="0"/>
              <a:t>。而</a:t>
            </a:r>
            <a:r>
              <a:rPr lang="en-US" altLang="zh-CN" dirty="0" err="1"/>
              <a:t>DataSource</a:t>
            </a:r>
            <a:r>
              <a:rPr lang="zh-CN" altLang="en-US" dirty="0"/>
              <a:t>本身又是一个</a:t>
            </a:r>
            <a:r>
              <a:rPr lang="en-US" altLang="zh-CN" dirty="0"/>
              <a:t>Factory</a:t>
            </a:r>
            <a:r>
              <a:rPr lang="zh-CN" altLang="en-US" dirty="0"/>
              <a:t>。</a:t>
            </a:r>
          </a:p>
          <a:p>
            <a:pPr indent="628650" eaLnBrk="1" hangingPunct="1">
              <a:lnSpc>
                <a:spcPct val="150000"/>
              </a:lnSpc>
              <a:buFont typeface="Wingdings" panose="05000000000000000000" pitchFamily="2" charset="2"/>
              <a:buNone/>
            </a:pPr>
            <a:r>
              <a:rPr lang="zh-CN" altLang="en-US"/>
              <a:t>由</a:t>
            </a:r>
            <a:r>
              <a:rPr lang="zh-CN" altLang="en-US" dirty="0"/>
              <a:t>上述我们不难引出</a:t>
            </a:r>
            <a:r>
              <a:rPr lang="en-US" altLang="zh-CN" dirty="0"/>
              <a:t>Abstract Factory</a:t>
            </a:r>
            <a:r>
              <a:rPr lang="zh-CN" altLang="en-US" dirty="0"/>
              <a:t>的定义，就是用于创建</a:t>
            </a:r>
            <a:r>
              <a:rPr lang="en-US" altLang="zh-CN" dirty="0"/>
              <a:t>Factory</a:t>
            </a:r>
            <a:r>
              <a:rPr lang="zh-CN" altLang="en-US" dirty="0"/>
              <a:t>的</a:t>
            </a:r>
            <a:r>
              <a:rPr lang="en-US" altLang="zh-CN" dirty="0"/>
              <a:t>Factory</a:t>
            </a:r>
            <a:r>
              <a:rPr lang="zh-CN" altLang="en-US" dirty="0"/>
              <a:t>。其设计思想和</a:t>
            </a:r>
            <a:r>
              <a:rPr lang="en-US" altLang="zh-CN" dirty="0"/>
              <a:t>Factory</a:t>
            </a:r>
            <a:r>
              <a:rPr lang="zh-CN" altLang="en-US" dirty="0"/>
              <a:t>的完全一致，不过是一种特殊的</a:t>
            </a:r>
            <a:r>
              <a:rPr lang="en-US" altLang="zh-CN" dirty="0"/>
              <a:t>Factory</a:t>
            </a:r>
            <a:r>
              <a:rPr lang="zh-CN" altLang="en-US" dirty="0"/>
              <a:t>而已。</a:t>
            </a:r>
          </a:p>
        </p:txBody>
      </p:sp>
    </p:spTree>
    <p:custDataLst>
      <p:tags r:id="rId1"/>
    </p:custDataLst>
    <p:extLst>
      <p:ext uri="{BB962C8B-B14F-4D97-AF65-F5344CB8AC3E}">
        <p14:creationId xmlns:p14="http://schemas.microsoft.com/office/powerpoint/2010/main" val="1719542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4"/>
          <p:cNvSpPr>
            <a:spLocks noGrp="1" noChangeArrowheads="1"/>
          </p:cNvSpPr>
          <p:nvPr>
            <p:ph type="ctrTitle"/>
          </p:nvPr>
        </p:nvSpPr>
        <p:spPr>
          <a:xfrm>
            <a:off x="3695666" y="1743115"/>
            <a:ext cx="1752668" cy="914400"/>
          </a:xfrm>
        </p:spPr>
        <p:txBody>
          <a:bodyPr anchor="ctr">
            <a:normAutofit fontScale="90000"/>
          </a:bodyPr>
          <a:lstStyle/>
          <a:p>
            <a:r>
              <a:rPr lang="zh-CN" altLang="en-US" dirty="0">
                <a:ea typeface="宋体" panose="02010600030101010101" pitchFamily="2" charset="-122"/>
              </a:rPr>
              <a:t>谢谢</a:t>
            </a:r>
          </a:p>
        </p:txBody>
      </p:sp>
      <p:sp>
        <p:nvSpPr>
          <p:cNvPr id="6" name="文本框 5"/>
          <p:cNvSpPr txBox="1"/>
          <p:nvPr/>
        </p:nvSpPr>
        <p:spPr>
          <a:xfrm>
            <a:off x="2819446" y="5791138"/>
            <a:ext cx="4168140" cy="829945"/>
          </a:xfrm>
          <a:prstGeom prst="rect">
            <a:avLst/>
          </a:prstGeom>
          <a:noFill/>
        </p:spPr>
        <p:txBody>
          <a:bodyPr wrap="none" rtlCol="0">
            <a:spAutoFit/>
          </a:bodyPr>
          <a:lstStyle/>
          <a:p>
            <a:pPr>
              <a:buFontTx/>
            </a:pPr>
            <a:r>
              <a:rPr lang="en-US" altLang="zh-CN" dirty="0">
                <a:hlinkClick r:id="rId4"/>
              </a:rPr>
              <a:t>https://github.com/newgr8player</a:t>
            </a:r>
            <a:endParaRPr lang="en-US" altLang="zh-CN" dirty="0"/>
          </a:p>
          <a:p>
            <a:r>
              <a:rPr lang="en-US" altLang="zh-CN" dirty="0">
                <a:hlinkClick r:id="rId5"/>
              </a:rPr>
              <a:t>https://newgr8player.gitee.io/</a:t>
            </a:r>
            <a:endParaRPr lang="en-US" altLang="zh-CN" dirty="0"/>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什么是设计模式</a:t>
            </a:r>
          </a:p>
        </p:txBody>
      </p:sp>
      <p:sp>
        <p:nvSpPr>
          <p:cNvPr id="3" name="文本框 2">
            <a:extLst>
              <a:ext uri="{FF2B5EF4-FFF2-40B4-BE49-F238E27FC236}">
                <a16:creationId xmlns:a16="http://schemas.microsoft.com/office/drawing/2014/main" id="{6FBF8D99-FB3D-4D87-A95F-C3882FE7B1C9}"/>
              </a:ext>
            </a:extLst>
          </p:cNvPr>
          <p:cNvSpPr txBox="1"/>
          <p:nvPr/>
        </p:nvSpPr>
        <p:spPr>
          <a:xfrm>
            <a:off x="566431" y="2057436"/>
            <a:ext cx="8334776" cy="3231654"/>
          </a:xfrm>
          <a:prstGeom prst="rect">
            <a:avLst/>
          </a:prstGeom>
          <a:noFill/>
        </p:spPr>
        <p:txBody>
          <a:bodyPr wrap="square" rtlCol="0">
            <a:spAutoFit/>
          </a:bodyPr>
          <a:lstStyle/>
          <a:p>
            <a:pPr indent="628650" eaLnBrk="1" hangingPunct="1">
              <a:lnSpc>
                <a:spcPct val="150000"/>
              </a:lnSpc>
              <a:buFont typeface="Wingdings" panose="05000000000000000000" pitchFamily="2" charset="2"/>
              <a:buNone/>
            </a:pPr>
            <a:r>
              <a:rPr lang="zh-CN" altLang="en-US" dirty="0"/>
              <a:t>在面向对象程序设计（</a:t>
            </a:r>
            <a:r>
              <a:rPr lang="en-US" altLang="zh-CN" dirty="0"/>
              <a:t>OOP）</a:t>
            </a:r>
            <a:r>
              <a:rPr lang="zh-CN" altLang="en-US" dirty="0"/>
              <a:t>过程中，我们经常会遇到很多重复出现的问题，总结解决这些问题的成功经验和最佳实践便形成了设计模式（</a:t>
            </a:r>
            <a:r>
              <a:rPr lang="en-US" altLang="zh-CN" dirty="0"/>
              <a:t>Design Pattern）。</a:t>
            </a:r>
          </a:p>
          <a:p>
            <a:pPr eaLnBrk="1" hangingPunct="1">
              <a:lnSpc>
                <a:spcPct val="150000"/>
              </a:lnSpc>
              <a:buFont typeface="Wingdings" panose="05000000000000000000" pitchFamily="2" charset="2"/>
              <a:buNone/>
            </a:pPr>
            <a:r>
              <a:rPr lang="zh-CN" altLang="en-US" dirty="0"/>
              <a:t>        其核心思想是</a:t>
            </a:r>
            <a:r>
              <a:rPr lang="zh-CN" altLang="en-US" u="sng" dirty="0">
                <a:solidFill>
                  <a:srgbClr val="0070C0"/>
                </a:solidFill>
              </a:rPr>
              <a:t>将可重用的解决方案总结出来，并分门别类</a:t>
            </a:r>
            <a:r>
              <a:rPr lang="zh-CN" altLang="en-US" dirty="0"/>
              <a:t>。从而指导设计，减少代码重复和优化体系结构。</a:t>
            </a:r>
          </a:p>
          <a:p>
            <a:endParaRPr lang="zh-CN" altLang="en-US" dirty="0"/>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采用设计模式的好处</a:t>
            </a:r>
          </a:p>
        </p:txBody>
      </p:sp>
      <p:sp>
        <p:nvSpPr>
          <p:cNvPr id="3" name="文本框 2">
            <a:extLst>
              <a:ext uri="{FF2B5EF4-FFF2-40B4-BE49-F238E27FC236}">
                <a16:creationId xmlns:a16="http://schemas.microsoft.com/office/drawing/2014/main" id="{6FBF8D99-FB3D-4D87-A95F-C3882FE7B1C9}"/>
              </a:ext>
            </a:extLst>
          </p:cNvPr>
          <p:cNvSpPr txBox="1"/>
          <p:nvPr/>
        </p:nvSpPr>
        <p:spPr>
          <a:xfrm>
            <a:off x="566431" y="2057436"/>
            <a:ext cx="8334776" cy="4458849"/>
          </a:xfrm>
          <a:prstGeom prst="rect">
            <a:avLst/>
          </a:prstGeom>
          <a:noFill/>
        </p:spPr>
        <p:txBody>
          <a:bodyPr wrap="square" rtlCol="0">
            <a:spAutoFit/>
          </a:bodyPr>
          <a:lstStyle/>
          <a:p>
            <a:pPr marL="342900" indent="-342900" eaLnBrk="1" hangingPunct="1">
              <a:lnSpc>
                <a:spcPct val="150000"/>
              </a:lnSpc>
              <a:buClr>
                <a:srgbClr val="0070C0"/>
              </a:buClr>
              <a:buFont typeface="Wingdings" panose="05000000000000000000" pitchFamily="2" charset="2"/>
              <a:buChar char="Ø"/>
            </a:pPr>
            <a:r>
              <a:rPr lang="zh-CN" altLang="en-US" dirty="0"/>
              <a:t>重用，避免代码重复冗余</a:t>
            </a:r>
          </a:p>
          <a:p>
            <a:pPr marL="342900" indent="-342900" eaLnBrk="1" hangingPunct="1">
              <a:lnSpc>
                <a:spcPct val="150000"/>
              </a:lnSpc>
              <a:buClr>
                <a:srgbClr val="0070C0"/>
              </a:buClr>
              <a:buFont typeface="Wingdings" panose="05000000000000000000" pitchFamily="2" charset="2"/>
              <a:buChar char="Ø"/>
            </a:pPr>
            <a:r>
              <a:rPr lang="zh-CN" altLang="en-US" dirty="0"/>
              <a:t>优化体系结构</a:t>
            </a:r>
          </a:p>
          <a:p>
            <a:pPr marL="342900" indent="-342900" eaLnBrk="1" hangingPunct="1">
              <a:lnSpc>
                <a:spcPct val="150000"/>
              </a:lnSpc>
              <a:buClr>
                <a:srgbClr val="0070C0"/>
              </a:buClr>
              <a:buFont typeface="Wingdings" panose="05000000000000000000" pitchFamily="2" charset="2"/>
              <a:buChar char="Ø"/>
            </a:pPr>
            <a:r>
              <a:rPr lang="zh-CN" altLang="en-US" dirty="0"/>
              <a:t>提升系统的可维护性和弹性</a:t>
            </a:r>
          </a:p>
          <a:p>
            <a:pPr marL="342900" indent="-342900" eaLnBrk="1" hangingPunct="1">
              <a:lnSpc>
                <a:spcPct val="150000"/>
              </a:lnSpc>
              <a:buClr>
                <a:srgbClr val="0070C0"/>
              </a:buClr>
              <a:buFont typeface="Wingdings" panose="05000000000000000000" pitchFamily="2" charset="2"/>
              <a:buChar char="Ø"/>
            </a:pPr>
            <a:r>
              <a:rPr lang="zh-CN" altLang="en-US" dirty="0"/>
              <a:t>代码更加容易测试，利于测试驱动</a:t>
            </a:r>
          </a:p>
          <a:p>
            <a:pPr marL="342900" indent="-342900" eaLnBrk="1" hangingPunct="1">
              <a:lnSpc>
                <a:spcPct val="150000"/>
              </a:lnSpc>
              <a:buClr>
                <a:srgbClr val="0070C0"/>
              </a:buClr>
              <a:buFont typeface="Wingdings" panose="05000000000000000000" pitchFamily="2" charset="2"/>
              <a:buChar char="Ø"/>
            </a:pPr>
            <a:r>
              <a:rPr lang="zh-CN" altLang="en-US" dirty="0"/>
              <a:t>为性能优化提供便利</a:t>
            </a:r>
          </a:p>
          <a:p>
            <a:pPr marL="342900" indent="-342900" eaLnBrk="1" hangingPunct="1">
              <a:lnSpc>
                <a:spcPct val="150000"/>
              </a:lnSpc>
              <a:buClr>
                <a:srgbClr val="0070C0"/>
              </a:buClr>
              <a:buFont typeface="Wingdings" panose="05000000000000000000" pitchFamily="2" charset="2"/>
              <a:buChar char="Ø"/>
            </a:pPr>
            <a:r>
              <a:rPr lang="zh-CN" altLang="en-US" dirty="0"/>
              <a:t>使软件质量更加有保证</a:t>
            </a:r>
          </a:p>
          <a:p>
            <a:pPr marL="342900" indent="-342900" eaLnBrk="1" hangingPunct="1">
              <a:lnSpc>
                <a:spcPct val="150000"/>
              </a:lnSpc>
              <a:buClr>
                <a:srgbClr val="0070C0"/>
              </a:buClr>
              <a:buFont typeface="Wingdings" panose="05000000000000000000" pitchFamily="2" charset="2"/>
              <a:buChar char="Ø"/>
            </a:pPr>
            <a:r>
              <a:rPr lang="zh-CN" altLang="en-US" dirty="0"/>
              <a:t>增强代码可读性，便于团队交流</a:t>
            </a:r>
          </a:p>
          <a:p>
            <a:pPr marL="342900" indent="-342900" eaLnBrk="1" hangingPunct="1">
              <a:lnSpc>
                <a:spcPct val="150000"/>
              </a:lnSpc>
              <a:buClr>
                <a:srgbClr val="0070C0"/>
              </a:buClr>
              <a:buFont typeface="Wingdings" panose="05000000000000000000" pitchFamily="2" charset="2"/>
              <a:buChar char="Ø"/>
            </a:pPr>
            <a:r>
              <a:rPr lang="zh-CN" altLang="en-US" dirty="0"/>
              <a:t>有助于整体提升团队水平</a:t>
            </a:r>
          </a:p>
        </p:txBody>
      </p:sp>
    </p:spTree>
    <p:custDataLst>
      <p:tags r:id="rId1"/>
    </p:custDataLst>
    <p:extLst>
      <p:ext uri="{BB962C8B-B14F-4D97-AF65-F5344CB8AC3E}">
        <p14:creationId xmlns:p14="http://schemas.microsoft.com/office/powerpoint/2010/main" val="1933831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设计模式、重构和反设计模式</a:t>
            </a:r>
          </a:p>
        </p:txBody>
      </p:sp>
      <p:sp>
        <p:nvSpPr>
          <p:cNvPr id="3" name="文本框 2">
            <a:extLst>
              <a:ext uri="{FF2B5EF4-FFF2-40B4-BE49-F238E27FC236}">
                <a16:creationId xmlns:a16="http://schemas.microsoft.com/office/drawing/2014/main" id="{6FBF8D99-FB3D-4D87-A95F-C3882FE7B1C9}"/>
              </a:ext>
            </a:extLst>
          </p:cNvPr>
          <p:cNvSpPr txBox="1"/>
          <p:nvPr/>
        </p:nvSpPr>
        <p:spPr>
          <a:xfrm>
            <a:off x="566431" y="2057436"/>
            <a:ext cx="8334776" cy="3170804"/>
          </a:xfrm>
          <a:prstGeom prst="rect">
            <a:avLst/>
          </a:prstGeom>
          <a:noFill/>
        </p:spPr>
        <p:txBody>
          <a:bodyPr wrap="square" rtlCol="0">
            <a:spAutoFit/>
          </a:bodyPr>
          <a:lstStyle/>
          <a:p>
            <a:pPr marL="342900" indent="-342900" eaLnBrk="1" hangingPunct="1">
              <a:lnSpc>
                <a:spcPct val="105000"/>
              </a:lnSpc>
              <a:buClr>
                <a:srgbClr val="0070C0"/>
              </a:buClr>
              <a:buFont typeface="Wingdings" panose="05000000000000000000" pitchFamily="2" charset="2"/>
              <a:buChar char="Ø"/>
            </a:pPr>
            <a:r>
              <a:rPr lang="zh-CN" altLang="en-US" dirty="0">
                <a:solidFill>
                  <a:srgbClr val="0070C0"/>
                </a:solidFill>
              </a:rPr>
              <a:t>设计模式</a:t>
            </a:r>
            <a:r>
              <a:rPr lang="zh-CN" altLang="en-US" dirty="0"/>
              <a:t>是成功经验和最佳实践的总结，指导设计人员采用正确精良的设计。</a:t>
            </a:r>
          </a:p>
          <a:p>
            <a:pPr marL="342900" indent="-342900" eaLnBrk="1" hangingPunct="1">
              <a:lnSpc>
                <a:spcPct val="105000"/>
              </a:lnSpc>
              <a:buClr>
                <a:srgbClr val="0070C0"/>
              </a:buClr>
              <a:buFont typeface="Wingdings" panose="05000000000000000000" pitchFamily="2" charset="2"/>
              <a:buChar char="Ø"/>
            </a:pPr>
            <a:r>
              <a:rPr lang="zh-CN" altLang="en-US" dirty="0">
                <a:solidFill>
                  <a:srgbClr val="0070C0"/>
                </a:solidFill>
              </a:rPr>
              <a:t>重构（</a:t>
            </a:r>
            <a:r>
              <a:rPr lang="en-US" altLang="zh-CN" dirty="0">
                <a:solidFill>
                  <a:srgbClr val="0070C0"/>
                </a:solidFill>
              </a:rPr>
              <a:t>Refactor）</a:t>
            </a:r>
            <a:r>
              <a:rPr lang="zh-CN" altLang="en-US" dirty="0"/>
              <a:t>专注于软件的渐进完善。通过消除重复冗余代码，并将存在体系结构缺陷的代码重新构建成符合设计模式的代码来达到设计精良软件的目的。</a:t>
            </a:r>
          </a:p>
          <a:p>
            <a:pPr marL="342900" indent="-342900" eaLnBrk="1" hangingPunct="1">
              <a:lnSpc>
                <a:spcPct val="105000"/>
              </a:lnSpc>
              <a:buClr>
                <a:srgbClr val="0070C0"/>
              </a:buClr>
              <a:buFont typeface="Wingdings" panose="05000000000000000000" pitchFamily="2" charset="2"/>
              <a:buChar char="Ø"/>
            </a:pPr>
            <a:r>
              <a:rPr lang="zh-CN" altLang="en-US" dirty="0">
                <a:solidFill>
                  <a:srgbClr val="0070C0"/>
                </a:solidFill>
              </a:rPr>
              <a:t>反设计模式</a:t>
            </a:r>
            <a:r>
              <a:rPr lang="zh-CN" altLang="en-US" dirty="0"/>
              <a:t>与设计模式相反，是失败教训的总结。其澄清了许多设计中经常面临的陷阱和容易混淆的问题，能有效防止开发人员犯错误，从而做出正确选择。</a:t>
            </a:r>
          </a:p>
        </p:txBody>
      </p:sp>
    </p:spTree>
    <p:custDataLst>
      <p:tags r:id="rId1"/>
    </p:custDataLst>
    <p:extLst>
      <p:ext uri="{BB962C8B-B14F-4D97-AF65-F5344CB8AC3E}">
        <p14:creationId xmlns:p14="http://schemas.microsoft.com/office/powerpoint/2010/main" val="2700483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设计模式与</a:t>
            </a:r>
            <a:r>
              <a:rPr lang="en-US" altLang="zh-CN" dirty="0"/>
              <a:t>UML</a:t>
            </a:r>
            <a:endParaRPr lang="zh-CN" altLang="en-US" dirty="0"/>
          </a:p>
        </p:txBody>
      </p:sp>
      <p:sp>
        <p:nvSpPr>
          <p:cNvPr id="3" name="文本框 2">
            <a:extLst>
              <a:ext uri="{FF2B5EF4-FFF2-40B4-BE49-F238E27FC236}">
                <a16:creationId xmlns:a16="http://schemas.microsoft.com/office/drawing/2014/main" id="{6FBF8D99-FB3D-4D87-A95F-C3882FE7B1C9}"/>
              </a:ext>
            </a:extLst>
          </p:cNvPr>
          <p:cNvSpPr txBox="1"/>
          <p:nvPr/>
        </p:nvSpPr>
        <p:spPr>
          <a:xfrm>
            <a:off x="566431" y="2057436"/>
            <a:ext cx="8334776" cy="2677656"/>
          </a:xfrm>
          <a:prstGeom prst="rect">
            <a:avLst/>
          </a:prstGeom>
          <a:noFill/>
        </p:spPr>
        <p:txBody>
          <a:bodyPr wrap="square" rtlCol="0">
            <a:spAutoFit/>
          </a:bodyPr>
          <a:lstStyle/>
          <a:p>
            <a:pPr indent="534988" eaLnBrk="1" hangingPunct="1">
              <a:buFont typeface="Wingdings" panose="05000000000000000000" pitchFamily="2" charset="2"/>
              <a:buNone/>
            </a:pPr>
            <a:r>
              <a:rPr lang="zh-CN" altLang="en-US" dirty="0">
                <a:solidFill>
                  <a:srgbClr val="0070C0"/>
                </a:solidFill>
              </a:rPr>
              <a:t>设计模式</a:t>
            </a:r>
            <a:r>
              <a:rPr lang="zh-CN" altLang="en-US" dirty="0"/>
              <a:t>是</a:t>
            </a:r>
            <a:r>
              <a:rPr lang="en-US" altLang="zh-CN" dirty="0"/>
              <a:t>OOP</a:t>
            </a:r>
            <a:r>
              <a:rPr lang="zh-CN" altLang="en-US" dirty="0"/>
              <a:t>的方法论，其内容描述基本是围绕对象的结构和协作关系设计。因此需要一种直观的模型将上述内容清晰地表示出来。</a:t>
            </a:r>
          </a:p>
          <a:p>
            <a:pPr eaLnBrk="1" hangingPunct="1">
              <a:buFont typeface="Wingdings" panose="05000000000000000000" pitchFamily="2" charset="2"/>
              <a:buNone/>
            </a:pPr>
            <a:r>
              <a:rPr lang="zh-CN" altLang="en-US" dirty="0"/>
              <a:t>       </a:t>
            </a:r>
            <a:r>
              <a:rPr lang="zh-CN" altLang="en-US" dirty="0">
                <a:solidFill>
                  <a:srgbClr val="0070C0"/>
                </a:solidFill>
              </a:rPr>
              <a:t>统一建模语言（</a:t>
            </a:r>
            <a:r>
              <a:rPr lang="en-US" altLang="zh-CN" dirty="0">
                <a:solidFill>
                  <a:srgbClr val="0070C0"/>
                </a:solidFill>
              </a:rPr>
              <a:t>UML）</a:t>
            </a:r>
            <a:r>
              <a:rPr lang="zh-CN" altLang="en-US" dirty="0"/>
              <a:t>是</a:t>
            </a:r>
            <a:r>
              <a:rPr lang="en-US" altLang="zh-CN" dirty="0"/>
              <a:t>OOP</a:t>
            </a:r>
            <a:r>
              <a:rPr lang="zh-CN" altLang="en-US" dirty="0"/>
              <a:t>的建模语言，其核心就是把软件的设计思想通过建模的方法表达出来。故非常适合于表达设计模式。同时</a:t>
            </a:r>
            <a:r>
              <a:rPr lang="en-US" altLang="zh-CN" dirty="0"/>
              <a:t>UML</a:t>
            </a:r>
            <a:r>
              <a:rPr lang="zh-CN" altLang="en-US" dirty="0"/>
              <a:t>已经被广泛用于软件设计，这也推动了设计模式的应用。</a:t>
            </a:r>
          </a:p>
        </p:txBody>
      </p:sp>
    </p:spTree>
    <p:custDataLst>
      <p:tags r:id="rId1"/>
    </p:custDataLst>
    <p:extLst>
      <p:ext uri="{BB962C8B-B14F-4D97-AF65-F5344CB8AC3E}">
        <p14:creationId xmlns:p14="http://schemas.microsoft.com/office/powerpoint/2010/main" val="2317831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设计模式分类</a:t>
            </a:r>
          </a:p>
        </p:txBody>
      </p:sp>
      <p:sp>
        <p:nvSpPr>
          <p:cNvPr id="3" name="文本框 2">
            <a:extLst>
              <a:ext uri="{FF2B5EF4-FFF2-40B4-BE49-F238E27FC236}">
                <a16:creationId xmlns:a16="http://schemas.microsoft.com/office/drawing/2014/main" id="{6FBF8D99-FB3D-4D87-A95F-C3882FE7B1C9}"/>
              </a:ext>
            </a:extLst>
          </p:cNvPr>
          <p:cNvSpPr txBox="1"/>
          <p:nvPr/>
        </p:nvSpPr>
        <p:spPr>
          <a:xfrm>
            <a:off x="566431" y="2057436"/>
            <a:ext cx="8334776" cy="3313921"/>
          </a:xfrm>
          <a:prstGeom prst="rect">
            <a:avLst/>
          </a:prstGeom>
          <a:noFill/>
        </p:spPr>
        <p:txBody>
          <a:bodyPr wrap="square" rtlCol="0">
            <a:spAutoFit/>
          </a:bodyPr>
          <a:lstStyle/>
          <a:p>
            <a:pPr marL="342900" indent="-342900" eaLnBrk="1" hangingPunct="1">
              <a:lnSpc>
                <a:spcPct val="110000"/>
              </a:lnSpc>
              <a:buClr>
                <a:srgbClr val="0070C0"/>
              </a:buClr>
              <a:buFont typeface="Wingdings" panose="05000000000000000000" pitchFamily="2" charset="2"/>
              <a:buChar char="Ø"/>
            </a:pPr>
            <a:r>
              <a:rPr lang="zh-CN" altLang="en-US" dirty="0">
                <a:solidFill>
                  <a:srgbClr val="0070C0"/>
                </a:solidFill>
              </a:rPr>
              <a:t>创建型模式</a:t>
            </a:r>
            <a:r>
              <a:rPr lang="en-US" altLang="zh-CN" dirty="0">
                <a:solidFill>
                  <a:srgbClr val="0070C0"/>
                </a:solidFill>
              </a:rPr>
              <a:t>(Creational patterns) </a:t>
            </a:r>
            <a:r>
              <a:rPr lang="zh-CN" altLang="en-US" dirty="0"/>
              <a:t>帮助我们更好地组织创建对象的代码。增强弹性，以应付在不同情况下创建和初始化对象的代码变更。</a:t>
            </a:r>
          </a:p>
          <a:p>
            <a:pPr marL="342900" indent="-342900" eaLnBrk="1" hangingPunct="1">
              <a:lnSpc>
                <a:spcPct val="110000"/>
              </a:lnSpc>
              <a:buClr>
                <a:srgbClr val="0070C0"/>
              </a:buClr>
              <a:buFont typeface="Wingdings" panose="05000000000000000000" pitchFamily="2" charset="2"/>
              <a:buChar char="Ø"/>
            </a:pPr>
            <a:r>
              <a:rPr lang="zh-CN" altLang="en-US" dirty="0">
                <a:solidFill>
                  <a:srgbClr val="0070C0"/>
                </a:solidFill>
              </a:rPr>
              <a:t>结构型模式</a:t>
            </a:r>
            <a:r>
              <a:rPr lang="en-US" altLang="zh-CN" dirty="0">
                <a:solidFill>
                  <a:srgbClr val="0070C0"/>
                </a:solidFill>
              </a:rPr>
              <a:t>(Structural patterns) </a:t>
            </a:r>
            <a:r>
              <a:rPr lang="zh-CN" altLang="en-US" dirty="0"/>
              <a:t>增强代码重用，优化对象结构，使其职责分明、粒度合适，以松耦合的体系结构来减低代码的</a:t>
            </a:r>
            <a:r>
              <a:rPr lang="en-US" altLang="zh-CN" dirty="0"/>
              <a:t>rippling</a:t>
            </a:r>
            <a:r>
              <a:rPr lang="zh-CN" altLang="en-US" dirty="0"/>
              <a:t>效应。</a:t>
            </a:r>
          </a:p>
          <a:p>
            <a:pPr marL="342900" indent="-342900" eaLnBrk="1" hangingPunct="1">
              <a:lnSpc>
                <a:spcPct val="110000"/>
              </a:lnSpc>
              <a:buClr>
                <a:srgbClr val="0070C0"/>
              </a:buClr>
              <a:buFont typeface="Wingdings" panose="05000000000000000000" pitchFamily="2" charset="2"/>
              <a:buChar char="Ø"/>
            </a:pPr>
            <a:r>
              <a:rPr lang="zh-CN" altLang="en-US" dirty="0">
                <a:solidFill>
                  <a:srgbClr val="0070C0"/>
                </a:solidFill>
              </a:rPr>
              <a:t>行为型模式</a:t>
            </a:r>
            <a:r>
              <a:rPr lang="en-US" altLang="zh-CN" dirty="0">
                <a:solidFill>
                  <a:srgbClr val="0070C0"/>
                </a:solidFill>
              </a:rPr>
              <a:t>(Behavioral patterns) </a:t>
            </a:r>
            <a:r>
              <a:rPr lang="zh-CN" altLang="en-US" dirty="0"/>
              <a:t>更好地定义对象间的协作关系，使复杂的程序流程变得清晰。</a:t>
            </a:r>
          </a:p>
        </p:txBody>
      </p:sp>
    </p:spTree>
    <p:custDataLst>
      <p:tags r:id="rId1"/>
    </p:custDataLst>
    <p:extLst>
      <p:ext uri="{BB962C8B-B14F-4D97-AF65-F5344CB8AC3E}">
        <p14:creationId xmlns:p14="http://schemas.microsoft.com/office/powerpoint/2010/main" val="2817357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28EA2B-492E-4889-A978-C1A0719E663F}"/>
              </a:ext>
            </a:extLst>
          </p:cNvPr>
          <p:cNvSpPr>
            <a:spLocks noGrp="1"/>
          </p:cNvSpPr>
          <p:nvPr>
            <p:ph type="title"/>
          </p:nvPr>
        </p:nvSpPr>
        <p:spPr/>
        <p:txBody>
          <a:bodyPr>
            <a:normAutofit fontScale="90000"/>
          </a:bodyPr>
          <a:lstStyle/>
          <a:p>
            <a:r>
              <a:rPr lang="en-US" altLang="zh-CN" sz="3900" dirty="0"/>
              <a:t>Creational Patterns</a:t>
            </a:r>
            <a:br>
              <a:rPr lang="zh-CN" altLang="en-US" dirty="0"/>
            </a:br>
            <a:endParaRPr lang="zh-CN" altLang="en-US" dirty="0"/>
          </a:p>
        </p:txBody>
      </p:sp>
      <p:sp>
        <p:nvSpPr>
          <p:cNvPr id="3" name="内容占位符 2">
            <a:extLst>
              <a:ext uri="{FF2B5EF4-FFF2-40B4-BE49-F238E27FC236}">
                <a16:creationId xmlns:a16="http://schemas.microsoft.com/office/drawing/2014/main" id="{C3A115D0-779C-4BB4-A723-511F2C6BA4A7}"/>
              </a:ext>
            </a:extLst>
          </p:cNvPr>
          <p:cNvSpPr>
            <a:spLocks noGrp="1"/>
          </p:cNvSpPr>
          <p:nvPr>
            <p:ph sz="quarter" idx="13"/>
          </p:nvPr>
        </p:nvSpPr>
        <p:spPr/>
        <p:txBody>
          <a:bodyPr/>
          <a:lstStyle/>
          <a:p>
            <a:r>
              <a:rPr lang="zh-CN" altLang="en-US" b="1" dirty="0"/>
              <a:t>创建型模式</a:t>
            </a:r>
            <a:endParaRPr lang="zh-CN" altLang="en-US" dirty="0"/>
          </a:p>
        </p:txBody>
      </p:sp>
    </p:spTree>
    <p:extLst>
      <p:ext uri="{BB962C8B-B14F-4D97-AF65-F5344CB8AC3E}">
        <p14:creationId xmlns:p14="http://schemas.microsoft.com/office/powerpoint/2010/main" val="2628923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设计模式分类</a:t>
            </a:r>
          </a:p>
        </p:txBody>
      </p:sp>
      <p:sp>
        <p:nvSpPr>
          <p:cNvPr id="3" name="文本框 2">
            <a:extLst>
              <a:ext uri="{FF2B5EF4-FFF2-40B4-BE49-F238E27FC236}">
                <a16:creationId xmlns:a16="http://schemas.microsoft.com/office/drawing/2014/main" id="{6FBF8D99-FB3D-4D87-A95F-C3882FE7B1C9}"/>
              </a:ext>
            </a:extLst>
          </p:cNvPr>
          <p:cNvSpPr txBox="1"/>
          <p:nvPr/>
        </p:nvSpPr>
        <p:spPr>
          <a:xfrm>
            <a:off x="566431" y="2057436"/>
            <a:ext cx="8334776" cy="3674019"/>
          </a:xfrm>
          <a:prstGeom prst="rect">
            <a:avLst/>
          </a:prstGeom>
          <a:noFill/>
        </p:spPr>
        <p:txBody>
          <a:bodyPr wrap="square" rtlCol="0">
            <a:spAutoFit/>
          </a:bodyPr>
          <a:lstStyle/>
          <a:p>
            <a:pPr marL="457200" indent="-457200">
              <a:lnSpc>
                <a:spcPct val="200000"/>
              </a:lnSpc>
              <a:buClr>
                <a:srgbClr val="0070C0"/>
              </a:buClr>
              <a:buFont typeface="+mj-lt"/>
              <a:buAutoNum type="arabicPeriod"/>
            </a:pPr>
            <a:r>
              <a:rPr lang="zh-CN" altLang="en-US" dirty="0"/>
              <a:t>工厂模式</a:t>
            </a:r>
            <a:r>
              <a:rPr lang="en-US" altLang="zh-CN" dirty="0"/>
              <a:t>(The Factory Pattern)</a:t>
            </a:r>
          </a:p>
          <a:p>
            <a:pPr marL="457200" indent="-457200">
              <a:lnSpc>
                <a:spcPct val="200000"/>
              </a:lnSpc>
              <a:buClr>
                <a:srgbClr val="0070C0"/>
              </a:buClr>
              <a:buFont typeface="+mj-lt"/>
              <a:buAutoNum type="arabicPeriod"/>
            </a:pPr>
            <a:r>
              <a:rPr lang="zh-CN" altLang="en-US" dirty="0"/>
              <a:t>抽象工厂模式</a:t>
            </a:r>
            <a:r>
              <a:rPr lang="en-US" altLang="zh-CN" dirty="0"/>
              <a:t>(The Abstract Factory Pattern-)</a:t>
            </a:r>
            <a:endParaRPr lang="zh-CN" altLang="en-US" dirty="0"/>
          </a:p>
          <a:p>
            <a:pPr marL="457200" indent="-457200" eaLnBrk="1" hangingPunct="1">
              <a:lnSpc>
                <a:spcPct val="200000"/>
              </a:lnSpc>
              <a:buClr>
                <a:srgbClr val="0070C0"/>
              </a:buClr>
              <a:buFont typeface="+mj-lt"/>
              <a:buAutoNum type="arabicPeriod"/>
            </a:pPr>
            <a:r>
              <a:rPr lang="zh-CN" altLang="en-US" dirty="0"/>
              <a:t>单例模式</a:t>
            </a:r>
            <a:r>
              <a:rPr lang="en-US" altLang="zh-CN" dirty="0"/>
              <a:t>(The Singleton Pattern)</a:t>
            </a:r>
            <a:endParaRPr lang="zh-CN" altLang="en-US" dirty="0"/>
          </a:p>
          <a:p>
            <a:pPr marL="457200" indent="-457200" eaLnBrk="1" hangingPunct="1">
              <a:lnSpc>
                <a:spcPct val="200000"/>
              </a:lnSpc>
              <a:buClr>
                <a:srgbClr val="0070C0"/>
              </a:buClr>
              <a:buFont typeface="+mj-lt"/>
              <a:buAutoNum type="arabicPeriod"/>
            </a:pPr>
            <a:r>
              <a:rPr lang="zh-CN" altLang="en-US" dirty="0"/>
              <a:t>原型模式</a:t>
            </a:r>
            <a:r>
              <a:rPr lang="en-US" altLang="zh-CN" dirty="0"/>
              <a:t>(The Prototype Pattern)</a:t>
            </a:r>
            <a:endParaRPr lang="zh-CN" altLang="en-US" dirty="0"/>
          </a:p>
          <a:p>
            <a:pPr marL="457200" indent="-457200" eaLnBrk="1" hangingPunct="1">
              <a:lnSpc>
                <a:spcPct val="200000"/>
              </a:lnSpc>
              <a:buClr>
                <a:srgbClr val="0070C0"/>
              </a:buClr>
              <a:buFont typeface="+mj-lt"/>
              <a:buAutoNum type="arabicPeriod"/>
            </a:pPr>
            <a:r>
              <a:rPr lang="zh-CN" altLang="en-US" dirty="0"/>
              <a:t>建造者模式</a:t>
            </a:r>
            <a:r>
              <a:rPr lang="en-US" altLang="zh-CN" dirty="0"/>
              <a:t>(Builder Pattern)</a:t>
            </a:r>
            <a:endParaRPr lang="zh-CN" altLang="en-US" dirty="0"/>
          </a:p>
        </p:txBody>
      </p:sp>
    </p:spTree>
    <p:custDataLst>
      <p:tags r:id="rId1"/>
    </p:custDataLst>
    <p:extLst>
      <p:ext uri="{BB962C8B-B14F-4D97-AF65-F5344CB8AC3E}">
        <p14:creationId xmlns:p14="http://schemas.microsoft.com/office/powerpoint/2010/main" val="529526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工厂模式</a:t>
            </a:r>
            <a:r>
              <a:rPr lang="en-US" altLang="zh-CN" dirty="0"/>
              <a:t>(The Factory Pattern)</a:t>
            </a:r>
          </a:p>
        </p:txBody>
      </p:sp>
      <p:sp>
        <p:nvSpPr>
          <p:cNvPr id="3" name="文本框 2">
            <a:extLst>
              <a:ext uri="{FF2B5EF4-FFF2-40B4-BE49-F238E27FC236}">
                <a16:creationId xmlns:a16="http://schemas.microsoft.com/office/drawing/2014/main" id="{6FBF8D99-FB3D-4D87-A95F-C3882FE7B1C9}"/>
              </a:ext>
            </a:extLst>
          </p:cNvPr>
          <p:cNvSpPr txBox="1"/>
          <p:nvPr/>
        </p:nvSpPr>
        <p:spPr>
          <a:xfrm>
            <a:off x="566431" y="2057436"/>
            <a:ext cx="8334776" cy="2796856"/>
          </a:xfrm>
          <a:prstGeom prst="rect">
            <a:avLst/>
          </a:prstGeom>
          <a:noFill/>
        </p:spPr>
        <p:txBody>
          <a:bodyPr wrap="square" rtlCol="0">
            <a:spAutoFit/>
          </a:bodyPr>
          <a:lstStyle/>
          <a:p>
            <a:pPr indent="628650" eaLnBrk="1" hangingPunct="1">
              <a:lnSpc>
                <a:spcPct val="150000"/>
              </a:lnSpc>
              <a:buFont typeface="Wingdings" panose="05000000000000000000" pitchFamily="2" charset="2"/>
              <a:buNone/>
            </a:pPr>
            <a:r>
              <a:rPr lang="zh-CN" altLang="en-US" dirty="0"/>
              <a:t>工厂模式是最常见的设计模式之一，可帮助我们组织创建对象的代码，通常用于以下两种情况：</a:t>
            </a:r>
          </a:p>
          <a:p>
            <a:pPr lvl="1" indent="-457200" eaLnBrk="1" hangingPunct="1">
              <a:lnSpc>
                <a:spcPct val="150000"/>
              </a:lnSpc>
              <a:buClr>
                <a:srgbClr val="0070C0"/>
              </a:buClr>
              <a:buSzPct val="80000"/>
              <a:buFont typeface="+mj-lt"/>
              <a:buAutoNum type="arabicPeriod"/>
            </a:pPr>
            <a:r>
              <a:rPr lang="zh-CN" altLang="en-US" dirty="0"/>
              <a:t>创建复杂的对象，并进行初始化。</a:t>
            </a:r>
            <a:endParaRPr lang="en-US" altLang="zh-CN" dirty="0"/>
          </a:p>
          <a:p>
            <a:pPr lvl="1" indent="-457200" eaLnBrk="1" hangingPunct="1">
              <a:lnSpc>
                <a:spcPct val="150000"/>
              </a:lnSpc>
              <a:buClr>
                <a:srgbClr val="0070C0"/>
              </a:buClr>
              <a:buSzPct val="80000"/>
              <a:buFont typeface="+mj-lt"/>
              <a:buAutoNum type="arabicPeriod"/>
            </a:pPr>
            <a:r>
              <a:rPr lang="zh-CN" altLang="en-US" dirty="0"/>
              <a:t>根据不同的环境（输入参数），创建不同用途的对象。一般这些对象都是实现了相同的接口或继承于同一基类。</a:t>
            </a:r>
          </a:p>
        </p:txBody>
      </p:sp>
    </p:spTree>
    <p:custDataLst>
      <p:tags r:id="rId1"/>
    </p:custDataLst>
    <p:extLst>
      <p:ext uri="{BB962C8B-B14F-4D97-AF65-F5344CB8AC3E}">
        <p14:creationId xmlns:p14="http://schemas.microsoft.com/office/powerpoint/2010/main" val="377903749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6830"/>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22*i*3"/>
  <p:tag name="KSO_WM_TEMPLATE_CATEGORY" val="custom"/>
  <p:tag name="KSO_WM_TEMPLATE_INDEX" val="20184556"/>
  <p:tag name="KSO_WM_UNIT_INDEX" val="3"/>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22*i*4"/>
  <p:tag name="KSO_WM_TEMPLATE_CATEGORY" val="custom"/>
  <p:tag name="KSO_WM_TEMPLATE_INDEX" val="20184556"/>
  <p:tag name="KSO_WM_UNIT_INDEX" val="4"/>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22*i*5"/>
  <p:tag name="KSO_WM_TEMPLATE_CATEGORY" val="custom"/>
  <p:tag name="KSO_WM_TEMPLATE_INDEX" val="20184556"/>
  <p:tag name="KSO_WM_UNIT_INDEX" val="5"/>
</p:tagLst>
</file>

<file path=ppt/tags/tag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22*i*6"/>
  <p:tag name="KSO_WM_TEMPLATE_CATEGORY" val="custom"/>
  <p:tag name="KSO_WM_TEMPLATE_INDEX" val="20184556"/>
  <p:tag name="KSO_WM_UNIT_INDEX" val="6"/>
</p:tagLst>
</file>

<file path=ppt/tags/tag14.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6830"/>
</p:tagLst>
</file>

<file path=ppt/tags/tag15.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6830"/>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COMBINE_RELATE_SLIDE_ID" val="background20181909_1"/>
  <p:tag name="KSO_WM_TEMPLATE_CATEGORY" val="custom"/>
  <p:tag name="KSO_WM_TEMPLATE_INDEX" val="20186830"/>
  <p:tag name="KSO_WM_TEMPLATE_SUBCATEGORY" val="combine"/>
  <p:tag name="KSO_WM_TEMPLATE_THUMBS_INDEX" val="1、6、10、15、19、22"/>
</p:tagLst>
</file>

<file path=ppt/tags/tag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1*i*3"/>
  <p:tag name="KSO_WM_TEMPLATE_CATEGORY" val="custom"/>
  <p:tag name="KSO_WM_TEMPLATE_INDEX" val="20184556"/>
  <p:tag name="KSO_WM_UNIT_INDEX" val="3"/>
</p:tagLst>
</file>

<file path=ppt/tags/tag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1*i*4"/>
  <p:tag name="KSO_WM_TEMPLATE_CATEGORY" val="custom"/>
  <p:tag name="KSO_WM_TEMPLATE_INDEX" val="20184556"/>
  <p:tag name="KSO_WM_UNIT_INDEX" val="4"/>
</p:tagLst>
</file>

<file path=ppt/tags/tag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1*i*5"/>
  <p:tag name="KSO_WM_TEMPLATE_CATEGORY" val="custom"/>
  <p:tag name="KSO_WM_TEMPLATE_INDEX" val="20184556"/>
  <p:tag name="KSO_WM_UNIT_INDEX" val="5"/>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6830"/>
</p:tagLst>
</file>

<file path=ppt/tags/tag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1*i*6"/>
  <p:tag name="KSO_WM_TEMPLATE_CATEGORY" val="custom"/>
  <p:tag name="KSO_WM_TEMPLATE_INDEX" val="20184556"/>
  <p:tag name="KSO_WM_UNIT_INDEX" val="6"/>
</p:tagLst>
</file>

<file path=ppt/tags/tag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1*i*7"/>
  <p:tag name="KSO_WM_TEMPLATE_CATEGORY" val="custom"/>
  <p:tag name="KSO_WM_TEMPLATE_INDEX" val="20184556"/>
  <p:tag name="KSO_WM_UNIT_INDEX" val="7"/>
</p:tagLst>
</file>

<file path=ppt/tags/tag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22*i*2"/>
  <p:tag name="KSO_WM_TEMPLATE_CATEGORY" val="custom"/>
  <p:tag name="KSO_WM_TEMPLATE_INDEX" val="20184556"/>
  <p:tag name="KSO_WM_UNIT_INDEX" val="2"/>
</p:tagLst>
</file>

<file path=ppt/tags/tag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22*i*3"/>
  <p:tag name="KSO_WM_TEMPLATE_CATEGORY" val="custom"/>
  <p:tag name="KSO_WM_TEMPLATE_INDEX" val="20184556"/>
  <p:tag name="KSO_WM_UNIT_INDEX" val="3"/>
</p:tagLst>
</file>

<file path=ppt/tags/tag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22*i*4"/>
  <p:tag name="KSO_WM_TEMPLATE_CATEGORY" val="custom"/>
  <p:tag name="KSO_WM_TEMPLATE_INDEX" val="20184556"/>
  <p:tag name="KSO_WM_UNIT_INDEX" val="4"/>
</p:tagLst>
</file>

<file path=ppt/tags/tag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22*i*5"/>
  <p:tag name="KSO_WM_TEMPLATE_CATEGORY" val="custom"/>
  <p:tag name="KSO_WM_TEMPLATE_INDEX" val="20184556"/>
  <p:tag name="KSO_WM_UNIT_INDEX" val="5"/>
</p:tagLst>
</file>

<file path=ppt/tags/tag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22*i*6"/>
  <p:tag name="KSO_WM_TEMPLATE_CATEGORY" val="custom"/>
  <p:tag name="KSO_WM_TEMPLATE_INDEX" val="20184556"/>
  <p:tag name="KSO_WM_UNIT_INDEX" val="6"/>
</p:tagLst>
</file>

<file path=ppt/tags/tag27.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2"/>
  <p:tag name="KSO_WM_SLIDE_LAYOUT" val="a_b_c"/>
  <p:tag name="KSO_WM_SLIDE_LAYOUT_CNT" val="1_1_1"/>
  <p:tag name="KSO_WM_SLIDE_TYPE" val="title"/>
  <p:tag name="KSO_WM_BEAUTIFY_FLAG" val="#wm#"/>
  <p:tag name="KSO_WM_COMBINE_RELATE_SLIDE_ID" val="background20181909_1"/>
  <p:tag name="KSO_WM_TEMPLATE_CATEGORY" val="custom"/>
  <p:tag name="KSO_WM_TEMPLATE_INDEX" val="20186830"/>
  <p:tag name="KSO_WM_SLIDE_ID" val="custom20186830_1"/>
  <p:tag name="KSO_WM_SLIDE_INDEX" val="1"/>
  <p:tag name="KSO_WM_TEMPLATE_SUBCATEGORY" val="combine"/>
  <p:tag name="KSO_WM_TEMPLATE_THUMBS_INDEX" val="1、6、10、15、19、22、"/>
  <p:tag name="KSO_WM_SLIDE_SUBTYPE" val="pureTxt"/>
</p:tagLst>
</file>

<file path=ppt/tags/tag2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1*a*1"/>
  <p:tag name="KSO_WM_UNIT_LAYERLEVEL" val="1"/>
  <p:tag name="KSO_WM_UNIT_VALUE" val="9"/>
  <p:tag name="KSO_WM_UNIT_ISCONTENTSTITLE" val="0"/>
  <p:tag name="KSO_WM_UNIT_HIGHLIGHT" val="0"/>
  <p:tag name="KSO_WM_UNIT_COMPATIBLE" val="0"/>
  <p:tag name="KSO_WM_UNIT_CLEAR" val="0"/>
  <p:tag name="KSO_WM_UNIT_PRESET_TEXT" val="黑白简约商务通用"/>
</p:tagLst>
</file>

<file path=ppt/tags/tag2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1*a*1"/>
  <p:tag name="KSO_WM_UNIT_LAYERLEVEL" val="1"/>
  <p:tag name="KSO_WM_UNIT_VALUE" val="9"/>
  <p:tag name="KSO_WM_UNIT_ISCONTENTSTITLE" val="0"/>
  <p:tag name="KSO_WM_UNIT_HIGHLIGHT" val="0"/>
  <p:tag name="KSO_WM_UNIT_COMPATIBLE" val="0"/>
  <p:tag name="KSO_WM_UNIT_CLEAR" val="0"/>
  <p:tag name="KSO_WM_UNIT_PRESET_TEXT" val="黑白简约商务通用"/>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COMBINE_RELATE_SLIDE_ID" val="background20181909_1"/>
  <p:tag name="KSO_WM_TEMPLATE_CATEGORY" val="custom"/>
  <p:tag name="KSO_WM_TEMPLATE_INDEX" val="20186830"/>
  <p:tag name="KSO_WM_TEMPLATE_SUBCATEGORY" val="combine"/>
  <p:tag name="KSO_WM_TEMPLATE_THUMBS_INDEX" val="1、6、10、15、19、22"/>
</p:tagLst>
</file>

<file path=ppt/tags/tag3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b"/>
  <p:tag name="KSO_WM_UNIT_INDEX" val="1"/>
  <p:tag name="KSO_WM_UNIT_ID" val="custom20186830_1*b*1"/>
  <p:tag name="KSO_WM_UNIT_LAYERLEVEL" val="1"/>
  <p:tag name="KSO_WM_UNIT_VALUE" val="24"/>
  <p:tag name="KSO_WM_UNIT_ISCONTENTSTITLE" val="0"/>
  <p:tag name="KSO_WM_UNIT_HIGHLIGHT" val="0"/>
  <p:tag name="KSO_WM_UNIT_COMPATIBLE" val="0"/>
  <p:tag name="KSO_WM_UNIT_CLEAR" val="0"/>
  <p:tag name="KSO_WM_UNIT_PRESET_TEXT_INDEX" val="4"/>
  <p:tag name="KSO_WM_UNIT_PRESET_TEXT_LEN" val="57"/>
</p:tagLst>
</file>

<file path=ppt/tags/tag3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3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3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3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3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3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3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3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3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1*i*3"/>
  <p:tag name="KSO_WM_TEMPLATE_CATEGORY" val="custom"/>
  <p:tag name="KSO_WM_TEMPLATE_INDEX" val="20184556"/>
  <p:tag name="KSO_WM_UNIT_INDEX" val="3"/>
</p:tagLst>
</file>

<file path=ppt/tags/tag4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4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4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4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4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4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4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4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Lst>
</file>

<file path=ppt/tags/tag4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6830"/>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1*i*4"/>
  <p:tag name="KSO_WM_TEMPLATE_CATEGORY" val="custom"/>
  <p:tag name="KSO_WM_TEMPLATE_INDEX" val="20184556"/>
  <p:tag name="KSO_WM_UNIT_INDEX" val="4"/>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1*i*5"/>
  <p:tag name="KSO_WM_TEMPLATE_CATEGORY" val="custom"/>
  <p:tag name="KSO_WM_TEMPLATE_INDEX" val="20184556"/>
  <p:tag name="KSO_WM_UNIT_INDEX" val="5"/>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1*i*6"/>
  <p:tag name="KSO_WM_TEMPLATE_CATEGORY" val="custom"/>
  <p:tag name="KSO_WM_TEMPLATE_INDEX" val="20184556"/>
  <p:tag name="KSO_WM_UNIT_INDEX" val="6"/>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1*i*7"/>
  <p:tag name="KSO_WM_TEMPLATE_CATEGORY" val="custom"/>
  <p:tag name="KSO_WM_TEMPLATE_INDEX" val="20184556"/>
  <p:tag name="KSO_WM_UNIT_INDEX" val="7"/>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22*i*2"/>
  <p:tag name="KSO_WM_TEMPLATE_CATEGORY" val="custom"/>
  <p:tag name="KSO_WM_TEMPLATE_INDEX" val="20184556"/>
  <p:tag name="KSO_WM_UNIT_INDEX" val="2"/>
</p:tagLst>
</file>

<file path=ppt/theme/theme1.xml><?xml version="1.0" encoding="utf-8"?>
<a:theme xmlns:a="http://schemas.openxmlformats.org/drawingml/2006/main" name="2_Office 主题​​">
  <a:themeElements>
    <a:clrScheme name="自定义 218">
      <a:dk1>
        <a:srgbClr val="000000"/>
      </a:dk1>
      <a:lt1>
        <a:srgbClr val="FFFFFF"/>
      </a:lt1>
      <a:dk2>
        <a:srgbClr val="000000"/>
      </a:dk2>
      <a:lt2>
        <a:srgbClr val="FFFFFF"/>
      </a:lt2>
      <a:accent1>
        <a:srgbClr val="000000"/>
      </a:accent1>
      <a:accent2>
        <a:srgbClr val="000000"/>
      </a:accent2>
      <a:accent3>
        <a:srgbClr val="000000"/>
      </a:accent3>
      <a:accent4>
        <a:srgbClr val="000000"/>
      </a:accent4>
      <a:accent5>
        <a:srgbClr val="000000"/>
      </a:accent5>
      <a:accent6>
        <a:srgbClr val="FFFFFF"/>
      </a:accent6>
      <a:hlink>
        <a:srgbClr val="0563C1"/>
      </a:hlink>
      <a:folHlink>
        <a:srgbClr val="954F72"/>
      </a:folHlink>
    </a:clrScheme>
    <a:fontScheme name="自定义 4">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218">
      <a:dk1>
        <a:srgbClr val="000000"/>
      </a:dk1>
      <a:lt1>
        <a:srgbClr val="FFFFFF"/>
      </a:lt1>
      <a:dk2>
        <a:srgbClr val="000000"/>
      </a:dk2>
      <a:lt2>
        <a:srgbClr val="FFFFFF"/>
      </a:lt2>
      <a:accent1>
        <a:srgbClr val="000000"/>
      </a:accent1>
      <a:accent2>
        <a:srgbClr val="000000"/>
      </a:accent2>
      <a:accent3>
        <a:srgbClr val="000000"/>
      </a:accent3>
      <a:accent4>
        <a:srgbClr val="000000"/>
      </a:accent4>
      <a:accent5>
        <a:srgbClr val="000000"/>
      </a:accent5>
      <a:accent6>
        <a:srgbClr val="FFFFFF"/>
      </a:accent6>
      <a:hlink>
        <a:srgbClr val="0563C1"/>
      </a:hlink>
      <a:folHlink>
        <a:srgbClr val="954F72"/>
      </a:folHlink>
    </a:clrScheme>
    <a:fontScheme name="自定义 4">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PPP_SBUSC_PRT_Personal_Growth</Template>
  <TotalTime>163</TotalTime>
  <Words>1518</Words>
  <Application>Microsoft Office PowerPoint</Application>
  <PresentationFormat>全屏显示(4:3)</PresentationFormat>
  <Paragraphs>87</Paragraphs>
  <Slides>12</Slides>
  <Notes>10</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12</vt:i4>
      </vt:variant>
    </vt:vector>
  </HeadingPairs>
  <TitlesOfParts>
    <vt:vector size="22" baseType="lpstr">
      <vt:lpstr>宋体</vt:lpstr>
      <vt:lpstr>微软雅黑</vt:lpstr>
      <vt:lpstr>Arial</vt:lpstr>
      <vt:lpstr>Calibri</vt:lpstr>
      <vt:lpstr>Franklin Gothic Medium</vt:lpstr>
      <vt:lpstr>Segoe UI Semibold</vt:lpstr>
      <vt:lpstr>Times New Roman</vt:lpstr>
      <vt:lpstr>Wingdings</vt:lpstr>
      <vt:lpstr>2_Office 主题​​</vt:lpstr>
      <vt:lpstr>1_Office 主题​​</vt:lpstr>
      <vt:lpstr>设计模式</vt:lpstr>
      <vt:lpstr>PowerPoint 演示文稿</vt:lpstr>
      <vt:lpstr>PowerPoint 演示文稿</vt:lpstr>
      <vt:lpstr>PowerPoint 演示文稿</vt:lpstr>
      <vt:lpstr>PowerPoint 演示文稿</vt:lpstr>
      <vt:lpstr>PowerPoint 演示文稿</vt:lpstr>
      <vt:lpstr>Creational Patterns </vt:lpstr>
      <vt:lpstr>PowerPoint 演示文稿</vt:lpstr>
      <vt:lpstr>PowerPoint 演示文稿</vt:lpstr>
      <vt:lpstr>PowerPoint 演示文稿</vt:lpstr>
      <vt:lpstr>谢谢</vt:lpstr>
      <vt:lpstr>PowerPoint 演示文稿</vt:lpstr>
    </vt:vector>
  </TitlesOfParts>
  <Company>DIGEX,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 Project Training</dc:title>
  <dc:creator>pynnkr1</dc:creator>
  <cp:lastModifiedBy>晓晓Sama</cp:lastModifiedBy>
  <cp:revision>780</cp:revision>
  <dcterms:created xsi:type="dcterms:W3CDTF">2002-02-19T21:25:00Z</dcterms:created>
  <dcterms:modified xsi:type="dcterms:W3CDTF">2018-08-03T13:32:33Z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