
<file path=[Content_Types].xml><?xml version="1.0" encoding="utf-8"?>
<Types xmlns="http://schemas.openxmlformats.org/package/2006/content-types"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32"/>
  </p:handoutMasterIdLst>
  <p:sldIdLst>
    <p:sldId id="453" r:id="rId4"/>
    <p:sldId id="700" r:id="rId6"/>
    <p:sldId id="701" r:id="rId7"/>
    <p:sldId id="730" r:id="rId8"/>
    <p:sldId id="729" r:id="rId9"/>
    <p:sldId id="731" r:id="rId10"/>
    <p:sldId id="732" r:id="rId11"/>
    <p:sldId id="733" r:id="rId12"/>
    <p:sldId id="735" r:id="rId13"/>
    <p:sldId id="736" r:id="rId14"/>
    <p:sldId id="737" r:id="rId15"/>
    <p:sldId id="738" r:id="rId16"/>
    <p:sldId id="739" r:id="rId17"/>
    <p:sldId id="740" r:id="rId18"/>
    <p:sldId id="742" r:id="rId19"/>
    <p:sldId id="744" r:id="rId20"/>
    <p:sldId id="745" r:id="rId21"/>
    <p:sldId id="746" r:id="rId22"/>
    <p:sldId id="747" r:id="rId23"/>
    <p:sldId id="748" r:id="rId24"/>
    <p:sldId id="749" r:id="rId25"/>
    <p:sldId id="750" r:id="rId26"/>
    <p:sldId id="751" r:id="rId27"/>
    <p:sldId id="752" r:id="rId28"/>
    <p:sldId id="753" r:id="rId29"/>
    <p:sldId id="754" r:id="rId30"/>
    <p:sldId id="75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https://blog.csdn.net/xiangxianghehe/article/details/77170585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https://blog.csdn.net/xiangxianghehe/article/details/77170585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https://blog.csdn.net/xiangxianghehe/article/details/77170585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4.xml"/><Relationship Id="rId5" Type="http://schemas.openxmlformats.org/officeDocument/2006/relationships/image" Target="../media/image1.wmf"/><Relationship Id="rId4" Type="http://schemas.openxmlformats.org/officeDocument/2006/relationships/tags" Target="../tags/tag33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3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1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Franklin Gothic Medium" panose="020B0603020102020204" pitchFamily="34" charset="0"/>
              </a:rPr>
              <a:t> Interpreted high-level programming language </a:t>
            </a:r>
            <a:endParaRPr lang="en-US" altLang="zh-CN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1860" y="2069465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Python3.x</a:t>
            </a:r>
            <a:endParaRPr lang="en-US" altLang="zh-C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451860" y="1292860"/>
            <a:ext cx="3068320" cy="1870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655445"/>
            <a:ext cx="6476365" cy="4828540"/>
          </a:xfrm>
          <a:prstGeom prst="rect">
            <a:avLst/>
          </a:prstGeom>
        </p:spPr>
      </p:pic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map/reduce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map/reduce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  <a:sym typeface="+mn-ea"/>
              </a:rPr>
              <a:t>reduce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reduce 把一个函数作用在一个序列 [x1, x2, x3,...] 上， 这个函数必须接收两个参数， reduce 把结果继续和序列的下一个元素做累积计算， 其效果就是：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reduce(f, [x1, x2, x3, x4]) = f(f(f(x1, x2), x3), x4)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filter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Python内建的 filter() 函数用于过滤序列。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和 map() 类似， filter() 也接收一个函数和一个序列。 和 map() 不同的时， filter() 把传入的函数依次作用于每个元素， 然后根据返回值是 True 还是 False 决定保留还是丢弃该元素。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例如， 在一个list中， 删掉偶数， 只保留奇数， 可以这么写：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is_odd(n):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return n % 2 == 1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list(filter(is_odd, [1, 2, 4, 5, 6, 9, 10, 15]))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# 结果: [1, 5, 9, 15]</a:t>
            </a:r>
            <a:endParaRPr lang="zh-CN" altLang="en-US" sz="2000">
              <a:solidFill>
                <a:schemeClr val="bg2">
                  <a:lumMod val="50000"/>
                </a:schemeClr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sorted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排序也是在程序中经常用到的算法。 无论使用冒泡排序还是快速排序， 排序的核心是比较两个元素的大小。 如果是数字， 我们可以直接比较， 但如果是字符串或者两个dict呢？直接比较数学上的大小是没有意义的， 因此， 比较的过程必须通过函数抽象出来。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Python内置的 sorted() 函数就可以对list进行排序：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sorted([36, 5, -12, 9, -21])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[-21, -12, 5, 9, 36]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此外， sorted() 函数也是一个高阶函数， 它还可以接收一个 key 函数来实现自定义的排序， 例如按绝对值排序：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sorted([36, 5, -12, 9, -21], key=abs)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[5, 9, -12, -21, 36]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返回函数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高阶函数除了可以接受函数作为参数外， 还可以把函数作为结果值返回。 如果不需要立刻求和， 而是在后面的代码中， 根据需要再计算怎么办？可以不返回求和的结果， 而是返回求和的函数：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lazy_sum(*args):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def sum():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ax = 0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for n in args: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ax = ax + n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ax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sum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60950" y="4875530"/>
            <a:ext cx="389128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sym typeface="+mn-ea"/>
              </a:rPr>
              <a:t>当我们调用 lazy_sum() 时， </a:t>
            </a:r>
            <a:endParaRPr lang="zh-CN" altLang="en-US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sym typeface="+mn-ea"/>
              </a:rPr>
              <a:t>返回的并不是求和结果， 而是求和函数：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 f = lazy_sum(1, 3, 5, 7, 9)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 f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sym typeface="+mn-ea"/>
              </a:rPr>
              <a:t>&lt;function lazy_sum.&lt;locals&gt;.sum at 0x101&gt;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sym typeface="+mn-ea"/>
              </a:rPr>
              <a:t>调用函数 f 时， 才真正计算求和的结果</a:t>
            </a:r>
            <a:endParaRPr lang="zh-CN" altLang="en-US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endParaRPr lang="zh-CN" altLang="en-US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47920" y="4577080"/>
            <a:ext cx="5080" cy="21285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闭包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注意到返回的函数在其定义内部引用了局部变量 args ， 所以， 当一个函数返回了一个函数后， 其内部的局部变量还被新函数引用， 所以， 闭包用起来简单， 实现起来可不容易。另一个需要注意的问题是， 返回的函数并没有立刻执行， 而是直到调用了 f() 才执行。 我们来看一个例子：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count():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fs = []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for i in range(1, 4):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f():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i*i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fs.append(f)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fs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f1, f2, f3 = count()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闭包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返回函数在上面的例子中， 每次循环， 都创建了一个新的函数， 然后， 把创建的3个函数都返回了。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你可能认为调用 f1() ， f2() 和 f3() 结果应该是 1 ， 4 ， 9 ， 但实际结果是：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f1()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9 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f2()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9 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f3()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9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35935" y="4131945"/>
            <a:ext cx="57626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sym typeface="+mn-ea"/>
              </a:rPr>
              <a:t>全部都是 9 ！原因就在于返回的函数引用了变量 i ， 但它并非立刻执行。 等到3个函数都返回时， 它们所引用的变量 i 已经变成了 3 ， 因此最终结果为 9 。返回闭包时牢记的一点就是：返回函数不要引用任何循环变量， 或者后续会发生变化的变量。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31110" y="3963035"/>
            <a:ext cx="0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闭包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如果一定要引用循环变量怎么办？方法是再创建一个函数， 用该函数的参数绑定循环变量当前的值， 无论该循环变量后续如何更改， 已绑定到函数参数的值不变：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count():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def f(j):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g():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j*j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g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fs = []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for i in range(1, 4):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fs.append(f(i)) </a:t>
            </a:r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# f(i)立刻被执行， 因此i的当前值被传入f()</a:t>
            </a:r>
            <a:endParaRPr lang="zh-CN" altLang="en-US" sz="1200">
              <a:solidFill>
                <a:schemeClr val="bg2">
                  <a:lumMod val="50000"/>
                </a:schemeClr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fs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7840" y="3643630"/>
            <a:ext cx="28803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ym typeface="+mn-ea"/>
              </a:rPr>
              <a:t>再看看结果：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600">
                <a:sym typeface="+mn-ea"/>
              </a:rPr>
              <a:t> f1, f2, f3 = count()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rgbClr val="92D050"/>
                </a:solidFill>
                <a:sym typeface="+mn-ea"/>
              </a:rPr>
              <a:t>&gt;&gt;&gt; </a:t>
            </a:r>
            <a:r>
              <a:rPr lang="zh-CN" altLang="en-US" sz="1600">
                <a:sym typeface="+mn-ea"/>
              </a:rPr>
              <a:t>f1()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1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600">
                <a:sym typeface="+mn-ea"/>
              </a:rPr>
              <a:t> f2()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4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600">
                <a:sym typeface="+mn-ea"/>
              </a:rPr>
              <a:t> f3()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9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缺点是代码较长， 可利用lambda函数缩短代码。</a:t>
            </a:r>
            <a:endParaRPr lang="zh-CN" altLang="en-US" sz="1600"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77510" y="3643630"/>
            <a:ext cx="2980690" cy="2514600"/>
            <a:chOff x="8626" y="5738"/>
            <a:chExt cx="4694" cy="39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8626" y="5738"/>
              <a:ext cx="0" cy="396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8626" y="9676"/>
              <a:ext cx="4694" cy="2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匿名函数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当我们在传入函数时， 有些时候， 不需要显式地定义函数， 直接传入匿名函数更方便。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在Python中， 对匿名函数提供了有限支持。 还是以 map() 函数为例， 计算f(x)=x</a:t>
            </a:r>
            <a:r>
              <a:rPr lang="zh-CN" altLang="en-US" baseline="30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时， 除了定义一个 f(x) 的函数外， 还可以直接传入匿名函数：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list(map(lambda x: x * x, [1, 2, 3, 4, 5, 6, 7, 8, 9]))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[1, 4, 9, 16, 25, 36, 49, 64, 81]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通过对比可以看出， 匿名函数 lambda x: x * x 实际上就是：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f(x):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return x * x</a:t>
            </a:r>
            <a:endParaRPr lang="zh-CN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匿名函数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关键字 lambda 表示匿名函数， 冒号前面的 x 表示函数参数。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匿名函数有个限制， 就是只能有一个表达式， 不用return ， 返回值就是该表达式的结果。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用匿名函数有个好处， 因为函数没有名字， 不必担心函数名冲突。 此外， 匿名函数也是一个函数对象， 也可以把匿名函数赋值给一个变量， 再利用变量来调用该函数：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f = lambda x: x * x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f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&lt;function &lt;lambda&gt; at 0x101c6ef28&gt;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f(5)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25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mtClean="0"/>
              <a:t>函数式编程</a:t>
            </a:r>
            <a:endParaRPr lang="zh-CN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Part IV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装饰器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由于函数也是一个对象， 而且函数对象可以被赋值给变量， 所以， 通过变量也能调用该函数。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函数对象有一个 __name__ 属性， 可以拿到函数的名字。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now.__name__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'now'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  <a:sym typeface="+mn-ea"/>
              </a:rPr>
              <a:t>本质上， decorator就是一个返回函数的高阶函数。 所以， 我们要定义一个能打印日志的decorator， 可以定义如下：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log(func):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def wrapper(*args, **kw):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print('call %s():' % func.__name__)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func(*args, **kw)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wrapper</a:t>
            </a:r>
            <a:endParaRPr lang="zh-CN" altLang="en-US" sz="20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装饰器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观察上面的 log ， 因为它是一个decorator， 所以接受一个函数作为参数， 并返回一个函数。 我们要借助Python的@语法， 把decorator置于函数的定义处：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@log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now():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print('2015-3-25')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把 @log 放到 now() 函数的定义处， 相当于执行了语句：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now = log(now)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由于 log() 是一个decorator， 返回一个函数， 所以， 原来的 now() 函数仍然存在， 只是现在同名的 now 变量指向了新的函数， 于是调用 now() 将执行新函数， 即在 log() 函数中返回的 wrapper() 函数。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wrapper() 函数的参数定义是 (*args, **kw) ， 因此， wrapper() 函数可以接受任意参数的调用。 在 wrapper() 函数内， 首先打印日志， 再紧接着调用原始函数。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装饰器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如果decorator本身需要传入参数， 那就需要编写一个返回decorator的高阶函数，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写出来会更复杂。 比如， 要自定义log的文本：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log(text):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def decorator(func):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wrapper(*args, **kw):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print('%s %s():' % (text, func.__name__))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func(*args, **kw)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wrapper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decorator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这个3层嵌套的decorator用法如下：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@log('execute')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now():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print('2015-3-25')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83480" y="6049010"/>
            <a:ext cx="395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</a:rPr>
              <a:t>now = log('execute')(now)</a:t>
            </a:r>
            <a:endParaRPr lang="zh-CN" altLang="en-US" sz="1800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60" name=" 160"/>
          <p:cNvSpPr/>
          <p:nvPr/>
        </p:nvSpPr>
        <p:spPr>
          <a:xfrm rot="960000">
            <a:off x="3719195" y="6033135"/>
            <a:ext cx="1219200" cy="49276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装饰器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我们来剖析上面的语句， 首先执行 log('execute') ， 返回的是 decorator 函数， 再调用返回的函数， 参数是 now 函数， 返回值最终是 wrapper 函数。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以上两种decorator的定义都没有问题， 但还差最后一步。 因为我们讲了函数也是对象， 它有 __name__ 等属性， 但你去看经过decorator装饰之后的函数， 它们的 __name__ 已经从原来的 'now' 变成了 'wrapper' 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>
                <a:solidFill>
                  <a:srgbClr val="92D050"/>
                </a:solidFill>
                <a:sym typeface="+mn-ea"/>
              </a:rPr>
              <a:t>&gt;&gt;&gt;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now.__name__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'wrapper'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因为返回的那个 wrapper() 函数名字就是 'wrapper' ， 所以， 需要把原始函数的 __name__ 等属性复制到 wrapper() 函数中， 否则， 有些依赖函数签名的代码执行就会出错。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装饰器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不需要编写 wrapper.__name__ = func.__name__ 这样的代码， Python内置的 functools.wraps 就是干这个事的， 所以， 一个完整的decorator的写法如下：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import functools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log(func):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@functools.wraps(func)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wrapper(*args, **kw):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print('call %s():' % func.__name__)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func(*args, **kw)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wrapper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装饰器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针对带参数的decorator：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import functools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log(text):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decorator(func):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@functools.wraps(func)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wrapper(*args, **kw):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print('%s %s():' % (text, func.__name__))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func(*args, **kw)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wrapper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decorator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  <a:sym typeface="+mn-ea"/>
              </a:rPr>
              <a:t>import functools 是导入 functools 模块。 模块的概念稍候讲解。 现在， 只需记住在定义 wrapper() 的前面加上 @functools.wraps(func) 即可。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装饰器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log(text):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if isinstance(text,str):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def decorator(func):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@functools.wraps(func)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def wrapper(*args, **kw):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    print('%s %s():' % (text, func.__name__))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    return func(*args, **kw)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return wrapper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return decorator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else: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@functools.wraps(text)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def wrapper(*args, **kw):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print('call %s():' % text.__name__)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    return text(*args, **kw)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return wrapper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偏函数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1800">
                <a:solidFill>
                  <a:schemeClr val="tx1"/>
                </a:solidFill>
                <a:sym typeface="+mn-ea"/>
              </a:rPr>
              <a:t>Python的 functools 模块提供了很多有用的功能， 其中一个就是偏函数（Partial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1800">
                <a:solidFill>
                  <a:schemeClr val="tx1"/>
                </a:solidFill>
                <a:sym typeface="+mn-ea"/>
              </a:rPr>
              <a:t>function） 。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要注意， 这里的偏函数和数学意义上的偏函数不一样。</a:t>
            </a:r>
            <a:endParaRPr lang="zh-CN" altLang="en-US" sz="18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 int('12345'，</a:t>
            </a:r>
            <a:r>
              <a:rPr lang="en-US" altLang="zh-CN" sz="1800">
                <a:solidFill>
                  <a:schemeClr val="bg2">
                    <a:lumMod val="50000"/>
                  </a:schemeClr>
                </a:solidFill>
                <a:sym typeface="+mn-ea"/>
              </a:rPr>
              <a:t>base=10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)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sym typeface="+mn-ea"/>
              </a:rPr>
              <a:t>12345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1800">
                <a:solidFill>
                  <a:schemeClr val="tx1"/>
                </a:solidFill>
                <a:sym typeface="+mn-ea"/>
              </a:rPr>
              <a:t>functools.partial 就是帮助我们创建一个偏函数的， 不需要我们自己定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1800">
                <a:solidFill>
                  <a:schemeClr val="tx1"/>
                </a:solidFill>
                <a:sym typeface="+mn-ea"/>
              </a:rPr>
              <a:t>义 int2() ， 可以直接使用下面的代码创建一个新的函数 int2 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 import functools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 int2 = functools.partial(int, base=2)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rgbClr val="92D050"/>
                </a:solidFill>
                <a:sym typeface="+mn-ea"/>
              </a:rPr>
              <a:t>&gt;&gt;&gt;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 int2('1000000')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sym typeface="+mn-ea"/>
              </a:rPr>
              <a:t>64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indent="457200" algn="l" eaLnBrk="1" latinLnBrk="0" hangingPunct="1"/>
            <a:r>
              <a:rPr lang="zh-CN" altLang="en-US" sz="1800">
                <a:solidFill>
                  <a:schemeClr val="tx1"/>
                </a:solidFill>
                <a:sym typeface="+mn-ea"/>
              </a:rPr>
              <a:t>创建偏函数时， 实际上可以接收函数对象、 *args 和 **kw 这3个参数，当传入：int2 = functools.partial(int, base=2)实际上固定了int()函数的参数 base ， 也就是：int2('10010')相当于：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kw = { 'base': 2 }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int('10010', **kw)</a:t>
            </a:r>
            <a:endParaRPr lang="zh-CN" altLang="en-US" sz="1800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简介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函数式编程就是一种抽象程度很高的编程范式， 纯粹的函数式编程语言编写的函数没有变量， 因此， 任意一个函数， 只要输入是确定的， 输出就是确定的， 这种纯函数我们称之为没有副作用。 而允许使用变量的程序设计语言， 由于函数内部的变量状态不确定， 同样的输入， 可能得到不同的输出， 因此， 这种函数是有副作用的。</a:t>
            </a:r>
            <a:endParaRPr lang="zh-CN" altLang="en-US"/>
          </a:p>
          <a:p>
            <a:pPr indent="457200" algn="l" eaLnBrk="1" latinLnBrk="0" hangingPunct="1"/>
            <a:r>
              <a:rPr lang="zh-CN" altLang="en-US">
                <a:solidFill>
                  <a:srgbClr val="0070C0"/>
                </a:solidFill>
              </a:rPr>
              <a:t>函数式编程的一个特点就是， 允许把函数本身作为参数传入另一个函数， 还允许返回一个函数！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rgbClr val="0070C0"/>
                </a:solidFill>
              </a:rPr>
              <a:t>Python对函数式编程提供部分支持。 由于Python允许使用变量， 因此， Python不是纯函数式编程语言。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endParaRPr lang="zh-CN" altLang="en-US">
              <a:solidFill>
                <a:srgbClr val="0070C0"/>
              </a:solidFill>
            </a:endParaRPr>
          </a:p>
          <a:p>
            <a:pPr algn="l"/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高阶函数英文叫</a:t>
            </a:r>
            <a:r>
              <a:rPr lang="zh-CN" altLang="en-US">
                <a:solidFill>
                  <a:srgbClr val="0070C0"/>
                </a:solidFill>
              </a:rPr>
              <a:t>Higher-order function</a:t>
            </a:r>
            <a:r>
              <a:rPr lang="zh-CN" altLang="en-US"/>
              <a:t>。</a:t>
            </a:r>
            <a:endParaRPr lang="zh-CN" altLang="en-US"/>
          </a:p>
          <a:p>
            <a:pPr indent="457200" algn="l" eaLnBrk="1" latinLnBrk="0" hangingPunct="1"/>
            <a:endParaRPr lang="zh-CN" altLang="en-US"/>
          </a:p>
          <a:p>
            <a:pPr indent="457200" algn="l" eaLnBrk="1" latinLnBrk="0" hangingPunct="1"/>
            <a:r>
              <a:rPr lang="zh-CN" altLang="en-US"/>
              <a:t>什么是高阶函数？</a:t>
            </a:r>
            <a:endParaRPr lang="zh-CN" altLang="en-US"/>
          </a:p>
          <a:p>
            <a:pPr indent="457200" algn="l" eaLnBrk="1" latinLnBrk="0" hangingPunct="1"/>
            <a:endParaRPr lang="zh-CN" altLang="en-US"/>
          </a:p>
          <a:p>
            <a:pPr indent="457200" algn="l" eaLnBrk="1" latinLnBrk="0" hangingPunct="1"/>
            <a:r>
              <a:rPr lang="zh-CN" altLang="en-US"/>
              <a:t>我们以实际代码为例子，一步一步深入概念。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变量可以指向函数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以Python内置的求绝对值的函数 abs() 为例， 调用该函数用以下代码：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abs(-10)</a:t>
            </a:r>
            <a:endParaRPr lang="zh-CN" altLang="en-US"/>
          </a:p>
          <a:p>
            <a:pPr algn="l"/>
            <a:r>
              <a:rPr lang="zh-CN" altLang="en-US"/>
              <a:t>10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但是， 如果只写 abs 呢？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</a:t>
            </a:r>
            <a:endParaRPr lang="zh-CN" altLang="en-US"/>
          </a:p>
          <a:p>
            <a:pPr algn="l"/>
            <a:r>
              <a:rPr lang="zh-CN" altLang="en-US"/>
              <a:t>&lt;built-in function abs&gt;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可见， abs(-10) 是函数调用， 而 abs 是函数本身。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要获得函数调用结果， 我们可以把结果赋值给变量：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x = abs(-10)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 </a:t>
            </a:r>
            <a:r>
              <a:rPr lang="zh-CN" altLang="en-US"/>
              <a:t>x</a:t>
            </a:r>
            <a:endParaRPr lang="zh-CN" altLang="en-US"/>
          </a:p>
          <a:p>
            <a:pPr algn="l"/>
            <a:r>
              <a:rPr lang="zh-CN" altLang="en-US"/>
              <a:t>10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但是， 如果把函数本身赋值给变量呢？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 </a:t>
            </a:r>
            <a:r>
              <a:rPr lang="zh-CN" altLang="en-US"/>
              <a:t>f = abs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 </a:t>
            </a:r>
            <a:r>
              <a:rPr lang="zh-CN" altLang="en-US"/>
              <a:t>f</a:t>
            </a:r>
            <a:endParaRPr lang="zh-CN" altLang="en-US"/>
          </a:p>
          <a:p>
            <a:pPr algn="l"/>
            <a:r>
              <a:rPr lang="zh-CN" altLang="en-US"/>
              <a:t>&lt;built-in function abs&gt;</a:t>
            </a:r>
            <a:endParaRPr lang="zh-CN" altLang="en-US"/>
          </a:p>
          <a:p>
            <a:pPr algn="l"/>
            <a:r>
              <a:rPr lang="zh-CN" altLang="en-US"/>
              <a:t>结论：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函数本身也可以赋值给变量， 即：变量可以指向函。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函数名也是变量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那么函数名是什么呢？函数名其实就是指向函数的变量！对于 abs() 这个函数，完全可以把函数名 abs 看成变量， 它指向一个可以计算绝对值的函数！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如果把 abs 指向其他对象， 会有什么情况发生？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 = 10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abs(-10)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Traceback (most recent call last):File "&lt;stdin&gt;", line 1, in &lt;module&gt;TypeError: 'int' object is not callable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把 abs 指向 10 后， 就无法通过 abs(-10) 调用该函数了！因为 abs 这个变量已经不指向求绝对值函数而是指向一个整数 10 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传入函数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一个最简单的高阶函数：</a:t>
            </a:r>
            <a:endParaRPr lang="zh-CN" altLang="en-US"/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def add(x, y, f):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return f(x) + f(y)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当我们调用 add(-5, 6, abs) 时， 参数 x ， y 和 f 分别接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收 -5 ， 6 和 abs ， 根据函数定义， 我们可以推导计算过程为：</a:t>
            </a:r>
            <a:endParaRPr lang="zh-CN" altLang="en-US"/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x = -5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y = 6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f = abs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f(x) + f(y) ==&gt; abs(-5) + abs(6) ==&gt; 11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return 11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map/reduce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</a:rPr>
              <a:t>Python内建了 map() 和 reduce() 函数。</a:t>
            </a:r>
            <a:endParaRPr lang="zh-CN" altLang="en-US">
              <a:solidFill>
                <a:schemeClr val="tx1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</a:rPr>
              <a:t>推荐一篇相关文章：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《MapReduce: Simplified Data Processing on Large Clusters》</a:t>
            </a:r>
            <a:endParaRPr lang="zh-CN" altLang="en-US">
              <a:solidFill>
                <a:srgbClr val="92D05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map</a:t>
            </a:r>
            <a:endParaRPr lang="zh-CN" altLang="en-US">
              <a:solidFill>
                <a:schemeClr val="tx1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</a:rPr>
              <a:t>map() 函数接收两个参数， 一个是函数， 一个是 Iterable ， map 将传入的函数依次作用到序列的每个元素， 并把结果作为新的 Iterator 返回。</a:t>
            </a:r>
            <a:endParaRPr lang="zh-CN" altLang="en-US">
              <a:solidFill>
                <a:schemeClr val="tx1"/>
              </a:solidFill>
            </a:endParaRPr>
          </a:p>
          <a:p>
            <a:pPr indent="457200" algn="l" eaLnBrk="1" latinLnBrk="0" hangingPunct="1"/>
            <a:r>
              <a:rPr lang="zh-CN" altLang="en-US">
                <a:solidFill>
                  <a:schemeClr val="tx1"/>
                </a:solidFill>
              </a:rPr>
              <a:t>举例说明， 比如我们有一个函数f(x)=x</a:t>
            </a:r>
            <a:r>
              <a:rPr lang="zh-CN" altLang="en-US" baseline="30000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 要把这个函数作用在一个list[1, 2, 3, 4, 5, 6, 7, 8, 9] 上， 就可以用 map() 实现。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4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5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6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7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7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7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7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7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8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8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8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8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8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8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8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8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7153</Words>
  <Application>WPS 演示</Application>
  <PresentationFormat>全屏显示(4:3)</PresentationFormat>
  <Paragraphs>343</Paragraphs>
  <Slides>27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微软雅黑</vt:lpstr>
      <vt:lpstr>Franklin Gothic Medium</vt:lpstr>
      <vt:lpstr>Segoe UI Semibold</vt:lpstr>
      <vt:lpstr>Source Code Pro</vt:lpstr>
      <vt:lpstr>Arial Unicode MS</vt:lpstr>
      <vt:lpstr>Calibri</vt:lpstr>
      <vt:lpstr>2_Office 主题​​</vt:lpstr>
      <vt:lpstr>1_Office 主题​​</vt:lpstr>
      <vt:lpstr>PowerPoint 演示文稿</vt:lpstr>
      <vt:lpstr>函数式编程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1023</cp:revision>
  <dcterms:created xsi:type="dcterms:W3CDTF">2002-02-19T21:25:00Z</dcterms:created>
  <dcterms:modified xsi:type="dcterms:W3CDTF">2018-11-07T06:25:08Z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