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19"/>
  </p:handoutMasterIdLst>
  <p:sldIdLst>
    <p:sldId id="453" r:id="rId4"/>
    <p:sldId id="583" r:id="rId6"/>
    <p:sldId id="584" r:id="rId7"/>
    <p:sldId id="585" r:id="rId8"/>
    <p:sldId id="586" r:id="rId9"/>
    <p:sldId id="587" r:id="rId10"/>
    <p:sldId id="595" r:id="rId11"/>
    <p:sldId id="596" r:id="rId12"/>
    <p:sldId id="588" r:id="rId13"/>
    <p:sldId id="589" r:id="rId14"/>
    <p:sldId id="590" r:id="rId15"/>
    <p:sldId id="592" r:id="rId16"/>
    <p:sldId id="472" r:id="rId17"/>
    <p:sldId id="577" r:id="rId18"/>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49.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endParaRPr lang="zh-CN" altLang="en-US" dirty="0"/>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677656"/>
          </a:xfrm>
          <a:prstGeom prst="rect">
            <a:avLst/>
          </a:prstGeom>
          <a:noFill/>
        </p:spPr>
        <p:txBody>
          <a:bodyPr wrap="square" rtlCol="0">
            <a:spAutoFit/>
          </a:bodyPr>
          <a:lstStyle/>
          <a:p>
            <a:pPr indent="535305"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313921"/>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Basic Principle</a:t>
            </a:r>
            <a:endParaRPr lang="zh-CN" altLang="en-US" dirty="0"/>
          </a:p>
        </p:txBody>
      </p:sp>
      <p:sp>
        <p:nvSpPr>
          <p:cNvPr id="3" name="内容占位符 2"/>
          <p:cNvSpPr>
            <a:spLocks noGrp="1"/>
          </p:cNvSpPr>
          <p:nvPr>
            <p:ph sz="quarter" idx="13"/>
          </p:nvPr>
        </p:nvSpPr>
        <p:spPr/>
        <p:txBody>
          <a:bodyPr/>
          <a:lstStyle/>
          <a:p>
            <a:r>
              <a:rPr lang="zh-CN" altLang="en-US" dirty="0"/>
              <a:t>基本原则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基本原则</a:t>
            </a:r>
            <a:endParaRPr lang="zh-CN" altLang="en-US" dirty="0"/>
          </a:p>
        </p:txBody>
      </p:sp>
      <p:sp>
        <p:nvSpPr>
          <p:cNvPr id="3" name="文本框 2"/>
          <p:cNvSpPr txBox="1"/>
          <p:nvPr/>
        </p:nvSpPr>
        <p:spPr>
          <a:xfrm>
            <a:off x="566431" y="2057436"/>
            <a:ext cx="8334776" cy="171450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BEAUTIFY_FLAG" val="#wm#"/>
  <p:tag name="KSO_WM_TEMPLATE_CATEGORY" val="custom"/>
  <p:tag name="KSO_WM_TEMPLATE_INDEX" val="20186830"/>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1635</Words>
  <Application>WPS 演示</Application>
  <PresentationFormat>全屏显示(4:3)</PresentationFormat>
  <Paragraphs>84</Paragraphs>
  <Slides>14</Slides>
  <Notes>10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Creational Patterns </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784</cp:revision>
  <dcterms:created xsi:type="dcterms:W3CDTF">2002-02-19T21:25:00Z</dcterms:created>
  <dcterms:modified xsi:type="dcterms:W3CDTF">2018-08-10T06:57:51Z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