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453" r:id="rId3"/>
    <p:sldId id="472" r:id="rId5"/>
    <p:sldId id="57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81280" autoAdjust="0"/>
  </p:normalViewPr>
  <p:slideViewPr>
    <p:cSldViewPr>
      <p:cViewPr varScale="1">
        <p:scale>
          <a:sx n="86" d="100"/>
          <a:sy n="86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601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8601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E4F78C-D89C-4591-BABC-F2C1F612872E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hyperlink" Target="https://newgr8player.github.io/" TargetMode="External"/><Relationship Id="rId1" Type="http://schemas.openxmlformats.org/officeDocument/2006/relationships/hyperlink" Target="https://github.com/newgr8play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686685" y="2663190"/>
            <a:ext cx="3887470" cy="1089660"/>
          </a:xfrm>
        </p:spPr>
        <p:txBody>
          <a:bodyPr vert="horz" lIns="90000" tIns="46800" rIns="90000" bIns="46800" rtlCol="0" anchor="ctr" anchorCtr="0">
            <a:noAutofit/>
          </a:bodyPr>
          <a:lstStyle/>
          <a:p>
            <a:pPr algn="dist"/>
            <a:r>
              <a:rPr lang="zh-CN" altLang="en-US" sz="4000"/>
              <a:t>设计模式</a:t>
            </a:r>
            <a:endParaRPr lang="zh-CN" altLang="en-US" sz="40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dirty="0"/>
              <a:t>Elements of reusable object-oriented software. 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348355" y="2083435"/>
            <a:ext cx="257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04040"/>
                </a:solidFill>
                <a:latin typeface="GungsuhChe" panose="02030609000101010101" charset="-127"/>
                <a:ea typeface="GungsuhChe" panose="02030609000101010101" charset="-127"/>
                <a:cs typeface="+mj-cs"/>
              </a:rPr>
              <a:t>Design Patterns</a:t>
            </a:r>
            <a:endParaRPr lang="zh-CN" altLang="en-US">
              <a:solidFill>
                <a:srgbClr val="404040"/>
              </a:solidFill>
              <a:latin typeface="GungsuhChe" panose="02030609000101010101" charset="-127"/>
              <a:ea typeface="GungsuhChe" panose="02030609000101010101" charset="-127"/>
              <a:cs typeface="+mj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95666" y="1743115"/>
            <a:ext cx="1752668" cy="9144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谢谢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1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https://newgr8player.gitee.io/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1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1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6830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683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PPP_SBUSC_PRT_Personal_Growth</Template>
  <TotalTime>0</TotalTime>
  <Words>200</Words>
  <Application>WPS 演示</Application>
  <PresentationFormat>全屏显示(4:3)</PresentationFormat>
  <Paragraphs>16</Paragraphs>
  <Slides>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DFKai-SB</vt:lpstr>
      <vt:lpstr>Batang</vt:lpstr>
      <vt:lpstr>Gungsuh</vt:lpstr>
      <vt:lpstr>GungsuhChe</vt:lpstr>
      <vt:lpstr>华文仿宋</vt:lpstr>
      <vt:lpstr>华文中宋</vt:lpstr>
      <vt:lpstr>Meiryo</vt:lpstr>
      <vt:lpstr>2_Office 主题​​</vt:lpstr>
      <vt:lpstr>分布式流处理平台</vt:lpstr>
      <vt:lpstr>谢谢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754</cp:revision>
  <dcterms:created xsi:type="dcterms:W3CDTF">2002-02-19T21:25:00Z</dcterms:created>
  <dcterms:modified xsi:type="dcterms:W3CDTF">2018-07-27T00:51:15Z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